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5" r:id="rId8"/>
    <p:sldId id="261" r:id="rId9"/>
    <p:sldId id="267" r:id="rId10"/>
    <p:sldId id="268" r:id="rId11"/>
    <p:sldId id="269" r:id="rId12"/>
    <p:sldId id="264" r:id="rId13"/>
    <p:sldId id="262" r:id="rId1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72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1381-8FCF-4A6E-8617-8118CA27B793}" type="datetimeFigureOut">
              <a:rPr lang="es-MX" smtClean="0"/>
              <a:t>31/10/2012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D358-12B4-4ED0-967D-71C8E855D2F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1381-8FCF-4A6E-8617-8118CA27B793}" type="datetimeFigureOut">
              <a:rPr lang="es-MX" smtClean="0"/>
              <a:t>31/10/2012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D358-12B4-4ED0-967D-71C8E855D2F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1381-8FCF-4A6E-8617-8118CA27B793}" type="datetimeFigureOut">
              <a:rPr lang="es-MX" smtClean="0"/>
              <a:t>31/10/2012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D358-12B4-4ED0-967D-71C8E855D2F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1381-8FCF-4A6E-8617-8118CA27B793}" type="datetimeFigureOut">
              <a:rPr lang="es-MX" smtClean="0"/>
              <a:t>31/10/2012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D358-12B4-4ED0-967D-71C8E855D2F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1381-8FCF-4A6E-8617-8118CA27B793}" type="datetimeFigureOut">
              <a:rPr lang="es-MX" smtClean="0"/>
              <a:t>31/10/2012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D358-12B4-4ED0-967D-71C8E855D2F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1381-8FCF-4A6E-8617-8118CA27B793}" type="datetimeFigureOut">
              <a:rPr lang="es-MX" smtClean="0"/>
              <a:t>31/10/2012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D358-12B4-4ED0-967D-71C8E855D2F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1381-8FCF-4A6E-8617-8118CA27B793}" type="datetimeFigureOut">
              <a:rPr lang="es-MX" smtClean="0"/>
              <a:t>31/10/2012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D358-12B4-4ED0-967D-71C8E855D2F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1381-8FCF-4A6E-8617-8118CA27B793}" type="datetimeFigureOut">
              <a:rPr lang="es-MX" smtClean="0"/>
              <a:t>31/10/2012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D358-12B4-4ED0-967D-71C8E855D2F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1381-8FCF-4A6E-8617-8118CA27B793}" type="datetimeFigureOut">
              <a:rPr lang="es-MX" smtClean="0"/>
              <a:t>31/10/2012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D358-12B4-4ED0-967D-71C8E855D2F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1381-8FCF-4A6E-8617-8118CA27B793}" type="datetimeFigureOut">
              <a:rPr lang="es-MX" smtClean="0"/>
              <a:t>31/10/2012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D358-12B4-4ED0-967D-71C8E855D2F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1381-8FCF-4A6E-8617-8118CA27B793}" type="datetimeFigureOut">
              <a:rPr lang="es-MX" smtClean="0"/>
              <a:t>31/10/2012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D358-12B4-4ED0-967D-71C8E855D2F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51381-8FCF-4A6E-8617-8118CA27B793}" type="datetimeFigureOut">
              <a:rPr lang="es-MX" smtClean="0"/>
              <a:t>31/10/2012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4D358-12B4-4ED0-967D-71C8E855D2F7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iwm.png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500034" y="214290"/>
            <a:ext cx="8226790" cy="6257346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Seguimiento de proyecto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&lt;Nombre del proyecto&gt;</a:t>
            </a:r>
          </a:p>
          <a:p>
            <a:r>
              <a:rPr lang="es-MX" dirty="0" smtClean="0"/>
              <a:t>&lt;</a:t>
            </a:r>
            <a:r>
              <a:rPr lang="es-MX" dirty="0" err="1" smtClean="0"/>
              <a:t>dd</a:t>
            </a:r>
            <a:r>
              <a:rPr lang="es-MX" dirty="0" smtClean="0"/>
              <a:t>/mm/</a:t>
            </a:r>
            <a:r>
              <a:rPr lang="es-MX" dirty="0" err="1" smtClean="0"/>
              <a:t>aaaa</a:t>
            </a:r>
            <a:r>
              <a:rPr lang="es-MX" dirty="0" smtClean="0"/>
              <a:t>&gt;</a:t>
            </a:r>
            <a:endParaRPr lang="es-MX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Auditorías a productos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&lt;Tabla y/o muestra gráfica&gt;</a:t>
            </a:r>
          </a:p>
          <a:p>
            <a:r>
              <a:rPr lang="es-MX" dirty="0" smtClean="0"/>
              <a:t>&lt;Breve análisis de los resultados&gt;</a:t>
            </a:r>
            <a:endParaRPr lang="es-MX" dirty="0"/>
          </a:p>
        </p:txBody>
      </p:sp>
      <p:pic>
        <p:nvPicPr>
          <p:cNvPr id="4" name="3 Imagen" descr="iw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08806" cy="107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667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Auditorías a procesos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&lt;Tabla y/o muestra gráfica&gt;</a:t>
            </a:r>
          </a:p>
          <a:p>
            <a:r>
              <a:rPr lang="es-MX" dirty="0" smtClean="0"/>
              <a:t>&lt;Breve análisis de los resultados&gt;</a:t>
            </a:r>
            <a:endParaRPr lang="es-MX" dirty="0"/>
          </a:p>
        </p:txBody>
      </p:sp>
      <p:pic>
        <p:nvPicPr>
          <p:cNvPr id="4" name="3 Imagen" descr="iw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08806" cy="107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078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Riesgos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&lt;Análisis de riesgos&gt;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52727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Respaldos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&lt;Reporte de respaldos semanales&gt;</a:t>
            </a:r>
            <a:endParaRPr lang="es-MX" dirty="0"/>
          </a:p>
        </p:txBody>
      </p:sp>
      <p:pic>
        <p:nvPicPr>
          <p:cNvPr id="4" name="3 Imagen" descr="iw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08806" cy="107154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Etapas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&lt;Etapas del proyecto&gt;</a:t>
            </a:r>
          </a:p>
          <a:p>
            <a:r>
              <a:rPr lang="es-MX" dirty="0" smtClean="0"/>
              <a:t>&lt;Etapa actual del proyecto&gt;</a:t>
            </a:r>
            <a:endParaRPr lang="es-MX" dirty="0"/>
          </a:p>
        </p:txBody>
      </p:sp>
      <p:pic>
        <p:nvPicPr>
          <p:cNvPr id="4" name="3 Imagen" descr="iw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08806" cy="107154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Avance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&lt;Porcentaje de avance en las etapas pasadas&gt;</a:t>
            </a:r>
          </a:p>
          <a:p>
            <a:r>
              <a:rPr lang="es-MX" dirty="0" smtClean="0"/>
              <a:t>&lt;Porcentaje de avance en la etapa actual&gt;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3 Imagen" descr="iw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08806" cy="107154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Hitos 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&lt;Enlistar los hitos así como la fecha planeada de entrega de cada uno, tienen que ser los mismos que aparecen en el plan del proyecto&gt;</a:t>
            </a:r>
            <a:endParaRPr lang="es-MX" dirty="0"/>
          </a:p>
        </p:txBody>
      </p:sp>
      <p:pic>
        <p:nvPicPr>
          <p:cNvPr id="4" name="3 Imagen" descr="iw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08806" cy="107154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Recursos humanos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&lt;Recursos planeados y recursos </a:t>
            </a:r>
            <a:r>
              <a:rPr lang="es-MX" dirty="0" smtClean="0"/>
              <a:t>reales por rol&gt;</a:t>
            </a:r>
            <a:endParaRPr lang="es-MX" dirty="0"/>
          </a:p>
          <a:p>
            <a:r>
              <a:rPr lang="es-MX" dirty="0"/>
              <a:t>&lt;Capacitaciones planeadas y capacitaciones reales&gt;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53157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Costos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&lt;Costos planeados y costos reales de cada etapa&gt;</a:t>
            </a:r>
          </a:p>
        </p:txBody>
      </p:sp>
      <p:pic>
        <p:nvPicPr>
          <p:cNvPr id="4" name="3 Imagen" descr="iw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08806" cy="107154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Esfuerzo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&lt;Esfuerzo planeado </a:t>
            </a:r>
            <a:r>
              <a:rPr lang="es-MX" dirty="0"/>
              <a:t>y </a:t>
            </a:r>
            <a:r>
              <a:rPr lang="es-MX" dirty="0" smtClean="0"/>
              <a:t>esfuerzo real de </a:t>
            </a:r>
            <a:r>
              <a:rPr lang="es-MX" dirty="0"/>
              <a:t>cada etapa&gt;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95274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Auditorías físicas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&lt;Tabla y/o muestra gráfica&gt;</a:t>
            </a:r>
          </a:p>
          <a:p>
            <a:r>
              <a:rPr lang="es-MX" dirty="0" smtClean="0"/>
              <a:t>&lt;Breve análisis de los resultados&gt;</a:t>
            </a:r>
            <a:endParaRPr lang="es-MX" dirty="0"/>
          </a:p>
        </p:txBody>
      </p:sp>
      <p:pic>
        <p:nvPicPr>
          <p:cNvPr id="4" name="3 Imagen" descr="iw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08806" cy="107154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Auditorías funcionales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&lt;Tabla y/o muestra gráfica&gt;</a:t>
            </a:r>
          </a:p>
          <a:p>
            <a:r>
              <a:rPr lang="es-MX" dirty="0" smtClean="0"/>
              <a:t>&lt;Breve análisis de los resultados&gt;</a:t>
            </a:r>
            <a:endParaRPr lang="es-MX" dirty="0"/>
          </a:p>
        </p:txBody>
      </p:sp>
      <p:pic>
        <p:nvPicPr>
          <p:cNvPr id="4" name="3 Imagen" descr="iw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08806" cy="107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2538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186</Words>
  <Application>Microsoft Office PowerPoint</Application>
  <PresentationFormat>Presentación en pantalla (4:3)</PresentationFormat>
  <Paragraphs>34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Tema de Office</vt:lpstr>
      <vt:lpstr>Seguimiento de proyecto</vt:lpstr>
      <vt:lpstr>Etapas</vt:lpstr>
      <vt:lpstr>Avance</vt:lpstr>
      <vt:lpstr>Hitos </vt:lpstr>
      <vt:lpstr>Recursos humanos</vt:lpstr>
      <vt:lpstr>Costos</vt:lpstr>
      <vt:lpstr>Esfuerzo</vt:lpstr>
      <vt:lpstr>Auditorías físicas</vt:lpstr>
      <vt:lpstr>Auditorías funcionales</vt:lpstr>
      <vt:lpstr>Auditorías a productos</vt:lpstr>
      <vt:lpstr>Auditorías a procesos</vt:lpstr>
      <vt:lpstr>Riesgos</vt:lpstr>
      <vt:lpstr>Respaldos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Seguimiento de proyecto</dc:title>
  <dc:creator>abi.rizo</dc:creator>
  <cp:lastModifiedBy>abi.rizo</cp:lastModifiedBy>
  <cp:revision>8</cp:revision>
  <dcterms:created xsi:type="dcterms:W3CDTF">2012-09-18T21:16:59Z</dcterms:created>
  <dcterms:modified xsi:type="dcterms:W3CDTF">2012-11-01T02:52:28Z</dcterms:modified>
</cp:coreProperties>
</file>