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59" r:id="rId9"/>
    <p:sldId id="260" r:id="rId10"/>
    <p:sldId id="261" r:id="rId11"/>
    <p:sldId id="262" r:id="rId12"/>
    <p:sldId id="263" r:id="rId13"/>
    <p:sldId id="264" r:id="rId14"/>
    <p:sldId id="269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72" d="100"/>
          <a:sy n="72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FEDF7-39BF-4EAF-845D-958EED559765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1D91-75D4-47DA-9F71-BA5256E815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14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1D91-75D4-47DA-9F71-BA5256E815C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37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F48F-6491-440C-AFEF-38A1DCBD5132}" type="datetimeFigureOut">
              <a:rPr lang="es-MX" smtClean="0"/>
              <a:pPr/>
              <a:t>16/07/2015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wm.mx/cmmi/index.php?m=projects&amp;a=view&amp;project_id=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>
            <a:lum bright="66000" contrast="-10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Desarrollo de plataforma web para la empresa </a:t>
            </a:r>
            <a:r>
              <a:rPr lang="es-MX" dirty="0" err="1" smtClean="0"/>
              <a:t>Qualtop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Viáticos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Cronograma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www.iwm.mx/cmmi/index.php?m=projects&amp;a=view&amp;project_id=19</a:t>
            </a:r>
            <a:endParaRPr lang="es-MX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sz="2000" u="sng" dirty="0" smtClean="0"/>
          </a:p>
          <a:p>
            <a:pPr marL="0" indent="0" algn="r">
              <a:buNone/>
            </a:pPr>
            <a:r>
              <a:rPr lang="es-MX" sz="2000" u="sng" dirty="0" smtClean="0"/>
              <a:t>Estimación fecha fin del Proyecto 25/08/2015</a:t>
            </a:r>
            <a:endParaRPr lang="es-MX" sz="2000" u="sng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Riesgos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044912"/>
              </p:ext>
            </p:extLst>
          </p:nvPr>
        </p:nvGraphicFramePr>
        <p:xfrm>
          <a:off x="470317" y="1417638"/>
          <a:ext cx="8064896" cy="5136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896"/>
              </a:tblGrid>
              <a:tr h="18377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dirty="0">
                          <a:effectLst/>
                        </a:rPr>
                        <a:t>Tempranos</a:t>
                      </a:r>
                      <a:endParaRPr lang="es-MX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5132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Tiempo de </a:t>
                      </a:r>
                      <a:r>
                        <a:rPr lang="es-MX" sz="1600" u="none" strike="noStrike" dirty="0" smtClean="0">
                          <a:effectLst/>
                        </a:rPr>
                        <a:t>ejecución </a:t>
                      </a:r>
                      <a:r>
                        <a:rPr lang="es-MX" sz="1600" u="none" strike="noStrike" dirty="0">
                          <a:effectLst/>
                        </a:rPr>
                        <a:t>del proyecto</a:t>
                      </a:r>
                      <a:endParaRPr lang="es-MX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6755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effectLst/>
                        </a:rPr>
                        <a:t>Recursos humanos</a:t>
                      </a:r>
                      <a:endParaRPr lang="es-MX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5132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Financiamiento</a:t>
                      </a:r>
                      <a:endParaRPr lang="es-MX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35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Infraestructura</a:t>
                      </a:r>
                      <a:endParaRPr lang="es-MX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377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dirty="0">
                          <a:effectLst/>
                        </a:rPr>
                        <a:t>Desarrollo</a:t>
                      </a:r>
                      <a:endParaRPr lang="es-MX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5132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effectLst/>
                        </a:rPr>
                        <a:t>Falla tecnologica (Falla de un instrumento que contenga informacion unica)</a:t>
                      </a:r>
                      <a:endParaRPr lang="es-MX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5132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Desarrollo del proyecto (Complejidad alta y fiabilidad)</a:t>
                      </a:r>
                      <a:endParaRPr lang="es-MX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5132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>
                          <a:effectLst/>
                        </a:rPr>
                        <a:t>Cliente no satisfecho con la idea</a:t>
                      </a:r>
                      <a:endParaRPr lang="es-MX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915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effectLst/>
                        </a:rPr>
                        <a:t>Comunicación </a:t>
                      </a:r>
                      <a:r>
                        <a:rPr lang="es-MX" sz="1600" u="none" strike="noStrike" dirty="0">
                          <a:effectLst/>
                        </a:rPr>
                        <a:t>(cada integrante activo en el proyecto trabaje por su lado, sin estar informado de los ya ejecutado)</a:t>
                      </a:r>
                      <a:endParaRPr lang="es-MX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Recursos materiales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Equipo de computo y/o oficina</a:t>
            </a:r>
          </a:p>
          <a:p>
            <a:r>
              <a:rPr lang="es-MX" dirty="0" smtClean="0"/>
              <a:t>Mobiliario</a:t>
            </a:r>
          </a:p>
          <a:p>
            <a:r>
              <a:rPr lang="es-MX" dirty="0" smtClean="0"/>
              <a:t>Infraestructura</a:t>
            </a:r>
            <a:endParaRPr lang="es-MX" dirty="0"/>
          </a:p>
          <a:p>
            <a:r>
              <a:rPr lang="en-US" dirty="0" err="1" smtClean="0"/>
              <a:t>Servicios</a:t>
            </a:r>
            <a:r>
              <a:rPr lang="en-US" dirty="0" smtClean="0"/>
              <a:t> (internet)</a:t>
            </a:r>
            <a:endParaRPr lang="es-MX" dirty="0" smtClean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Capacitación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Procesos</a:t>
            </a:r>
          </a:p>
          <a:p>
            <a:r>
              <a:rPr lang="es-MX" dirty="0" smtClean="0"/>
              <a:t>Ejecución de los procesos como líder de proyecto</a:t>
            </a:r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¿Dudas o preguntas?</a:t>
            </a:r>
            <a:endParaRPr lang="es-MX" dirty="0"/>
          </a:p>
        </p:txBody>
      </p:sp>
      <p:pic>
        <p:nvPicPr>
          <p:cNvPr id="1026" name="Picture 2" descr="https://descubrirconectarguiar.files.wordpress.com/2012/08/shutterstock_1017830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5" y="1417638"/>
            <a:ext cx="7853469" cy="515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Introducción al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Viáticos, es una plataforma web con el objetivo de llevar el control y monitoreo de los viáticos y gastos realizados por los consultores de la empresa </a:t>
            </a:r>
            <a:r>
              <a:rPr lang="es-MX" dirty="0" err="1" smtClean="0"/>
              <a:t>Qualtop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http://onecard.mx/wp-content/uploads/2014/12/tarjeta-viaticos-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4"/>
            <a:ext cx="3429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Mapa del sitio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77986"/>
            <a:ext cx="8220075" cy="50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zepeda\Desktop\casos de uso viaticos\proyectos Adminsitrac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0"/>
            <a:ext cx="435597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Imagen 2" descr="C:\Users\zepeda\Desktop\casos de uso viaticos\logg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8024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00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zepeda\Desktop\casos de uso viaticos\agregando viatic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Imagen 2" descr="C:\Users\zepeda\Desktop\casos de uso viaticos\integracion de ga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40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zepeda\Desktop\casos de uso viaticos\generar repor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9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Roles y responsabilidades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Cliente – Rene Pulido</a:t>
            </a:r>
          </a:p>
          <a:p>
            <a:r>
              <a:rPr lang="es-MX" dirty="0" smtClean="0"/>
              <a:t>Dirección- Felipe Lozano</a:t>
            </a:r>
          </a:p>
          <a:p>
            <a:r>
              <a:rPr lang="es-MX" dirty="0" smtClean="0"/>
              <a:t>Líder de proyecto y </a:t>
            </a:r>
            <a:r>
              <a:rPr lang="es-MX" dirty="0" err="1" smtClean="0"/>
              <a:t>tester</a:t>
            </a:r>
            <a:r>
              <a:rPr lang="es-MX" dirty="0" smtClean="0"/>
              <a:t>- Carlos Gonzalez</a:t>
            </a:r>
          </a:p>
          <a:p>
            <a:r>
              <a:rPr lang="es-MX" dirty="0" smtClean="0"/>
              <a:t>Auditor y aseguramiento de la calidad – Ariana Sosa</a:t>
            </a:r>
          </a:p>
          <a:p>
            <a:r>
              <a:rPr lang="es-MX" dirty="0" smtClean="0"/>
              <a:t>Desarrollador y analistas - </a:t>
            </a:r>
            <a:r>
              <a:rPr lang="es-MX" dirty="0" err="1" smtClean="0"/>
              <a:t>Jovanny</a:t>
            </a:r>
            <a:r>
              <a:rPr lang="es-MX" dirty="0" smtClean="0"/>
              <a:t> Zepeda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</a:t>
            </a:r>
            <a:r>
              <a:rPr lang="es-MX" dirty="0" smtClean="0"/>
              <a:t>l </a:t>
            </a:r>
            <a:r>
              <a:rPr lang="es-MX" dirty="0"/>
              <a:t>sistema deberá de ser en </a:t>
            </a:r>
            <a:r>
              <a:rPr lang="es-MX" dirty="0" smtClean="0"/>
              <a:t>línea</a:t>
            </a:r>
          </a:p>
          <a:p>
            <a:r>
              <a:rPr lang="es-MX" dirty="0"/>
              <a:t>S</a:t>
            </a:r>
            <a:r>
              <a:rPr lang="es-MX" dirty="0" smtClean="0"/>
              <a:t>e </a:t>
            </a:r>
            <a:r>
              <a:rPr lang="es-MX" dirty="0"/>
              <a:t>tendrá que registrar </a:t>
            </a:r>
            <a:r>
              <a:rPr lang="es-MX" dirty="0" smtClean="0"/>
              <a:t>usuario</a:t>
            </a:r>
          </a:p>
          <a:p>
            <a:r>
              <a:rPr lang="es-MX" dirty="0"/>
              <a:t>C</a:t>
            </a:r>
            <a:r>
              <a:rPr lang="es-MX" dirty="0" smtClean="0"/>
              <a:t>ada </a:t>
            </a:r>
            <a:r>
              <a:rPr lang="es-MX" dirty="0"/>
              <a:t>usuario podrá dar de alta proyectos o </a:t>
            </a:r>
            <a:r>
              <a:rPr lang="es-MX" dirty="0" smtClean="0"/>
              <a:t>áreas</a:t>
            </a:r>
          </a:p>
          <a:p>
            <a:r>
              <a:rPr lang="es-MX" dirty="0"/>
              <a:t>C</a:t>
            </a:r>
            <a:r>
              <a:rPr lang="es-MX" dirty="0" smtClean="0"/>
              <a:t>ada </a:t>
            </a:r>
            <a:r>
              <a:rPr lang="es-MX" dirty="0"/>
              <a:t>usuario podrá dar de alta </a:t>
            </a:r>
            <a:r>
              <a:rPr lang="es-MX" dirty="0" smtClean="0"/>
              <a:t>presupuesto</a:t>
            </a:r>
          </a:p>
          <a:p>
            <a:r>
              <a:rPr lang="es-MX" dirty="0"/>
              <a:t>D</a:t>
            </a:r>
            <a:r>
              <a:rPr lang="es-MX" dirty="0" smtClean="0"/>
              <a:t>eberá </a:t>
            </a:r>
            <a:r>
              <a:rPr lang="es-MX" dirty="0"/>
              <a:t>de poder generar un reporte de </a:t>
            </a:r>
            <a:r>
              <a:rPr lang="es-MX" dirty="0" smtClean="0"/>
              <a:t>gastos</a:t>
            </a:r>
          </a:p>
          <a:p>
            <a:r>
              <a:rPr lang="es-MX" dirty="0"/>
              <a:t>C</a:t>
            </a:r>
            <a:r>
              <a:rPr lang="es-MX" dirty="0" smtClean="0"/>
              <a:t>ada </a:t>
            </a:r>
            <a:r>
              <a:rPr lang="es-MX" dirty="0"/>
              <a:t>usuario podrá capturar un </a:t>
            </a:r>
            <a:r>
              <a:rPr lang="es-MX" dirty="0" smtClean="0"/>
              <a:t>gasto</a:t>
            </a:r>
          </a:p>
          <a:p>
            <a:r>
              <a:rPr lang="es-MX" dirty="0"/>
              <a:t>C</a:t>
            </a:r>
            <a:r>
              <a:rPr lang="es-MX" smtClean="0"/>
              <a:t>ada </a:t>
            </a:r>
            <a:r>
              <a:rPr lang="es-MX" dirty="0"/>
              <a:t>gasto deberá de contener la información de reporte de viáticos </a:t>
            </a:r>
            <a:r>
              <a:rPr lang="es-MX" dirty="0" smtClean="0"/>
              <a:t>más la </a:t>
            </a:r>
            <a:r>
              <a:rPr lang="es-MX" dirty="0"/>
              <a:t>captura </a:t>
            </a:r>
            <a:r>
              <a:rPr lang="es-MX" dirty="0" smtClean="0"/>
              <a:t>del comprobante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Hitos del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es-MX" dirty="0" smtClean="0"/>
              <a:t>&lt;Nombre del hito 1&gt;</a:t>
            </a:r>
          </a:p>
          <a:p>
            <a:pPr>
              <a:buNone/>
            </a:pPr>
            <a:endParaRPr lang="es-MX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95281"/>
              </p:ext>
            </p:extLst>
          </p:nvPr>
        </p:nvGraphicFramePr>
        <p:xfrm>
          <a:off x="1000100" y="2285992"/>
          <a:ext cx="7143801" cy="352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2381267"/>
                <a:gridCol w="2381267"/>
              </a:tblGrid>
              <a:tr h="13448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Entregables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Fecha planeada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1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Copia de propuesta comercial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15/07/2015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1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Código fuente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25/08/2015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1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 en </a:t>
                      </a:r>
                      <a:r>
                        <a:rPr lang="es-MX" sz="1100" b="1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24/08/2015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técnico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25/08/2015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de usuario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25/08/2015</a:t>
                      </a:r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4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265</Words>
  <Application>Microsoft Office PowerPoint</Application>
  <PresentationFormat>Presentación en pantalla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Tema de Office</vt:lpstr>
      <vt:lpstr>Desarrollo de plataforma web para la empresa Qualtop</vt:lpstr>
      <vt:lpstr>Introducción al proyecto</vt:lpstr>
      <vt:lpstr>Mapa del sitio</vt:lpstr>
      <vt:lpstr>Presentación de PowerPoint</vt:lpstr>
      <vt:lpstr>Presentación de PowerPoint</vt:lpstr>
      <vt:lpstr>Presentación de PowerPoint</vt:lpstr>
      <vt:lpstr>Roles y responsabilidades</vt:lpstr>
      <vt:lpstr>Requerimientos</vt:lpstr>
      <vt:lpstr>Hitos del proyecto</vt:lpstr>
      <vt:lpstr>Cronograma</vt:lpstr>
      <vt:lpstr>Riesgos</vt:lpstr>
      <vt:lpstr>Recursos materiales</vt:lpstr>
      <vt:lpstr>Capacitación</vt:lpstr>
      <vt:lpstr>¿Dudas o 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&lt;Presentación del proyecto al equipo&gt;</dc:title>
  <dc:creator>abi.rizo</dc:creator>
  <cp:lastModifiedBy>Carlos Gonzalez</cp:lastModifiedBy>
  <cp:revision>10</cp:revision>
  <dcterms:created xsi:type="dcterms:W3CDTF">2012-09-05T15:36:05Z</dcterms:created>
  <dcterms:modified xsi:type="dcterms:W3CDTF">2015-07-16T21:44:43Z</dcterms:modified>
</cp:coreProperties>
</file>