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79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30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020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1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83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216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6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27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8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8A65-76E6-4F2D-A345-FE7C6B6978B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3598-1030-4ED4-80B9-CCBCD151D6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2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3140968"/>
            <a:ext cx="6656784" cy="2425824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María Gabriela Bentos</a:t>
            </a:r>
          </a:p>
          <a:p>
            <a:pPr algn="l"/>
            <a:r>
              <a:rPr lang="es-AR" dirty="0" smtClean="0"/>
              <a:t>Ruth Masters</a:t>
            </a:r>
          </a:p>
          <a:p>
            <a:pPr algn="l"/>
            <a:r>
              <a:rPr lang="es-AR" dirty="0" smtClean="0"/>
              <a:t>Charly </a:t>
            </a:r>
            <a:r>
              <a:rPr lang="es-AR" dirty="0" err="1" smtClean="0"/>
              <a:t>Cheng</a:t>
            </a:r>
            <a:endParaRPr lang="es-AR" dirty="0" smtClean="0"/>
          </a:p>
          <a:p>
            <a:pPr algn="l"/>
            <a:r>
              <a:rPr lang="es-AR" dirty="0" smtClean="0"/>
              <a:t>Luis María </a:t>
            </a:r>
            <a:r>
              <a:rPr lang="es-AR" dirty="0" err="1" smtClean="0"/>
              <a:t>Altgelt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96752"/>
            <a:ext cx="1872208" cy="175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497876"/>
            <a:ext cx="5184576" cy="1139037"/>
          </a:xfrm>
        </p:spPr>
        <p:txBody>
          <a:bodyPr/>
          <a:lstStyle/>
          <a:p>
            <a:r>
              <a:rPr lang="es-AR" dirty="0" smtClean="0"/>
              <a:t>Equipo Dragones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80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u="sng" dirty="0" smtClean="0"/>
              <a:t>Sistema administración biblioteca pública</a:t>
            </a:r>
            <a:endParaRPr lang="es-AR" sz="3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3024336" cy="32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53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/>
              <a:t>Atributos de marca</a:t>
            </a:r>
            <a:endParaRPr lang="es-AR" u="sng" dirty="0"/>
          </a:p>
        </p:txBody>
      </p:sp>
      <p:grpSp>
        <p:nvGrpSpPr>
          <p:cNvPr id="11" name="10 Grupo"/>
          <p:cNvGrpSpPr/>
          <p:nvPr/>
        </p:nvGrpSpPr>
        <p:grpSpPr>
          <a:xfrm>
            <a:off x="473944" y="1934903"/>
            <a:ext cx="5106168" cy="702009"/>
            <a:chOff x="473944" y="1934903"/>
            <a:chExt cx="5106168" cy="702009"/>
          </a:xfrm>
        </p:grpSpPr>
        <p:sp>
          <p:nvSpPr>
            <p:cNvPr id="5" name="2 Marcador de contenido"/>
            <p:cNvSpPr txBox="1">
              <a:spLocks/>
            </p:cNvSpPr>
            <p:nvPr/>
          </p:nvSpPr>
          <p:spPr>
            <a:xfrm>
              <a:off x="473944" y="1934903"/>
              <a:ext cx="3466728" cy="7020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s-AR" dirty="0" smtClean="0"/>
                <a:t>Nombre aplicación</a:t>
              </a:r>
              <a:endParaRPr lang="es-AR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687" y="1988840"/>
              <a:ext cx="14954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11 Grupo"/>
          <p:cNvGrpSpPr/>
          <p:nvPr/>
        </p:nvGrpSpPr>
        <p:grpSpPr>
          <a:xfrm>
            <a:off x="467544" y="3053705"/>
            <a:ext cx="5112568" cy="1095375"/>
            <a:chOff x="467544" y="2924944"/>
            <a:chExt cx="5112568" cy="1095375"/>
          </a:xfrm>
        </p:grpSpPr>
        <p:sp>
          <p:nvSpPr>
            <p:cNvPr id="7" name="2 Marcador de contenido"/>
            <p:cNvSpPr txBox="1">
              <a:spLocks/>
            </p:cNvSpPr>
            <p:nvPr/>
          </p:nvSpPr>
          <p:spPr>
            <a:xfrm>
              <a:off x="467544" y="3140968"/>
              <a:ext cx="3466728" cy="7020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s-AR" dirty="0" smtClean="0"/>
                <a:t>Logo</a:t>
              </a:r>
              <a:endParaRPr lang="es-AR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87" y="2924944"/>
              <a:ext cx="16859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12 Grupo"/>
          <p:cNvGrpSpPr/>
          <p:nvPr/>
        </p:nvGrpSpPr>
        <p:grpSpPr>
          <a:xfrm>
            <a:off x="467544" y="4815223"/>
            <a:ext cx="5381281" cy="774017"/>
            <a:chOff x="467544" y="4653136"/>
            <a:chExt cx="5381281" cy="774017"/>
          </a:xfrm>
        </p:grpSpPr>
        <p:sp>
          <p:nvSpPr>
            <p:cNvPr id="9" name="2 Marcador de contenido"/>
            <p:cNvSpPr txBox="1">
              <a:spLocks/>
            </p:cNvSpPr>
            <p:nvPr/>
          </p:nvSpPr>
          <p:spPr>
            <a:xfrm>
              <a:off x="467544" y="4725144"/>
              <a:ext cx="3466728" cy="70200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s-AR" dirty="0" smtClean="0"/>
                <a:t>Slogan</a:t>
              </a:r>
              <a:endParaRPr lang="es-AR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653136"/>
              <a:ext cx="2212929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23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00" cy="1714202"/>
          </a:xfrm>
        </p:spPr>
        <p:txBody>
          <a:bodyPr>
            <a:normAutofit/>
          </a:bodyPr>
          <a:lstStyle/>
          <a:p>
            <a:r>
              <a:rPr lang="es-ES" i="1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📚  📖  </a:t>
            </a:r>
            <a:r>
              <a:rPr lang="es-ES" i="1" u="sng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Menú administración de </a:t>
            </a:r>
            <a:r>
              <a:rPr lang="es-ES" i="1" u="sng" dirty="0" smtClean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libros</a:t>
            </a:r>
            <a:r>
              <a:rPr lang="es-ES" i="1" dirty="0" smtClean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 📖 📚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36" y="548680"/>
            <a:ext cx="1193260" cy="101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9551" y="1988840"/>
            <a:ext cx="8156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1- Registrar un libro</a:t>
            </a:r>
          </a:p>
          <a:p>
            <a:pPr algn="just"/>
            <a:r>
              <a:rPr lang="es-MX" dirty="0"/>
              <a:t>Solicita código de libro, título, autor y año de edición</a:t>
            </a:r>
            <a:r>
              <a:rPr lang="es-MX" dirty="0" smtClean="0"/>
              <a:t>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2- Listar todos los libros</a:t>
            </a:r>
          </a:p>
          <a:p>
            <a:pPr algn="just"/>
            <a:r>
              <a:rPr lang="es-MX" dirty="0"/>
              <a:t>Lista todos los libros existentes en la biblioteca incluso los libros reservados</a:t>
            </a:r>
            <a:r>
              <a:rPr lang="es-MX" dirty="0" smtClean="0"/>
              <a:t>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3- Reservar un libro</a:t>
            </a:r>
          </a:p>
          <a:p>
            <a:pPr algn="just"/>
            <a:r>
              <a:rPr lang="es-MX" dirty="0"/>
              <a:t>Solicita dato de libro para reservar: código de libro, título, autor, año de edición</a:t>
            </a:r>
            <a:r>
              <a:rPr lang="es-MX" dirty="0" smtClean="0"/>
              <a:t>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4- Devolver un libro</a:t>
            </a:r>
          </a:p>
          <a:p>
            <a:pPr algn="just"/>
            <a:r>
              <a:rPr lang="es-MX" dirty="0"/>
              <a:t>Solicita id , nombre o DNI de usuario para la devolución</a:t>
            </a:r>
            <a:r>
              <a:rPr lang="es-MX" dirty="0" smtClean="0"/>
              <a:t>.</a:t>
            </a:r>
          </a:p>
          <a:p>
            <a:pPr algn="just"/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5- Eliminar un libro</a:t>
            </a:r>
          </a:p>
          <a:p>
            <a:pPr algn="just"/>
            <a:r>
              <a:rPr lang="es-MX" dirty="0"/>
              <a:t>Solicita dato de libro para eliminar: código, título, autor</a:t>
            </a:r>
            <a:r>
              <a:rPr lang="es-MX" dirty="0" smtClean="0"/>
              <a:t>.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0 - Salir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00" cy="1714202"/>
          </a:xfrm>
        </p:spPr>
        <p:txBody>
          <a:bodyPr>
            <a:normAutofit/>
          </a:bodyPr>
          <a:lstStyle/>
          <a:p>
            <a:r>
              <a:rPr lang="es-ES" i="1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📚  📖  </a:t>
            </a:r>
            <a:r>
              <a:rPr lang="es-ES" i="1" u="sng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Menú administración de </a:t>
            </a:r>
            <a:r>
              <a:rPr lang="es-ES" i="1" u="sng" dirty="0" smtClean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usuarios </a:t>
            </a:r>
            <a:r>
              <a:rPr lang="es-ES" i="1" dirty="0" smtClean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📖 📚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36" y="548680"/>
            <a:ext cx="1193260" cy="101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9551" y="1988840"/>
            <a:ext cx="8156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📗 - </a:t>
            </a:r>
            <a:r>
              <a:rPr lang="es-ES" dirty="0" smtClean="0"/>
              <a:t>Sólo tiene acceso a éste menú un usuario con el rol de administrador, y si hay un solo usuario con ese rol, éste no puede ser eliminado</a:t>
            </a:r>
          </a:p>
          <a:p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📗 </a:t>
            </a:r>
            <a:r>
              <a:rPr lang="es-ES" b="1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Crear un usuario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s-ES" dirty="0"/>
              <a:t>Crea usuario en base a los datos solicitados 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📗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s-ES" b="1" dirty="0" smtClean="0">
                <a:solidFill>
                  <a:schemeClr val="tx2">
                    <a:lumMod val="50000"/>
                  </a:schemeClr>
                </a:solidFill>
              </a:rPr>
              <a:t>Listar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todos los usuarios 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s-ES" dirty="0"/>
              <a:t>  Lista los usuarios, con todos sus datos y nivel de acceso </a:t>
            </a:r>
            <a:endParaRPr lang="es-ES" dirty="0" smtClean="0"/>
          </a:p>
          <a:p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📗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s-ES" b="1" dirty="0" smtClean="0">
                <a:solidFill>
                  <a:schemeClr val="tx2">
                    <a:lumMod val="50000"/>
                  </a:schemeClr>
                </a:solidFill>
              </a:rPr>
              <a:t>Modifica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rol de usuario</a:t>
            </a:r>
          </a:p>
          <a:p>
            <a:r>
              <a:rPr lang="es-ES" dirty="0"/>
              <a:t>         Esta opción da la posibilidad de cambiar el nivel de acceso de los </a:t>
            </a:r>
            <a:r>
              <a:rPr lang="es-ES" dirty="0" smtClean="0"/>
              <a:t>usuarios</a:t>
            </a:r>
          </a:p>
          <a:p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📗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s-ES" b="1" dirty="0" smtClean="0">
                <a:solidFill>
                  <a:schemeClr val="tx2">
                    <a:lumMod val="50000"/>
                  </a:schemeClr>
                </a:solidFill>
              </a:rPr>
              <a:t>Eliminar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Usuario</a:t>
            </a:r>
          </a:p>
          <a:p>
            <a:r>
              <a:rPr lang="es-ES" dirty="0"/>
              <a:t>         Elimina usuario ingresando, id, nombre </a:t>
            </a:r>
            <a:r>
              <a:rPr lang="es-ES" dirty="0" err="1"/>
              <a:t>ó</a:t>
            </a:r>
            <a:r>
              <a:rPr lang="es-ES" dirty="0"/>
              <a:t> DNI</a:t>
            </a:r>
          </a:p>
        </p:txBody>
      </p:sp>
    </p:spTree>
    <p:extLst>
      <p:ext uri="{BB962C8B-B14F-4D97-AF65-F5344CB8AC3E}">
        <p14:creationId xmlns:p14="http://schemas.microsoft.com/office/powerpoint/2010/main" val="1627715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232</Words>
  <Application>Microsoft Office PowerPoint</Application>
  <PresentationFormat>Presentación en pantalla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Equipo Dragones</vt:lpstr>
      <vt:lpstr>Sistema administración biblioteca pública</vt:lpstr>
      <vt:lpstr>Atributos de marca</vt:lpstr>
      <vt:lpstr>📚  📖  Menú administración de libros  📖 📚</vt:lpstr>
      <vt:lpstr>📚  📖  Menú administración de usuarios 📖 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Dragones</dc:title>
  <dc:creator>Usuarios</dc:creator>
  <cp:lastModifiedBy>Usuarios</cp:lastModifiedBy>
  <cp:revision>9</cp:revision>
  <dcterms:created xsi:type="dcterms:W3CDTF">2024-06-28T21:08:54Z</dcterms:created>
  <dcterms:modified xsi:type="dcterms:W3CDTF">2024-07-04T16:54:10Z</dcterms:modified>
</cp:coreProperties>
</file>