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28E2-1305-0076-0787-4BC915C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4780D-9211-6D8C-0DE6-FF5F8B0D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5C498-0494-99EC-EE9E-BFC49EC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8564F-555A-CF42-AD3B-FEC80868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F44C5-CDD4-AEBC-088E-712C4D1B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722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ECE38-62B9-0BF1-C0F7-62A4791D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46ADC1-7B19-8D63-ECCD-F81BD2E2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2FDDF-B31D-F0C3-E090-56026E1F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CE997-95BA-D3A4-EB32-F048C9C7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A60C8-47E8-294D-C09A-7432E14F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175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09879-4B63-ACD0-B5CD-B74E068A5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C2C227-F151-31BA-C3A3-DF42A4943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15326-5A02-7A0E-F5E2-15FDBF88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9B729-8964-C2DB-5714-6BF266BA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FCDE5-95D9-1289-2C8F-BFD363B6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5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F3020-0C5B-FA67-E3E9-BB75D967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4355B-9467-3314-FDC6-1ECD943D4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D9F1E-10FA-6AA8-2FF7-B6E96BFA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59201-04DE-F050-DFA0-5D0665C5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7E398-AE6F-9CE1-FF99-DCD9B9B7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835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60030-053C-D0AF-1225-E83E028E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759F87-4ABD-B0A8-24C5-0FDBC01F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30F6C-BBE2-C498-42D5-E496F2C3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03AC7-3197-D7C2-B2C3-A30AE7D9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24897-D8A6-C76F-E5A8-2E82D89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56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A34E0-A8AB-2DA1-F4D0-9B13B2E9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069B7-A815-74BE-565B-8B4BA6BF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F9CC48-F302-FFEE-EF40-E48A087E9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5A076-C05B-EE9F-0294-F55838B3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D8859D-D3A8-E458-9B72-62E89AA3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BC653-56E3-FD5E-CFE6-8D87F4FF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72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74DAD-261B-927F-438D-BB2FA7F3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1E5C95-2417-121A-D4CA-6A5779D00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104D80-A766-1B45-2E2E-6E5FAA0BC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CC9427-9B76-CC82-FF5E-F1D490DFE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72D1B5-C82D-A5F0-6363-5686F2A5E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2D0F89-A128-22DE-7DD7-46B08588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416249-05D7-5C28-096E-C00C1289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B8395F-0074-7494-947E-8956B3B7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622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0C50C-39C3-1986-5A50-5CECEAB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F6998D-B389-51F2-CE72-0A7ECDBA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485BC7-6A60-67D4-FD2C-AC03D5C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37B9E8-E48D-5ED0-B895-8C7D191F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150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28753E-2E89-B7D9-2B83-7BA7B630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61D705-7F5C-563F-1BCD-CE29FBB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95AA95-95D9-8B69-C53A-5C46D00F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277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094A0-B966-9D1B-8AC2-3E781440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D8790-4301-84B4-4443-48C4DC26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550F3-982F-9360-2236-A0355F04F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D7A01-F584-54E6-6BE4-8AF4547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E500F3-5351-C196-DE2D-F53B4F22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E10837-9F22-1DC3-F3DF-EBA703B1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212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FC744-2D03-1270-0412-D3E7F1D9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9FD04B-5850-8297-D364-CF9DBEFD1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EE62D1-A3DA-6A52-6315-13E5C111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E079-08C6-4E20-50CE-3E1519B3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EDA48-1BEB-13BA-07C0-C40FA0D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84E5A-F172-AC67-5F0C-D0D2916D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156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DF942B-DB8E-9128-2E9B-32BE5AA7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3BBB28-EB8B-D162-92D6-47251599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C3F15-0950-C9CC-AD0E-FDDE44E4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BB783-82F7-4E3A-8B26-C5B84E7AC269}" type="datetimeFigureOut">
              <a:rPr lang="es-CR" smtClean="0"/>
              <a:t>23/7/2024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13A5C-18A0-D1A0-17E2-5868CCED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C0847-8613-631B-4EEB-2B83EA22A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78B5-C1BF-4C64-8181-EB3C45F1BE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070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E09501B6-A709-A203-2D5E-9C789E79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 r="4231" b="60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B8D833-C1EE-E4FC-E3EE-1416FD640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F3E83D-7012-EE0C-32F9-B2B70AAED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 r="4231" b="541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92E9B2-D3DE-C08A-C899-E39B60F61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4" r="2731" b="50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2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EDC0C1-0CC1-55C2-05C2-E91486D97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0" r="2847" b="5209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0700AE-3A8E-46AB-AEFF-0474AC0C0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0" r="3538" b="541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203A85-983E-72D5-2D08-CCA349E45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 r="2847" b="479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DF54E5-086C-CF97-D2A1-89EBA2F19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6" r="2731" b="58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2A8B7B-8965-A9F2-ED3D-6C3DC1B2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2" r="2962" b="56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9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0C575F-A2A9-2FFF-558F-20D04DD7B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3" r="2847" b="50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4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JOSUE FERNANDEZ CARRANZA</dc:creator>
  <cp:lastModifiedBy>CARLOS JOSUE FERNANDEZ CARRANZA</cp:lastModifiedBy>
  <cp:revision>2</cp:revision>
  <dcterms:created xsi:type="dcterms:W3CDTF">2024-07-22T18:03:43Z</dcterms:created>
  <dcterms:modified xsi:type="dcterms:W3CDTF">2024-07-23T22:50:21Z</dcterms:modified>
</cp:coreProperties>
</file>