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0080625" cy="7740650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447" autoAdjust="0"/>
  </p:normalViewPr>
  <p:slideViewPr>
    <p:cSldViewPr snapToGrid="0" snapToObjects="1">
      <p:cViewPr>
        <p:scale>
          <a:sx n="100" d="100"/>
          <a:sy n="100" d="100"/>
        </p:scale>
        <p:origin x="392" y="-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471FD-2A3D-4528-BDDF-85DCA1DE588A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65463" y="857250"/>
            <a:ext cx="30130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305EE-D2B3-4044-BFCC-3CED39B10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922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305EE-D2B3-4044-BFCC-3CED39B104F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11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66815"/>
            <a:ext cx="8568531" cy="2694893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4065633"/>
            <a:ext cx="7560469" cy="1868865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D36-8DBC-5740-BC59-225814113E5C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539B-4D88-6247-A9CC-69E8902E62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24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D36-8DBC-5740-BC59-225814113E5C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539B-4D88-6247-A9CC-69E8902E62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58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12118"/>
            <a:ext cx="2173635" cy="655984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12118"/>
            <a:ext cx="6394896" cy="6559843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D36-8DBC-5740-BC59-225814113E5C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539B-4D88-6247-A9CC-69E8902E62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05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D36-8DBC-5740-BC59-225814113E5C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539B-4D88-6247-A9CC-69E8902E62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05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929789"/>
            <a:ext cx="8694539" cy="3219895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180145"/>
            <a:ext cx="8694539" cy="1693267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D36-8DBC-5740-BC59-225814113E5C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539B-4D88-6247-A9CC-69E8902E62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8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060590"/>
            <a:ext cx="4284266" cy="491137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60590"/>
            <a:ext cx="4284266" cy="491137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D36-8DBC-5740-BC59-225814113E5C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539B-4D88-6247-A9CC-69E8902E62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21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12120"/>
            <a:ext cx="8694539" cy="14961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97535"/>
            <a:ext cx="4264576" cy="929953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827487"/>
            <a:ext cx="4264576" cy="415880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97535"/>
            <a:ext cx="4285579" cy="929953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827487"/>
            <a:ext cx="4285579" cy="415880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D36-8DBC-5740-BC59-225814113E5C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539B-4D88-6247-A9CC-69E8902E62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650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D36-8DBC-5740-BC59-225814113E5C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539B-4D88-6247-A9CC-69E8902E62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442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D36-8DBC-5740-BC59-225814113E5C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539B-4D88-6247-A9CC-69E8902E62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101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16043"/>
            <a:ext cx="3251264" cy="1806152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114512"/>
            <a:ext cx="5103316" cy="5500879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322195"/>
            <a:ext cx="3251264" cy="4302153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D36-8DBC-5740-BC59-225814113E5C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539B-4D88-6247-A9CC-69E8902E62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913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16043"/>
            <a:ext cx="3251264" cy="1806152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114512"/>
            <a:ext cx="5103316" cy="5500879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322195"/>
            <a:ext cx="3251264" cy="4302153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D36-8DBC-5740-BC59-225814113E5C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539B-4D88-6247-A9CC-69E8902E62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68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12120"/>
            <a:ext cx="8694539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60590"/>
            <a:ext cx="8694539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174437"/>
            <a:ext cx="2268141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DD36-8DBC-5740-BC59-225814113E5C}" type="datetimeFigureOut">
              <a:rPr lang="es-MX" smtClean="0"/>
              <a:t>31/01/2024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174437"/>
            <a:ext cx="3402211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174437"/>
            <a:ext cx="2268141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E539B-4D88-6247-A9CC-69E8902E62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521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D97F4A9-DDE6-9648-B05F-8CD4D4C91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6" y="0"/>
            <a:ext cx="10017312" cy="7740650"/>
          </a:xfrm>
          <a:prstGeom prst="rect">
            <a:avLst/>
          </a:prstGeom>
        </p:spPr>
      </p:pic>
      <p:sp>
        <p:nvSpPr>
          <p:cNvPr id="10" name="Shape 61"/>
          <p:cNvSpPr txBox="1"/>
          <p:nvPr/>
        </p:nvSpPr>
        <p:spPr>
          <a:xfrm>
            <a:off x="4067601" y="1862343"/>
            <a:ext cx="5135504" cy="254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96" tIns="45686" rIns="91396" bIns="45686" anchor="t" anchorCtr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761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Luis Juan Pérez</a:t>
            </a:r>
          </a:p>
          <a:p>
            <a:pPr algn="just"/>
            <a:r>
              <a:rPr lang="es-MX" sz="179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Ing. en Sistemas Computacionales</a:t>
            </a:r>
          </a:p>
          <a:p>
            <a:pPr algn="just"/>
            <a:r>
              <a:rPr lang="es-MX" sz="179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8º semestre</a:t>
            </a:r>
          </a:p>
          <a:p>
            <a:pPr algn="just"/>
            <a:endParaRPr lang="es-MX" sz="1799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r>
              <a:rPr lang="es-MX" sz="179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Giro de la empresa</a:t>
            </a:r>
          </a:p>
          <a:p>
            <a:pPr algn="just"/>
            <a:r>
              <a:rPr lang="es-MX"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Fabricación de tubos</a:t>
            </a:r>
          </a:p>
          <a:p>
            <a:pPr algn="just"/>
            <a:endParaRPr lang="es-MX" sz="179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r>
              <a:rPr lang="es-MX" sz="179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Periodo</a:t>
            </a:r>
          </a:p>
          <a:p>
            <a:pPr algn="just"/>
            <a:r>
              <a:rPr lang="es-MX"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7 de agosto de 2023 al 1 de febrero de 2024</a:t>
            </a:r>
          </a:p>
          <a:p>
            <a:pPr algn="just"/>
            <a:endParaRPr sz="1799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63"/>
          <p:cNvSpPr txBox="1"/>
          <p:nvPr/>
        </p:nvSpPr>
        <p:spPr>
          <a:xfrm>
            <a:off x="790042" y="4876517"/>
            <a:ext cx="8804205" cy="2188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396" tIns="45686" rIns="91396" bIns="45686" anchor="t" anchorCtr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322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 Actividades Realizadas</a:t>
            </a:r>
          </a:p>
          <a:p>
            <a:pPr marL="285664" indent="-285664" algn="just"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Agregar funcionalidades a aplicaciones web</a:t>
            </a:r>
          </a:p>
          <a:p>
            <a:pPr marL="285664" indent="-285664" algn="just"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Contribuir con el desarrollo de un plugin que pueda analizar código Natural</a:t>
            </a:r>
          </a:p>
          <a:p>
            <a:pPr marL="285664" indent="-285664" algn="just"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Trabajar con Azure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y aplicar la integración continua en actividades</a:t>
            </a:r>
          </a:p>
          <a:p>
            <a:pPr marL="285664" indent="-285664" algn="just"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Programar aplicaciones .NET con C# (MAUI App, MVC app)</a:t>
            </a:r>
          </a:p>
          <a:p>
            <a:pPr marL="285664" indent="-285664" algn="just"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Investigación de como integrar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Tricentis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Tosca con Azure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799" dirty="0"/>
          </a:p>
          <a:p>
            <a:pPr algn="just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En mi opinión  el haber realizado prácticas en la empresa fue una de las mejores decisiones que he tomado ya que me permitió desarrollar mis habilidades y poner en práctica mis conocimientos en proyectos reales.</a:t>
            </a:r>
            <a:endParaRPr sz="176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72510" y="1472413"/>
            <a:ext cx="2771758" cy="2785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1799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CuadroTexto 8"/>
          <p:cNvSpPr txBox="1"/>
          <p:nvPr/>
        </p:nvSpPr>
        <p:spPr>
          <a:xfrm>
            <a:off x="593192" y="4406761"/>
            <a:ext cx="376129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799" b="1" dirty="0">
                <a:solidFill>
                  <a:schemeClr val="bg1"/>
                </a:solidFill>
              </a:rPr>
              <a:t>Programa de Prácticas Profesionales</a:t>
            </a:r>
          </a:p>
        </p:txBody>
      </p:sp>
      <p:pic>
        <p:nvPicPr>
          <p:cNvPr id="4" name="Imagen 3" descr="Un hombre con una playera de color azul en un parque&#10;&#10;Descripción generada automáticamente con confianza baja">
            <a:extLst>
              <a:ext uri="{FF2B5EF4-FFF2-40B4-BE49-F238E27FC236}">
                <a16:creationId xmlns:a16="http://schemas.microsoft.com/office/drawing/2014/main" id="{9F69EAEE-4640-F817-87D7-CB2B2AE32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10" y="1028701"/>
            <a:ext cx="2771758" cy="3229224"/>
          </a:xfrm>
          <a:prstGeom prst="rect">
            <a:avLst/>
          </a:prstGeom>
        </p:spPr>
      </p:pic>
      <p:pic>
        <p:nvPicPr>
          <p:cNvPr id="1028" name="Picture 4" descr="Acerca de | Tenaris Tamsa">
            <a:extLst>
              <a:ext uri="{FF2B5EF4-FFF2-40B4-BE49-F238E27FC236}">
                <a16:creationId xmlns:a16="http://schemas.microsoft.com/office/drawing/2014/main" id="{51B83C0A-CB9E-AF5B-B7DE-D0A2EB026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06" y="463549"/>
            <a:ext cx="2829720" cy="63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53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126</Words>
  <Application>Microsoft Office PowerPoint</Application>
  <PresentationFormat>Personalizado</PresentationFormat>
  <Paragraphs>19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SANTAMARIA Carlos TENARIS</cp:lastModifiedBy>
  <cp:revision>21</cp:revision>
  <dcterms:created xsi:type="dcterms:W3CDTF">2019-11-26T17:02:45Z</dcterms:created>
  <dcterms:modified xsi:type="dcterms:W3CDTF">2024-01-31T16:41:27Z</dcterms:modified>
</cp:coreProperties>
</file>