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9B38-0C7B-4DED-9491-295F56BD2AEE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C93D-211B-437B-9B25-8C7601C22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064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9B38-0C7B-4DED-9491-295F56BD2AEE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C93D-211B-437B-9B25-8C7601C22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92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9B38-0C7B-4DED-9491-295F56BD2AEE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C93D-211B-437B-9B25-8C7601C22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225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9B38-0C7B-4DED-9491-295F56BD2AEE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C93D-211B-437B-9B25-8C7601C22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25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9B38-0C7B-4DED-9491-295F56BD2AEE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C93D-211B-437B-9B25-8C7601C22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814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9B38-0C7B-4DED-9491-295F56BD2AEE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C93D-211B-437B-9B25-8C7601C22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48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9B38-0C7B-4DED-9491-295F56BD2AEE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C93D-211B-437B-9B25-8C7601C22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638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9B38-0C7B-4DED-9491-295F56BD2AEE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C93D-211B-437B-9B25-8C7601C22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282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9B38-0C7B-4DED-9491-295F56BD2AEE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C93D-211B-437B-9B25-8C7601C22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783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9B38-0C7B-4DED-9491-295F56BD2AEE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C93D-211B-437B-9B25-8C7601C22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932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9B38-0C7B-4DED-9491-295F56BD2AEE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C93D-211B-437B-9B25-8C7601C22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499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9B38-0C7B-4DED-9491-295F56BD2AEE}" type="datetimeFigureOut">
              <a:rPr lang="es-MX" smtClean="0"/>
              <a:t>09/05/2015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9C93D-211B-437B-9B25-8C7601C22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416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93193"/>
            <a:ext cx="9144000" cy="1616769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MX" sz="9600" dirty="0" smtClean="0">
                <a:latin typeface="Arial Narrow" panose="020B0606020202030204" pitchFamily="34" charset="0"/>
              </a:rPr>
              <a:t>PROYECT 21</a:t>
            </a:r>
            <a:endParaRPr lang="es-MX" sz="9600" dirty="0">
              <a:latin typeface="Arial Narrow" panose="020B0606020202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56074"/>
            <a:ext cx="9144000" cy="136456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Juan Carlos Álvarez Gutiérrez</a:t>
            </a:r>
          </a:p>
          <a:p>
            <a:r>
              <a:rPr lang="es-MX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Ángel Ávila</a:t>
            </a:r>
          </a:p>
          <a:p>
            <a:r>
              <a:rPr lang="es-MX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Octavio Romero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54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8033" y="141669"/>
            <a:ext cx="10058401" cy="862884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MX" sz="5400" dirty="0" smtClean="0">
                <a:latin typeface="Arial Narrow" panose="020B0606020202030204" pitchFamily="34" charset="0"/>
              </a:rPr>
              <a:t>¿Cómo funciona?</a:t>
            </a:r>
            <a:endParaRPr lang="es-MX" sz="5400" dirty="0">
              <a:latin typeface="Arial Narrow" panose="020B0606020202030204" pitchFamily="34" charset="0"/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3" y="1119500"/>
            <a:ext cx="11114468" cy="55369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81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2" y="236336"/>
            <a:ext cx="8703625" cy="3500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2" y="3865496"/>
            <a:ext cx="7792537" cy="2915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24" y="5685025"/>
            <a:ext cx="5534797" cy="1095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9044278" y="1690688"/>
            <a:ext cx="3147721" cy="58887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REPARTIR CARTA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8322774" y="4387700"/>
            <a:ext cx="3412901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EMPEZAR JUEGO</a:t>
            </a:r>
            <a:endParaRPr lang="es-MX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62482" y="1267743"/>
            <a:ext cx="10515600" cy="1325563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NUMERO DE JUGADORES</a:t>
            </a:r>
            <a:br>
              <a:rPr lang="es-MX" sz="3600" dirty="0" smtClean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s-MX" sz="36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   A REPARTIR CARTA</a:t>
            </a:r>
            <a:endParaRPr lang="es-MX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3" y="1440541"/>
            <a:ext cx="6045825" cy="34083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19" y="3696161"/>
            <a:ext cx="6275119" cy="30079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3" y="168352"/>
            <a:ext cx="3756740" cy="122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2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6" y="2064366"/>
            <a:ext cx="7192379" cy="3524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805" y="365125"/>
            <a:ext cx="3006032" cy="4438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246006" y="243076"/>
            <a:ext cx="6927526" cy="15696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48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IMPRIMIR MESA DE JUEGO           Y TOTAL DE JUGADORES</a:t>
            </a:r>
            <a:endParaRPr lang="es-MX" sz="4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91" y="4121239"/>
            <a:ext cx="5393190" cy="2476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1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6" y="315722"/>
            <a:ext cx="6756153" cy="4168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23" y="2996935"/>
            <a:ext cx="6935168" cy="3696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25" y="4644222"/>
            <a:ext cx="4296332" cy="2065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Flecha abajo 7"/>
          <p:cNvSpPr/>
          <p:nvPr/>
        </p:nvSpPr>
        <p:spPr>
          <a:xfrm>
            <a:off x="9152023" y="2520266"/>
            <a:ext cx="623042" cy="47666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Flecha izquierda 8"/>
          <p:cNvSpPr/>
          <p:nvPr/>
        </p:nvSpPr>
        <p:spPr>
          <a:xfrm>
            <a:off x="6890197" y="422697"/>
            <a:ext cx="607154" cy="554593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497351" y="422697"/>
            <a:ext cx="404396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3600" dirty="0" smtClean="0">
                <a:latin typeface="Arial Narrow" panose="020B0606020202030204" pitchFamily="34" charset="0"/>
              </a:rPr>
              <a:t>PEDIR OTRA CARTA</a:t>
            </a:r>
            <a:endParaRPr lang="es-MX" sz="3600" dirty="0">
              <a:latin typeface="Arial Narrow" panose="020B0606020202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317557" y="1443048"/>
            <a:ext cx="4291974" cy="10772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latin typeface="Arial Narrow" panose="020B0606020202030204" pitchFamily="34" charset="0"/>
              </a:rPr>
              <a:t>GANADOR O GANADORES DEL JUEGO</a:t>
            </a:r>
            <a:endParaRPr lang="es-MX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1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MX" sz="8000" dirty="0" smtClean="0">
                <a:latin typeface="Arial Narrow" panose="020B0606020202030204" pitchFamily="34" charset="0"/>
              </a:rPr>
              <a:t>ESTO FUE PROYECT 21</a:t>
            </a:r>
            <a:endParaRPr lang="es-MX" sz="8000" dirty="0">
              <a:latin typeface="Arial Narrow" panose="020B060602020203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653" y="2030676"/>
            <a:ext cx="6419653" cy="34634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3490175" y="5834129"/>
            <a:ext cx="466215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dirty="0" smtClean="0">
                <a:latin typeface="Arial Narrow" panose="020B0606020202030204" pitchFamily="34" charset="0"/>
              </a:rPr>
              <a:t>GRACIAS POR SU ATENCIÓN</a:t>
            </a:r>
            <a:endParaRPr lang="es-MX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48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Tema de Office</vt:lpstr>
      <vt:lpstr>PROYECT 21</vt:lpstr>
      <vt:lpstr>¿Cómo funciona?</vt:lpstr>
      <vt:lpstr> </vt:lpstr>
      <vt:lpstr>NUMERO DE JUGADORES     A REPARTIR CARTA</vt:lpstr>
      <vt:lpstr> </vt:lpstr>
      <vt:lpstr> </vt:lpstr>
      <vt:lpstr>ESTO FUE PROYECT 21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 21</dc:title>
  <dc:creator>Juan Carlos Alvarez Gutierrez</dc:creator>
  <cp:lastModifiedBy>Juan Carlos Alvarez Gutierrez</cp:lastModifiedBy>
  <cp:revision>6</cp:revision>
  <dcterms:created xsi:type="dcterms:W3CDTF">2015-05-09T04:54:50Z</dcterms:created>
  <dcterms:modified xsi:type="dcterms:W3CDTF">2015-05-09T05:43:24Z</dcterms:modified>
</cp:coreProperties>
</file>