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815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08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409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05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55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84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482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07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985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38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CCC9-DFC0-4590-A1FC-60B350247C87}" type="datetimeFigureOut">
              <a:rPr lang="es-AR" smtClean="0"/>
              <a:t>2/2/2024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F209-0D37-4C50-BB72-C5AC0B2575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168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18185"/>
            <a:ext cx="9144000" cy="1037219"/>
          </a:xfrm>
        </p:spPr>
        <p:txBody>
          <a:bodyPr/>
          <a:lstStyle/>
          <a:p>
            <a:r>
              <a:rPr lang="es-MX" i="1" dirty="0" smtClean="0"/>
              <a:t>LEXCOMPUTING.COM</a:t>
            </a:r>
            <a:endParaRPr lang="es-A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2092080"/>
            <a:ext cx="9144000" cy="1655762"/>
          </a:xfrm>
        </p:spPr>
        <p:txBody>
          <a:bodyPr/>
          <a:lstStyle/>
          <a:p>
            <a:r>
              <a:rPr lang="es-MX" dirty="0" smtClean="0"/>
              <a:t>DOCUMENTACIÓN DEL PROYECTO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27" y="2919961"/>
            <a:ext cx="1405743" cy="13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stCxn id="4" idx="2"/>
            <a:endCxn id="5" idx="0"/>
          </p:cNvCxnSpPr>
          <p:nvPr/>
        </p:nvCxnSpPr>
        <p:spPr>
          <a:xfrm flipH="1">
            <a:off x="1614854" y="3819726"/>
            <a:ext cx="4471181" cy="106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6083690" y="5407031"/>
            <a:ext cx="7621" cy="71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3846633" y="5342554"/>
            <a:ext cx="7621" cy="71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8398412" y="2481459"/>
            <a:ext cx="3601330" cy="1710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pPr algn="ctr"/>
            <a:r>
              <a:rPr lang="es-MX" sz="3600" i="1" dirty="0" smtClean="0">
                <a:solidFill>
                  <a:srgbClr val="002060"/>
                </a:solidFill>
              </a:rPr>
              <a:t>Diagrama de páginas LEXCOMPUTING.COM</a:t>
            </a:r>
            <a:endParaRPr lang="es-AR" sz="3600" i="1" dirty="0">
              <a:solidFill>
                <a:srgbClr val="00206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234939" y="3299222"/>
            <a:ext cx="1702191" cy="52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Index.html (página </a:t>
            </a:r>
            <a:r>
              <a:rPr lang="es-MX" dirty="0" err="1" smtClean="0"/>
              <a:t>root</a:t>
            </a:r>
            <a:r>
              <a:rPr lang="es-MX" dirty="0" smtClean="0"/>
              <a:t>)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763758" y="4886527"/>
            <a:ext cx="1702191" cy="520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Cabecera.html (Inicio)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2999348" y="4886527"/>
            <a:ext cx="1702191" cy="520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Principal.html</a:t>
            </a:r>
            <a:r>
              <a:rPr lang="es-MX" sz="1200" dirty="0" smtClean="0"/>
              <a:t> (Servicio: comprar libro)</a:t>
            </a:r>
            <a:endParaRPr lang="es-AR" sz="1200" dirty="0"/>
          </a:p>
        </p:txBody>
      </p:sp>
      <p:sp>
        <p:nvSpPr>
          <p:cNvPr id="8" name="Rectángulo 7"/>
          <p:cNvSpPr/>
          <p:nvPr/>
        </p:nvSpPr>
        <p:spPr>
          <a:xfrm>
            <a:off x="8860300" y="4886527"/>
            <a:ext cx="1702191" cy="520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Quienes Somos (nosotros)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5234938" y="4886527"/>
            <a:ext cx="1702191" cy="520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Login.html </a:t>
            </a:r>
          </a:p>
          <a:p>
            <a:pPr algn="ctr"/>
            <a:r>
              <a:rPr lang="es-MX" dirty="0" smtClean="0"/>
              <a:t>(Iniciar sesión)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5234937" y="6060320"/>
            <a:ext cx="1702191" cy="520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Registrarse.html</a:t>
            </a:r>
          </a:p>
          <a:p>
            <a:pPr algn="ctr"/>
            <a:r>
              <a:rPr lang="es-MX" sz="1100" dirty="0" smtClean="0"/>
              <a:t>(Iniciar sesión: registrarse)</a:t>
            </a:r>
            <a:endParaRPr lang="es-AR" sz="1100" dirty="0"/>
          </a:p>
        </p:txBody>
      </p:sp>
      <p:sp>
        <p:nvSpPr>
          <p:cNvPr id="12" name="Rectángulo 11"/>
          <p:cNvSpPr/>
          <p:nvPr/>
        </p:nvSpPr>
        <p:spPr>
          <a:xfrm>
            <a:off x="8860300" y="2789229"/>
            <a:ext cx="1406770" cy="1931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Proyecto</a:t>
            </a:r>
            <a:endParaRPr lang="es-AR" sz="1200" dirty="0"/>
          </a:p>
        </p:txBody>
      </p:sp>
      <p:sp>
        <p:nvSpPr>
          <p:cNvPr id="13" name="Rectángulo 12"/>
          <p:cNvSpPr/>
          <p:nvPr/>
        </p:nvSpPr>
        <p:spPr>
          <a:xfrm>
            <a:off x="9890758" y="3178552"/>
            <a:ext cx="1406770" cy="193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002060"/>
                </a:solidFill>
              </a:rPr>
              <a:t>CSS</a:t>
            </a:r>
            <a:endParaRPr lang="es-AR" sz="1200" dirty="0">
              <a:solidFill>
                <a:srgbClr val="00206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890758" y="3605506"/>
            <a:ext cx="1406770" cy="193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002060"/>
                </a:solidFill>
              </a:rPr>
              <a:t>IMG</a:t>
            </a:r>
            <a:endParaRPr lang="es-AR" sz="1200" dirty="0">
              <a:solidFill>
                <a:srgbClr val="00206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999348" y="6060320"/>
            <a:ext cx="1702191" cy="520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Carrito.html</a:t>
            </a:r>
            <a:endParaRPr lang="es-AR" dirty="0"/>
          </a:p>
        </p:txBody>
      </p:sp>
      <p:cxnSp>
        <p:nvCxnSpPr>
          <p:cNvPr id="18" name="Conector recto 17"/>
          <p:cNvCxnSpPr/>
          <p:nvPr/>
        </p:nvCxnSpPr>
        <p:spPr>
          <a:xfrm flipH="1">
            <a:off x="6071966" y="3819726"/>
            <a:ext cx="1" cy="106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4" idx="2"/>
            <a:endCxn id="7" idx="0"/>
          </p:cNvCxnSpPr>
          <p:nvPr/>
        </p:nvCxnSpPr>
        <p:spPr>
          <a:xfrm flipH="1">
            <a:off x="3850444" y="3819726"/>
            <a:ext cx="2235591" cy="106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2"/>
            <a:endCxn id="8" idx="0"/>
          </p:cNvCxnSpPr>
          <p:nvPr/>
        </p:nvCxnSpPr>
        <p:spPr>
          <a:xfrm>
            <a:off x="6086035" y="3819726"/>
            <a:ext cx="3625361" cy="1066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2" idx="2"/>
          </p:cNvCxnSpPr>
          <p:nvPr/>
        </p:nvCxnSpPr>
        <p:spPr>
          <a:xfrm>
            <a:off x="9563685" y="2982347"/>
            <a:ext cx="0" cy="735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9563685" y="3717499"/>
            <a:ext cx="32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9575411" y="3293125"/>
            <a:ext cx="32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0" y="1091168"/>
            <a:ext cx="1175549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LEXCOMPUTING.COM</vt:lpstr>
      <vt:lpstr>Diagrama de páginas LEXCOMPUTING.COM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luciano.caliri@hotmail.com</dc:creator>
  <cp:lastModifiedBy>luciano.caliri@hotmail.com</cp:lastModifiedBy>
  <cp:revision>7</cp:revision>
  <dcterms:created xsi:type="dcterms:W3CDTF">2024-02-02T16:36:37Z</dcterms:created>
  <dcterms:modified xsi:type="dcterms:W3CDTF">2024-02-02T18:40:44Z</dcterms:modified>
</cp:coreProperties>
</file>