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5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69D1-5F4C-D141-9428-E77DD167E886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F2A6-A68D-4D4C-83FB-1E4BF57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8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69D1-5F4C-D141-9428-E77DD167E886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F2A6-A68D-4D4C-83FB-1E4BF57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69D1-5F4C-D141-9428-E77DD167E886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F2A6-A68D-4D4C-83FB-1E4BF57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1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69D1-5F4C-D141-9428-E77DD167E886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F2A6-A68D-4D4C-83FB-1E4BF57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7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69D1-5F4C-D141-9428-E77DD167E886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F2A6-A68D-4D4C-83FB-1E4BF57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2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69D1-5F4C-D141-9428-E77DD167E886}" type="datetimeFigureOut">
              <a:rPr lang="en-US" smtClean="0"/>
              <a:t>5/29/13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F2A6-A68D-4D4C-83FB-1E4BF57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5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69D1-5F4C-D141-9428-E77DD167E886}" type="datetimeFigureOut">
              <a:rPr lang="en-US" smtClean="0"/>
              <a:t>5/29/13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F2A6-A68D-4D4C-83FB-1E4BF57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2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69D1-5F4C-D141-9428-E77DD167E886}" type="datetimeFigureOut">
              <a:rPr lang="en-US" smtClean="0"/>
              <a:t>5/29/13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F2A6-A68D-4D4C-83FB-1E4BF57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69D1-5F4C-D141-9428-E77DD167E886}" type="datetimeFigureOut">
              <a:rPr lang="en-US" smtClean="0"/>
              <a:t>5/29/13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F2A6-A68D-4D4C-83FB-1E4BF57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0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69D1-5F4C-D141-9428-E77DD167E886}" type="datetimeFigureOut">
              <a:rPr lang="en-US" smtClean="0"/>
              <a:t>5/29/13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F2A6-A68D-4D4C-83FB-1E4BF57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5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69D1-5F4C-D141-9428-E77DD167E886}" type="datetimeFigureOut">
              <a:rPr lang="en-US" smtClean="0"/>
              <a:t>5/29/13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F2A6-A68D-4D4C-83FB-1E4BF57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3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69D1-5F4C-D141-9428-E77DD167E886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CF2A6-A68D-4D4C-83FB-1E4BF57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3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46726" y="2886361"/>
            <a:ext cx="1062182" cy="8543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38945" y="2886361"/>
            <a:ext cx="1062182" cy="8543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86398" y="1466271"/>
            <a:ext cx="1062182" cy="8543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103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486398" y="4530433"/>
            <a:ext cx="1062182" cy="8543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104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>
            <a:off x="2008908" y="3313543"/>
            <a:ext cx="13300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V="1">
            <a:off x="3870036" y="2008907"/>
            <a:ext cx="1616362" cy="877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7" idx="1"/>
          </p:cNvCxnSpPr>
          <p:nvPr/>
        </p:nvCxnSpPr>
        <p:spPr>
          <a:xfrm>
            <a:off x="3870036" y="3740725"/>
            <a:ext cx="1616362" cy="1216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</p:cNvCxnSpPr>
          <p:nvPr/>
        </p:nvCxnSpPr>
        <p:spPr>
          <a:xfrm flipV="1">
            <a:off x="6017489" y="2320635"/>
            <a:ext cx="0" cy="22097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3"/>
          </p:cNvCxnSpPr>
          <p:nvPr/>
        </p:nvCxnSpPr>
        <p:spPr>
          <a:xfrm>
            <a:off x="6548580" y="1893453"/>
            <a:ext cx="7019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2"/>
          </p:cNvCxnSpPr>
          <p:nvPr/>
        </p:nvCxnSpPr>
        <p:spPr>
          <a:xfrm>
            <a:off x="6017489" y="5384797"/>
            <a:ext cx="0" cy="595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6" idx="0"/>
          </p:cNvCxnSpPr>
          <p:nvPr/>
        </p:nvCxnSpPr>
        <p:spPr>
          <a:xfrm>
            <a:off x="6017489" y="870524"/>
            <a:ext cx="0" cy="595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3"/>
          </p:cNvCxnSpPr>
          <p:nvPr/>
        </p:nvCxnSpPr>
        <p:spPr>
          <a:xfrm>
            <a:off x="6548580" y="4957615"/>
            <a:ext cx="7019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82435" y="2290614"/>
            <a:ext cx="0" cy="595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23817" y="25169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008908" y="331354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19206" y="235514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15829" y="109693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15829" y="41611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06436" y="33135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52412" y="170878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52412" y="49575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48580" y="15586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548580" y="4588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15829" y="544708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715829" y="23343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719206" y="3830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7250544" y="1570240"/>
            <a:ext cx="623455" cy="5818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5715829" y="288697"/>
            <a:ext cx="623455" cy="5818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7250544" y="4634465"/>
            <a:ext cx="623455" cy="5818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5715829" y="5980544"/>
            <a:ext cx="623455" cy="5818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1170707" y="1708787"/>
            <a:ext cx="623455" cy="5818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0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Walker</dc:creator>
  <cp:lastModifiedBy>David Walker</cp:lastModifiedBy>
  <cp:revision>2</cp:revision>
  <dcterms:created xsi:type="dcterms:W3CDTF">2013-05-29T17:34:02Z</dcterms:created>
  <dcterms:modified xsi:type="dcterms:W3CDTF">2013-05-29T17:47:59Z</dcterms:modified>
</cp:coreProperties>
</file>