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Black"/>
      <p:bold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Fira Sans Extra Condensed Medium"/>
      <p:regular r:id="rId26"/>
      <p:bold r:id="rId27"/>
      <p:italic r:id="rId28"/>
      <p:boldItalic r:id="rId29"/>
    </p:embeddedFont>
    <p:embeddedFont>
      <p:font typeface="Fira Sans Extra Condense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319F90-96F3-4BF0-8968-249671428EC4}">
  <a:tblStyle styleId="{87319F90-96F3-4BF0-8968-249671428E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Black-bold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Black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FiraSansExtraCondensedMedium-italic.fntdata"/><Relationship Id="rId27" Type="http://schemas.openxmlformats.org/officeDocument/2006/relationships/font" Target="fonts/FiraSansExtraCondense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-bold.fntdata"/><Relationship Id="rId30" Type="http://schemas.openxmlformats.org/officeDocument/2006/relationships/font" Target="fonts/FiraSansExtraCondensed-regular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-boldItalic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2279a7dc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2279a7dc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8cc01b48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8cc01b48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8cc01b48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8cc01b48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8cc01b480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18cc01b480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92279a7dc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92279a7dc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2279a7d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2279a7d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2279a7dc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2279a7dc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d5e24b45d7d956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d5e24b45d7d956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2279a7dc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2279a7dc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d5e24b45d7d956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d5e24b45d7d956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d5e24b45d7d956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d5e24b45d7d956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d5e24b45d7d956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d5e24b45d7d956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2279a7dc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2279a7dc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210756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orient="horz" pos="247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3"/>
          <p:cNvCxnSpPr>
            <a:endCxn id="54" idx="4"/>
          </p:cNvCxnSpPr>
          <p:nvPr/>
        </p:nvCxnSpPr>
        <p:spPr>
          <a:xfrm rot="10800000">
            <a:off x="1061172" y="818075"/>
            <a:ext cx="558900" cy="13347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3"/>
          <p:cNvSpPr txBox="1"/>
          <p:nvPr>
            <p:ph type="ctrTitle"/>
          </p:nvPr>
        </p:nvSpPr>
        <p:spPr>
          <a:xfrm>
            <a:off x="457200" y="-437675"/>
            <a:ext cx="822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Covid-19 in Mexico City</a:t>
            </a:r>
            <a:endParaRPr sz="43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69300" y="1614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Alexis Ángeles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David Escudero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Carlos Hernandez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Rebeca Osorio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Juan Carlos Reyes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7" name="Google Shape;57;p13"/>
          <p:cNvGrpSpPr/>
          <p:nvPr/>
        </p:nvGrpSpPr>
        <p:grpSpPr>
          <a:xfrm>
            <a:off x="-184750" y="298325"/>
            <a:ext cx="8378950" cy="7485675"/>
            <a:chOff x="-184750" y="298325"/>
            <a:chExt cx="8378950" cy="7485675"/>
          </a:xfrm>
        </p:grpSpPr>
        <p:sp>
          <p:nvSpPr>
            <p:cNvPr id="58" name="Google Shape;58;p13"/>
            <p:cNvSpPr/>
            <p:nvPr/>
          </p:nvSpPr>
          <p:spPr>
            <a:xfrm>
              <a:off x="2048400" y="2737400"/>
              <a:ext cx="5047200" cy="5046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344050" y="3033050"/>
              <a:ext cx="4455900" cy="44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866200" y="3555200"/>
              <a:ext cx="3411600" cy="3411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3429300" y="4193425"/>
              <a:ext cx="2285400" cy="228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091100" y="1697527"/>
              <a:ext cx="1104900" cy="110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" name="Google Shape;63;p13"/>
            <p:cNvCxnSpPr>
              <a:endCxn id="58" idx="1"/>
            </p:cNvCxnSpPr>
            <p:nvPr/>
          </p:nvCxnSpPr>
          <p:spPr>
            <a:xfrm>
              <a:off x="1839245" y="2421057"/>
              <a:ext cx="948300" cy="1055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" name="Google Shape;64;p13"/>
            <p:cNvSpPr/>
            <p:nvPr/>
          </p:nvSpPr>
          <p:spPr>
            <a:xfrm>
              <a:off x="7727400" y="3088525"/>
              <a:ext cx="466800" cy="46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 rot="-1905569">
              <a:off x="704924" y="386227"/>
              <a:ext cx="466796" cy="4667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" name="Google Shape;65;p13"/>
            <p:cNvCxnSpPr/>
            <p:nvPr/>
          </p:nvCxnSpPr>
          <p:spPr>
            <a:xfrm flipH="1">
              <a:off x="496125" y="2400300"/>
              <a:ext cx="969000" cy="10479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" name="Google Shape;66;p13"/>
            <p:cNvSpPr/>
            <p:nvPr/>
          </p:nvSpPr>
          <p:spPr>
            <a:xfrm>
              <a:off x="-184750" y="3112527"/>
              <a:ext cx="1104900" cy="110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" name="Google Shape;67;p13"/>
            <p:cNvCxnSpPr/>
            <p:nvPr/>
          </p:nvCxnSpPr>
          <p:spPr>
            <a:xfrm flipH="1">
              <a:off x="6861725" y="3335475"/>
              <a:ext cx="1097700" cy="931500"/>
            </a:xfrm>
            <a:prstGeom prst="straightConnector1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13"/>
            <p:cNvCxnSpPr/>
            <p:nvPr/>
          </p:nvCxnSpPr>
          <p:spPr>
            <a:xfrm rot="10800000">
              <a:off x="7461650" y="2560100"/>
              <a:ext cx="477000" cy="765000"/>
            </a:xfrm>
            <a:prstGeom prst="straightConnector1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" name="Google Shape;69;p13"/>
            <p:cNvSpPr/>
            <p:nvPr/>
          </p:nvSpPr>
          <p:spPr>
            <a:xfrm>
              <a:off x="6815625" y="1697527"/>
              <a:ext cx="1104900" cy="110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>
            <p:ph type="title"/>
          </p:nvPr>
        </p:nvSpPr>
        <p:spPr>
          <a:xfrm>
            <a:off x="457200" y="210756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Questions to be answered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 txBox="1"/>
          <p:nvPr/>
        </p:nvSpPr>
        <p:spPr>
          <a:xfrm>
            <a:off x="2625451" y="1388450"/>
            <a:ext cx="575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Trying to eliminate this "Public belief" and using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from patients in Mexico City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we will to try to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 the outcome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those patients which arrive to a public hospital to be treated with COVID-19 disease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6681317" y="2810680"/>
            <a:ext cx="17232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9" name="Google Shape;239;p22"/>
          <p:cNvSpPr txBox="1"/>
          <p:nvPr/>
        </p:nvSpPr>
        <p:spPr>
          <a:xfrm>
            <a:off x="6681317" y="2558695"/>
            <a:ext cx="17232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6681317" y="3820924"/>
            <a:ext cx="17232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actually a very cold place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1" name="Google Shape;241;p22"/>
          <p:cNvSpPr txBox="1"/>
          <p:nvPr/>
        </p:nvSpPr>
        <p:spPr>
          <a:xfrm>
            <a:off x="6681317" y="3576600"/>
            <a:ext cx="17232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6502800" y="2546300"/>
            <a:ext cx="2068800" cy="181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Hospitals</a:t>
            </a:r>
            <a:r>
              <a:rPr lang="en" sz="1200">
                <a:solidFill>
                  <a:schemeClr val="dk1"/>
                </a:solidFill>
              </a:rPr>
              <a:t> should dedicate </a:t>
            </a:r>
            <a:r>
              <a:rPr b="1" lang="en" sz="1200">
                <a:solidFill>
                  <a:schemeClr val="dk1"/>
                </a:solidFill>
              </a:rPr>
              <a:t>resources</a:t>
            </a:r>
            <a:r>
              <a:rPr lang="en" sz="1200">
                <a:solidFill>
                  <a:schemeClr val="dk1"/>
                </a:solidFill>
              </a:rPr>
              <a:t> on a 1st, 2nd or 3rd level to the patient to help him/her getting better?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3" name="Google Shape;243;p22"/>
          <p:cNvSpPr/>
          <p:nvPr/>
        </p:nvSpPr>
        <p:spPr>
          <a:xfrm>
            <a:off x="2418901" y="1233050"/>
            <a:ext cx="6152700" cy="8835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22"/>
          <p:cNvGrpSpPr/>
          <p:nvPr/>
        </p:nvGrpSpPr>
        <p:grpSpPr>
          <a:xfrm>
            <a:off x="491320" y="698435"/>
            <a:ext cx="2827867" cy="3516521"/>
            <a:chOff x="2834338" y="1670199"/>
            <a:chExt cx="1181972" cy="1469810"/>
          </a:xfrm>
        </p:grpSpPr>
        <p:sp>
          <p:nvSpPr>
            <p:cNvPr id="245" name="Google Shape;245;p22"/>
            <p:cNvSpPr/>
            <p:nvPr/>
          </p:nvSpPr>
          <p:spPr>
            <a:xfrm>
              <a:off x="3260010" y="1885839"/>
              <a:ext cx="756300" cy="756300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6" name="Google Shape;246;p22"/>
            <p:cNvGrpSpPr/>
            <p:nvPr/>
          </p:nvGrpSpPr>
          <p:grpSpPr>
            <a:xfrm>
              <a:off x="2834338" y="1670199"/>
              <a:ext cx="952565" cy="1469810"/>
              <a:chOff x="2834338" y="1670199"/>
              <a:chExt cx="952565" cy="1469810"/>
            </a:xfrm>
          </p:grpSpPr>
          <p:sp>
            <p:nvSpPr>
              <p:cNvPr id="247" name="Google Shape;247;p22"/>
              <p:cNvSpPr/>
              <p:nvPr/>
            </p:nvSpPr>
            <p:spPr>
              <a:xfrm>
                <a:off x="2834338" y="1680949"/>
                <a:ext cx="456425" cy="436900"/>
              </a:xfrm>
              <a:custGeom>
                <a:rect b="b" l="l" r="r" t="t"/>
                <a:pathLst>
                  <a:path extrusionOk="0" h="17476" w="18257">
                    <a:moveTo>
                      <a:pt x="2822" y="0"/>
                    </a:moveTo>
                    <a:cubicBezTo>
                      <a:pt x="1267" y="6"/>
                      <a:pt x="6" y="1267"/>
                      <a:pt x="0" y="2822"/>
                    </a:cubicBezTo>
                    <a:lnTo>
                      <a:pt x="0" y="14654"/>
                    </a:lnTo>
                    <a:cubicBezTo>
                      <a:pt x="6" y="16209"/>
                      <a:pt x="1267" y="17469"/>
                      <a:pt x="2822" y="17475"/>
                    </a:cubicBezTo>
                    <a:lnTo>
                      <a:pt x="15441" y="17475"/>
                    </a:lnTo>
                    <a:cubicBezTo>
                      <a:pt x="16996" y="17469"/>
                      <a:pt x="18250" y="16209"/>
                      <a:pt x="18256" y="14660"/>
                    </a:cubicBezTo>
                    <a:lnTo>
                      <a:pt x="18256" y="2828"/>
                    </a:lnTo>
                    <a:cubicBezTo>
                      <a:pt x="18256" y="1273"/>
                      <a:pt x="16996" y="13"/>
                      <a:pt x="15441" y="6"/>
                    </a:cubicBezTo>
                    <a:lnTo>
                      <a:pt x="15441" y="1150"/>
                    </a:lnTo>
                    <a:cubicBezTo>
                      <a:pt x="16363" y="1156"/>
                      <a:pt x="17113" y="1900"/>
                      <a:pt x="17113" y="2828"/>
                    </a:cubicBezTo>
                    <a:lnTo>
                      <a:pt x="17113" y="14660"/>
                    </a:lnTo>
                    <a:cubicBezTo>
                      <a:pt x="17113" y="15582"/>
                      <a:pt x="16363" y="16326"/>
                      <a:pt x="15441" y="16332"/>
                    </a:cubicBezTo>
                    <a:lnTo>
                      <a:pt x="2822" y="16332"/>
                    </a:lnTo>
                    <a:cubicBezTo>
                      <a:pt x="1900" y="16326"/>
                      <a:pt x="1150" y="15582"/>
                      <a:pt x="1150" y="14660"/>
                    </a:cubicBezTo>
                    <a:lnTo>
                      <a:pt x="1150" y="2828"/>
                    </a:lnTo>
                    <a:cubicBezTo>
                      <a:pt x="1150" y="1900"/>
                      <a:pt x="1900" y="1156"/>
                      <a:pt x="2822" y="1150"/>
                    </a:cubicBezTo>
                    <a:lnTo>
                      <a:pt x="2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2"/>
              <p:cNvSpPr/>
              <p:nvPr/>
            </p:nvSpPr>
            <p:spPr>
              <a:xfrm>
                <a:off x="3480842" y="2116780"/>
                <a:ext cx="306061" cy="294527"/>
              </a:xfrm>
              <a:custGeom>
                <a:rect b="b" l="l" r="r" t="t"/>
                <a:pathLst>
                  <a:path extrusionOk="0" h="8223" w="8545">
                    <a:moveTo>
                      <a:pt x="4438" y="1"/>
                    </a:moveTo>
                    <a:cubicBezTo>
                      <a:pt x="2772" y="1"/>
                      <a:pt x="1273" y="1003"/>
                      <a:pt x="639" y="2540"/>
                    </a:cubicBezTo>
                    <a:cubicBezTo>
                      <a:pt x="0" y="4076"/>
                      <a:pt x="350" y="5840"/>
                      <a:pt x="1531" y="7020"/>
                    </a:cubicBezTo>
                    <a:cubicBezTo>
                      <a:pt x="2316" y="7806"/>
                      <a:pt x="3369" y="8223"/>
                      <a:pt x="4438" y="8223"/>
                    </a:cubicBezTo>
                    <a:cubicBezTo>
                      <a:pt x="4967" y="8223"/>
                      <a:pt x="5499" y="8121"/>
                      <a:pt x="6005" y="7912"/>
                    </a:cubicBezTo>
                    <a:cubicBezTo>
                      <a:pt x="7542" y="7272"/>
                      <a:pt x="8544" y="5773"/>
                      <a:pt x="8544" y="4113"/>
                    </a:cubicBezTo>
                    <a:cubicBezTo>
                      <a:pt x="8544" y="1839"/>
                      <a:pt x="6706" y="1"/>
                      <a:pt x="44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>
                  <a:solidFill>
                    <a:schemeClr val="accent3"/>
                  </a:solidFill>
                  <a:latin typeface="Roboto Black"/>
                  <a:ea typeface="Roboto Black"/>
                  <a:cs typeface="Roboto Black"/>
                  <a:sym typeface="Roboto Black"/>
                </a:endParaRPr>
              </a:p>
            </p:txBody>
          </p:sp>
          <p:sp>
            <p:nvSpPr>
              <p:cNvPr id="249" name="Google Shape;249;p22"/>
              <p:cNvSpPr/>
              <p:nvPr/>
            </p:nvSpPr>
            <p:spPr>
              <a:xfrm>
                <a:off x="3048238" y="2103528"/>
                <a:ext cx="602250" cy="1036481"/>
              </a:xfrm>
              <a:custGeom>
                <a:rect b="b" l="l" r="r" t="t"/>
                <a:pathLst>
                  <a:path extrusionOk="0" h="27471" w="24090">
                    <a:moveTo>
                      <a:pt x="1" y="1"/>
                    </a:moveTo>
                    <a:lnTo>
                      <a:pt x="1" y="24655"/>
                    </a:lnTo>
                    <a:cubicBezTo>
                      <a:pt x="7" y="26210"/>
                      <a:pt x="1267" y="27470"/>
                      <a:pt x="2822" y="27470"/>
                    </a:cubicBezTo>
                    <a:lnTo>
                      <a:pt x="21268" y="27470"/>
                    </a:lnTo>
                    <a:cubicBezTo>
                      <a:pt x="22823" y="27470"/>
                      <a:pt x="24084" y="26210"/>
                      <a:pt x="24090" y="24655"/>
                    </a:cubicBezTo>
                    <a:lnTo>
                      <a:pt x="24090" y="8895"/>
                    </a:lnTo>
                    <a:lnTo>
                      <a:pt x="22940" y="8895"/>
                    </a:lnTo>
                    <a:lnTo>
                      <a:pt x="22940" y="24655"/>
                    </a:lnTo>
                    <a:cubicBezTo>
                      <a:pt x="22940" y="25577"/>
                      <a:pt x="22190" y="26327"/>
                      <a:pt x="21268" y="26327"/>
                    </a:cubicBezTo>
                    <a:lnTo>
                      <a:pt x="2822" y="26327"/>
                    </a:lnTo>
                    <a:cubicBezTo>
                      <a:pt x="1900" y="26327"/>
                      <a:pt x="1150" y="25577"/>
                      <a:pt x="1150" y="24655"/>
                    </a:cubicBez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2"/>
              <p:cNvSpPr/>
              <p:nvPr/>
            </p:nvSpPr>
            <p:spPr>
              <a:xfrm>
                <a:off x="3019663" y="2078324"/>
                <a:ext cx="85775" cy="50275"/>
              </a:xfrm>
              <a:custGeom>
                <a:rect b="b" l="l" r="r" t="t"/>
                <a:pathLst>
                  <a:path extrusionOk="0" h="2011" w="3431">
                    <a:moveTo>
                      <a:pt x="1008" y="1"/>
                    </a:moveTo>
                    <a:cubicBezTo>
                      <a:pt x="455" y="1"/>
                      <a:pt x="0" y="449"/>
                      <a:pt x="0" y="1009"/>
                    </a:cubicBezTo>
                    <a:cubicBezTo>
                      <a:pt x="0" y="1562"/>
                      <a:pt x="455" y="2011"/>
                      <a:pt x="1008" y="2011"/>
                    </a:cubicBezTo>
                    <a:lnTo>
                      <a:pt x="2428" y="2011"/>
                    </a:lnTo>
                    <a:cubicBezTo>
                      <a:pt x="2981" y="2011"/>
                      <a:pt x="3430" y="1562"/>
                      <a:pt x="3430" y="1009"/>
                    </a:cubicBezTo>
                    <a:cubicBezTo>
                      <a:pt x="3430" y="449"/>
                      <a:pt x="2981" y="1"/>
                      <a:pt x="2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2"/>
              <p:cNvSpPr/>
              <p:nvPr/>
            </p:nvSpPr>
            <p:spPr>
              <a:xfrm>
                <a:off x="2891963" y="1670199"/>
                <a:ext cx="85775" cy="50425"/>
              </a:xfrm>
              <a:custGeom>
                <a:rect b="b" l="l" r="r" t="t"/>
                <a:pathLst>
                  <a:path extrusionOk="0" h="2017" w="3431">
                    <a:moveTo>
                      <a:pt x="1008" y="0"/>
                    </a:moveTo>
                    <a:cubicBezTo>
                      <a:pt x="449" y="0"/>
                      <a:pt x="0" y="455"/>
                      <a:pt x="0" y="1008"/>
                    </a:cubicBezTo>
                    <a:cubicBezTo>
                      <a:pt x="0" y="1567"/>
                      <a:pt x="449" y="2016"/>
                      <a:pt x="1008" y="2016"/>
                    </a:cubicBezTo>
                    <a:lnTo>
                      <a:pt x="2422" y="2016"/>
                    </a:lnTo>
                    <a:cubicBezTo>
                      <a:pt x="2975" y="2016"/>
                      <a:pt x="3424" y="1567"/>
                      <a:pt x="3430" y="1008"/>
                    </a:cubicBezTo>
                    <a:cubicBezTo>
                      <a:pt x="3430" y="449"/>
                      <a:pt x="2975" y="0"/>
                      <a:pt x="2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2"/>
              <p:cNvSpPr/>
              <p:nvPr/>
            </p:nvSpPr>
            <p:spPr>
              <a:xfrm>
                <a:off x="3147513" y="1670199"/>
                <a:ext cx="85775" cy="50425"/>
              </a:xfrm>
              <a:custGeom>
                <a:rect b="b" l="l" r="r" t="t"/>
                <a:pathLst>
                  <a:path extrusionOk="0" h="2017" w="3431">
                    <a:moveTo>
                      <a:pt x="1008" y="0"/>
                    </a:moveTo>
                    <a:cubicBezTo>
                      <a:pt x="455" y="0"/>
                      <a:pt x="0" y="455"/>
                      <a:pt x="7" y="1008"/>
                    </a:cubicBezTo>
                    <a:cubicBezTo>
                      <a:pt x="7" y="1567"/>
                      <a:pt x="455" y="2016"/>
                      <a:pt x="1008" y="2016"/>
                    </a:cubicBezTo>
                    <a:lnTo>
                      <a:pt x="2428" y="2016"/>
                    </a:lnTo>
                    <a:cubicBezTo>
                      <a:pt x="2982" y="2016"/>
                      <a:pt x="3430" y="1561"/>
                      <a:pt x="3430" y="1008"/>
                    </a:cubicBezTo>
                    <a:cubicBezTo>
                      <a:pt x="3430" y="449"/>
                      <a:pt x="2982" y="0"/>
                      <a:pt x="24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53" name="Google Shape;2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463" y="2313647"/>
            <a:ext cx="2699075" cy="26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457200" y="210756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graphicFrame>
        <p:nvGraphicFramePr>
          <p:cNvPr id="259" name="Google Shape;259;p23"/>
          <p:cNvGraphicFramePr/>
          <p:nvPr/>
        </p:nvGraphicFramePr>
        <p:xfrm>
          <a:off x="457200" y="1447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{87319F90-96F3-4BF0-8968-249671428EC4}</a:tableStyleId>
              </a:tblPr>
              <a:tblGrid>
                <a:gridCol w="449525"/>
                <a:gridCol w="4136800"/>
              </a:tblGrid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Data Gathering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The information was gathered from patients that arrived to the Emergency Room in a Hospital in Mexico City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Data Exploration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Database exploration was performed in a logic traceable steps in order to have analysis complete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Data Cleaning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Cleaning was performed using Jupyter Notebook in order to create clusters for out final algorithm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" name="Google Shape;260;p23"/>
          <p:cNvSpPr/>
          <p:nvPr/>
        </p:nvSpPr>
        <p:spPr>
          <a:xfrm>
            <a:off x="4572000" y="4475716"/>
            <a:ext cx="3036451" cy="256268"/>
          </a:xfrm>
          <a:custGeom>
            <a:rect b="b" l="l" r="r" t="t"/>
            <a:pathLst>
              <a:path extrusionOk="0" h="7251" w="85915">
                <a:moveTo>
                  <a:pt x="40754" y="1"/>
                </a:moveTo>
                <a:lnTo>
                  <a:pt x="38564" y="14"/>
                </a:lnTo>
                <a:lnTo>
                  <a:pt x="36414" y="42"/>
                </a:lnTo>
                <a:lnTo>
                  <a:pt x="34306" y="69"/>
                </a:lnTo>
                <a:lnTo>
                  <a:pt x="32225" y="110"/>
                </a:lnTo>
                <a:lnTo>
                  <a:pt x="30184" y="164"/>
                </a:lnTo>
                <a:lnTo>
                  <a:pt x="28185" y="219"/>
                </a:lnTo>
                <a:lnTo>
                  <a:pt x="26240" y="287"/>
                </a:lnTo>
                <a:lnTo>
                  <a:pt x="24335" y="355"/>
                </a:lnTo>
                <a:lnTo>
                  <a:pt x="22485" y="436"/>
                </a:lnTo>
                <a:lnTo>
                  <a:pt x="20690" y="518"/>
                </a:lnTo>
                <a:lnTo>
                  <a:pt x="18935" y="613"/>
                </a:lnTo>
                <a:lnTo>
                  <a:pt x="17262" y="722"/>
                </a:lnTo>
                <a:lnTo>
                  <a:pt x="15630" y="831"/>
                </a:lnTo>
                <a:lnTo>
                  <a:pt x="14079" y="939"/>
                </a:lnTo>
                <a:lnTo>
                  <a:pt x="12583" y="1062"/>
                </a:lnTo>
                <a:lnTo>
                  <a:pt x="11168" y="1184"/>
                </a:lnTo>
                <a:lnTo>
                  <a:pt x="9808" y="1320"/>
                </a:lnTo>
                <a:lnTo>
                  <a:pt x="8543" y="1456"/>
                </a:lnTo>
                <a:lnTo>
                  <a:pt x="7332" y="1592"/>
                </a:lnTo>
                <a:lnTo>
                  <a:pt x="6217" y="1742"/>
                </a:lnTo>
                <a:lnTo>
                  <a:pt x="5183" y="1892"/>
                </a:lnTo>
                <a:lnTo>
                  <a:pt x="4244" y="2055"/>
                </a:lnTo>
                <a:lnTo>
                  <a:pt x="3374" y="2218"/>
                </a:lnTo>
                <a:lnTo>
                  <a:pt x="2612" y="2381"/>
                </a:lnTo>
                <a:lnTo>
                  <a:pt x="1932" y="2545"/>
                </a:lnTo>
                <a:lnTo>
                  <a:pt x="1361" y="2721"/>
                </a:lnTo>
                <a:lnTo>
                  <a:pt x="1102" y="2803"/>
                </a:lnTo>
                <a:lnTo>
                  <a:pt x="871" y="2898"/>
                </a:lnTo>
                <a:lnTo>
                  <a:pt x="667" y="2980"/>
                </a:lnTo>
                <a:lnTo>
                  <a:pt x="504" y="3075"/>
                </a:lnTo>
                <a:lnTo>
                  <a:pt x="354" y="3157"/>
                </a:lnTo>
                <a:lnTo>
                  <a:pt x="218" y="3252"/>
                </a:lnTo>
                <a:lnTo>
                  <a:pt x="123" y="3347"/>
                </a:lnTo>
                <a:lnTo>
                  <a:pt x="55" y="3442"/>
                </a:lnTo>
                <a:lnTo>
                  <a:pt x="14" y="3538"/>
                </a:lnTo>
                <a:lnTo>
                  <a:pt x="0" y="3619"/>
                </a:lnTo>
                <a:lnTo>
                  <a:pt x="14" y="3714"/>
                </a:lnTo>
                <a:lnTo>
                  <a:pt x="55" y="3810"/>
                </a:lnTo>
                <a:lnTo>
                  <a:pt x="123" y="3905"/>
                </a:lnTo>
                <a:lnTo>
                  <a:pt x="218" y="4000"/>
                </a:lnTo>
                <a:lnTo>
                  <a:pt x="354" y="4082"/>
                </a:lnTo>
                <a:lnTo>
                  <a:pt x="504" y="4177"/>
                </a:lnTo>
                <a:lnTo>
                  <a:pt x="667" y="4272"/>
                </a:lnTo>
                <a:lnTo>
                  <a:pt x="871" y="4354"/>
                </a:lnTo>
                <a:lnTo>
                  <a:pt x="1102" y="4449"/>
                </a:lnTo>
                <a:lnTo>
                  <a:pt x="1361" y="4531"/>
                </a:lnTo>
                <a:lnTo>
                  <a:pt x="1932" y="4707"/>
                </a:lnTo>
                <a:lnTo>
                  <a:pt x="2612" y="4871"/>
                </a:lnTo>
                <a:lnTo>
                  <a:pt x="3374" y="5034"/>
                </a:lnTo>
                <a:lnTo>
                  <a:pt x="4244" y="5197"/>
                </a:lnTo>
                <a:lnTo>
                  <a:pt x="5183" y="5360"/>
                </a:lnTo>
                <a:lnTo>
                  <a:pt x="6217" y="5510"/>
                </a:lnTo>
                <a:lnTo>
                  <a:pt x="7332" y="5646"/>
                </a:lnTo>
                <a:lnTo>
                  <a:pt x="8543" y="5796"/>
                </a:lnTo>
                <a:lnTo>
                  <a:pt x="9808" y="5932"/>
                </a:lnTo>
                <a:lnTo>
                  <a:pt x="11168" y="6068"/>
                </a:lnTo>
                <a:lnTo>
                  <a:pt x="12583" y="6190"/>
                </a:lnTo>
                <a:lnTo>
                  <a:pt x="14079" y="6312"/>
                </a:lnTo>
                <a:lnTo>
                  <a:pt x="15630" y="6421"/>
                </a:lnTo>
                <a:lnTo>
                  <a:pt x="17262" y="6530"/>
                </a:lnTo>
                <a:lnTo>
                  <a:pt x="18935" y="6639"/>
                </a:lnTo>
                <a:lnTo>
                  <a:pt x="20690" y="6721"/>
                </a:lnTo>
                <a:lnTo>
                  <a:pt x="22485" y="6816"/>
                </a:lnTo>
                <a:lnTo>
                  <a:pt x="24335" y="6897"/>
                </a:lnTo>
                <a:lnTo>
                  <a:pt x="26240" y="6965"/>
                </a:lnTo>
                <a:lnTo>
                  <a:pt x="28185" y="7033"/>
                </a:lnTo>
                <a:lnTo>
                  <a:pt x="30184" y="7088"/>
                </a:lnTo>
                <a:lnTo>
                  <a:pt x="32225" y="7142"/>
                </a:lnTo>
                <a:lnTo>
                  <a:pt x="34306" y="7183"/>
                </a:lnTo>
                <a:lnTo>
                  <a:pt x="36414" y="7210"/>
                </a:lnTo>
                <a:lnTo>
                  <a:pt x="38564" y="7237"/>
                </a:lnTo>
                <a:lnTo>
                  <a:pt x="40754" y="7251"/>
                </a:lnTo>
                <a:lnTo>
                  <a:pt x="45175" y="7251"/>
                </a:lnTo>
                <a:lnTo>
                  <a:pt x="47351" y="7237"/>
                </a:lnTo>
                <a:lnTo>
                  <a:pt x="49500" y="7210"/>
                </a:lnTo>
                <a:lnTo>
                  <a:pt x="51622" y="7183"/>
                </a:lnTo>
                <a:lnTo>
                  <a:pt x="53690" y="7142"/>
                </a:lnTo>
                <a:lnTo>
                  <a:pt x="55730" y="7088"/>
                </a:lnTo>
                <a:lnTo>
                  <a:pt x="57730" y="7033"/>
                </a:lnTo>
                <a:lnTo>
                  <a:pt x="59675" y="6965"/>
                </a:lnTo>
                <a:lnTo>
                  <a:pt x="61579" y="6897"/>
                </a:lnTo>
                <a:lnTo>
                  <a:pt x="63429" y="6816"/>
                </a:lnTo>
                <a:lnTo>
                  <a:pt x="65238" y="6721"/>
                </a:lnTo>
                <a:lnTo>
                  <a:pt x="66980" y="6639"/>
                </a:lnTo>
                <a:lnTo>
                  <a:pt x="68666" y="6530"/>
                </a:lnTo>
                <a:lnTo>
                  <a:pt x="70285" y="6421"/>
                </a:lnTo>
                <a:lnTo>
                  <a:pt x="71836" y="6312"/>
                </a:lnTo>
                <a:lnTo>
                  <a:pt x="73332" y="6190"/>
                </a:lnTo>
                <a:lnTo>
                  <a:pt x="74760" y="6068"/>
                </a:lnTo>
                <a:lnTo>
                  <a:pt x="76107" y="5932"/>
                </a:lnTo>
                <a:lnTo>
                  <a:pt x="77386" y="5796"/>
                </a:lnTo>
                <a:lnTo>
                  <a:pt x="78583" y="5646"/>
                </a:lnTo>
                <a:lnTo>
                  <a:pt x="79698" y="5510"/>
                </a:lnTo>
                <a:lnTo>
                  <a:pt x="80732" y="5360"/>
                </a:lnTo>
                <a:lnTo>
                  <a:pt x="81684" y="5197"/>
                </a:lnTo>
                <a:lnTo>
                  <a:pt x="82541" y="5034"/>
                </a:lnTo>
                <a:lnTo>
                  <a:pt x="83303" y="4871"/>
                </a:lnTo>
                <a:lnTo>
                  <a:pt x="83983" y="4707"/>
                </a:lnTo>
                <a:lnTo>
                  <a:pt x="84568" y="4531"/>
                </a:lnTo>
                <a:lnTo>
                  <a:pt x="84813" y="4449"/>
                </a:lnTo>
                <a:lnTo>
                  <a:pt x="85044" y="4354"/>
                </a:lnTo>
                <a:lnTo>
                  <a:pt x="85248" y="4272"/>
                </a:lnTo>
                <a:lnTo>
                  <a:pt x="85425" y="4177"/>
                </a:lnTo>
                <a:lnTo>
                  <a:pt x="85574" y="4082"/>
                </a:lnTo>
                <a:lnTo>
                  <a:pt x="85697" y="4000"/>
                </a:lnTo>
                <a:lnTo>
                  <a:pt x="85792" y="3905"/>
                </a:lnTo>
                <a:lnTo>
                  <a:pt x="85860" y="3810"/>
                </a:lnTo>
                <a:lnTo>
                  <a:pt x="85901" y="3714"/>
                </a:lnTo>
                <a:lnTo>
                  <a:pt x="85914" y="3619"/>
                </a:lnTo>
                <a:lnTo>
                  <a:pt x="85901" y="3538"/>
                </a:lnTo>
                <a:lnTo>
                  <a:pt x="85860" y="3442"/>
                </a:lnTo>
                <a:lnTo>
                  <a:pt x="85792" y="3347"/>
                </a:lnTo>
                <a:lnTo>
                  <a:pt x="85697" y="3252"/>
                </a:lnTo>
                <a:lnTo>
                  <a:pt x="85574" y="3157"/>
                </a:lnTo>
                <a:lnTo>
                  <a:pt x="85425" y="3075"/>
                </a:lnTo>
                <a:lnTo>
                  <a:pt x="85248" y="2980"/>
                </a:lnTo>
                <a:lnTo>
                  <a:pt x="85044" y="2898"/>
                </a:lnTo>
                <a:lnTo>
                  <a:pt x="84813" y="2803"/>
                </a:lnTo>
                <a:lnTo>
                  <a:pt x="84568" y="2721"/>
                </a:lnTo>
                <a:lnTo>
                  <a:pt x="83983" y="2545"/>
                </a:lnTo>
                <a:lnTo>
                  <a:pt x="83303" y="2381"/>
                </a:lnTo>
                <a:lnTo>
                  <a:pt x="82541" y="2218"/>
                </a:lnTo>
                <a:lnTo>
                  <a:pt x="81684" y="2055"/>
                </a:lnTo>
                <a:lnTo>
                  <a:pt x="80732" y="1892"/>
                </a:lnTo>
                <a:lnTo>
                  <a:pt x="79698" y="1742"/>
                </a:lnTo>
                <a:lnTo>
                  <a:pt x="78583" y="1592"/>
                </a:lnTo>
                <a:lnTo>
                  <a:pt x="77386" y="1456"/>
                </a:lnTo>
                <a:lnTo>
                  <a:pt x="76107" y="1320"/>
                </a:lnTo>
                <a:lnTo>
                  <a:pt x="74760" y="1184"/>
                </a:lnTo>
                <a:lnTo>
                  <a:pt x="73332" y="1062"/>
                </a:lnTo>
                <a:lnTo>
                  <a:pt x="71836" y="939"/>
                </a:lnTo>
                <a:lnTo>
                  <a:pt x="70285" y="831"/>
                </a:lnTo>
                <a:lnTo>
                  <a:pt x="68666" y="722"/>
                </a:lnTo>
                <a:lnTo>
                  <a:pt x="66980" y="613"/>
                </a:lnTo>
                <a:lnTo>
                  <a:pt x="65238" y="518"/>
                </a:lnTo>
                <a:lnTo>
                  <a:pt x="63429" y="436"/>
                </a:lnTo>
                <a:lnTo>
                  <a:pt x="61579" y="355"/>
                </a:lnTo>
                <a:lnTo>
                  <a:pt x="59675" y="287"/>
                </a:lnTo>
                <a:lnTo>
                  <a:pt x="57730" y="219"/>
                </a:lnTo>
                <a:lnTo>
                  <a:pt x="55730" y="164"/>
                </a:lnTo>
                <a:lnTo>
                  <a:pt x="53690" y="110"/>
                </a:lnTo>
                <a:lnTo>
                  <a:pt x="51622" y="69"/>
                </a:lnTo>
                <a:lnTo>
                  <a:pt x="49500" y="42"/>
                </a:lnTo>
                <a:lnTo>
                  <a:pt x="47351" y="14"/>
                </a:lnTo>
                <a:lnTo>
                  <a:pt x="45175" y="1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5240229" y="3092606"/>
            <a:ext cx="204386" cy="1191325"/>
          </a:xfrm>
          <a:custGeom>
            <a:rect b="b" l="l" r="r" t="t"/>
            <a:pathLst>
              <a:path extrusionOk="0" h="33708" w="5783">
                <a:moveTo>
                  <a:pt x="531" y="0"/>
                </a:moveTo>
                <a:lnTo>
                  <a:pt x="423" y="14"/>
                </a:lnTo>
                <a:lnTo>
                  <a:pt x="327" y="41"/>
                </a:lnTo>
                <a:lnTo>
                  <a:pt x="232" y="96"/>
                </a:lnTo>
                <a:lnTo>
                  <a:pt x="151" y="164"/>
                </a:lnTo>
                <a:lnTo>
                  <a:pt x="96" y="245"/>
                </a:lnTo>
                <a:lnTo>
                  <a:pt x="42" y="327"/>
                </a:lnTo>
                <a:lnTo>
                  <a:pt x="15" y="422"/>
                </a:lnTo>
                <a:lnTo>
                  <a:pt x="1" y="531"/>
                </a:lnTo>
                <a:lnTo>
                  <a:pt x="1" y="10420"/>
                </a:lnTo>
                <a:lnTo>
                  <a:pt x="15" y="10529"/>
                </a:lnTo>
                <a:lnTo>
                  <a:pt x="42" y="10624"/>
                </a:lnTo>
                <a:lnTo>
                  <a:pt x="83" y="10719"/>
                </a:lnTo>
                <a:lnTo>
                  <a:pt x="151" y="10801"/>
                </a:lnTo>
                <a:lnTo>
                  <a:pt x="4721" y="15371"/>
                </a:lnTo>
                <a:lnTo>
                  <a:pt x="4721" y="19983"/>
                </a:lnTo>
                <a:lnTo>
                  <a:pt x="341" y="24376"/>
                </a:lnTo>
                <a:lnTo>
                  <a:pt x="273" y="24444"/>
                </a:lnTo>
                <a:lnTo>
                  <a:pt x="219" y="24539"/>
                </a:lnTo>
                <a:lnTo>
                  <a:pt x="191" y="24635"/>
                </a:lnTo>
                <a:lnTo>
                  <a:pt x="178" y="24743"/>
                </a:lnTo>
                <a:lnTo>
                  <a:pt x="178" y="33177"/>
                </a:lnTo>
                <a:lnTo>
                  <a:pt x="191" y="33286"/>
                </a:lnTo>
                <a:lnTo>
                  <a:pt x="219" y="33395"/>
                </a:lnTo>
                <a:lnTo>
                  <a:pt x="273" y="33476"/>
                </a:lnTo>
                <a:lnTo>
                  <a:pt x="341" y="33558"/>
                </a:lnTo>
                <a:lnTo>
                  <a:pt x="409" y="33626"/>
                </a:lnTo>
                <a:lnTo>
                  <a:pt x="504" y="33667"/>
                </a:lnTo>
                <a:lnTo>
                  <a:pt x="599" y="33707"/>
                </a:lnTo>
                <a:lnTo>
                  <a:pt x="817" y="33707"/>
                </a:lnTo>
                <a:lnTo>
                  <a:pt x="912" y="33667"/>
                </a:lnTo>
                <a:lnTo>
                  <a:pt x="1007" y="33626"/>
                </a:lnTo>
                <a:lnTo>
                  <a:pt x="1089" y="33558"/>
                </a:lnTo>
                <a:lnTo>
                  <a:pt x="1144" y="33476"/>
                </a:lnTo>
                <a:lnTo>
                  <a:pt x="1198" y="33395"/>
                </a:lnTo>
                <a:lnTo>
                  <a:pt x="1225" y="33286"/>
                </a:lnTo>
                <a:lnTo>
                  <a:pt x="1239" y="33177"/>
                </a:lnTo>
                <a:lnTo>
                  <a:pt x="1239" y="24961"/>
                </a:lnTo>
                <a:lnTo>
                  <a:pt x="5632" y="20581"/>
                </a:lnTo>
                <a:lnTo>
                  <a:pt x="5700" y="20499"/>
                </a:lnTo>
                <a:lnTo>
                  <a:pt x="5741" y="20404"/>
                </a:lnTo>
                <a:lnTo>
                  <a:pt x="5768" y="20309"/>
                </a:lnTo>
                <a:lnTo>
                  <a:pt x="5782" y="20200"/>
                </a:lnTo>
                <a:lnTo>
                  <a:pt x="5782" y="15154"/>
                </a:lnTo>
                <a:lnTo>
                  <a:pt x="5768" y="15045"/>
                </a:lnTo>
                <a:lnTo>
                  <a:pt x="5741" y="14950"/>
                </a:lnTo>
                <a:lnTo>
                  <a:pt x="5700" y="14854"/>
                </a:lnTo>
                <a:lnTo>
                  <a:pt x="5632" y="14773"/>
                </a:lnTo>
                <a:lnTo>
                  <a:pt x="1062" y="10202"/>
                </a:lnTo>
                <a:lnTo>
                  <a:pt x="1062" y="531"/>
                </a:lnTo>
                <a:lnTo>
                  <a:pt x="1048" y="422"/>
                </a:lnTo>
                <a:lnTo>
                  <a:pt x="1021" y="327"/>
                </a:lnTo>
                <a:lnTo>
                  <a:pt x="967" y="245"/>
                </a:lnTo>
                <a:lnTo>
                  <a:pt x="899" y="164"/>
                </a:lnTo>
                <a:lnTo>
                  <a:pt x="831" y="96"/>
                </a:lnTo>
                <a:lnTo>
                  <a:pt x="735" y="41"/>
                </a:lnTo>
                <a:lnTo>
                  <a:pt x="640" y="14"/>
                </a:lnTo>
                <a:lnTo>
                  <a:pt x="53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5599383" y="3638265"/>
            <a:ext cx="111541" cy="667302"/>
          </a:xfrm>
          <a:custGeom>
            <a:rect b="b" l="l" r="r" t="t"/>
            <a:pathLst>
              <a:path extrusionOk="0" h="18881" w="3156">
                <a:moveTo>
                  <a:pt x="2517" y="0"/>
                </a:moveTo>
                <a:lnTo>
                  <a:pt x="2421" y="41"/>
                </a:lnTo>
                <a:lnTo>
                  <a:pt x="2326" y="82"/>
                </a:lnTo>
                <a:lnTo>
                  <a:pt x="2244" y="150"/>
                </a:lnTo>
                <a:lnTo>
                  <a:pt x="2176" y="232"/>
                </a:lnTo>
                <a:lnTo>
                  <a:pt x="2136" y="313"/>
                </a:lnTo>
                <a:lnTo>
                  <a:pt x="2108" y="422"/>
                </a:lnTo>
                <a:lnTo>
                  <a:pt x="2095" y="531"/>
                </a:lnTo>
                <a:lnTo>
                  <a:pt x="2095" y="6489"/>
                </a:lnTo>
                <a:lnTo>
                  <a:pt x="163" y="8420"/>
                </a:lnTo>
                <a:lnTo>
                  <a:pt x="95" y="8502"/>
                </a:lnTo>
                <a:lnTo>
                  <a:pt x="41" y="8583"/>
                </a:lnTo>
                <a:lnTo>
                  <a:pt x="14" y="8692"/>
                </a:lnTo>
                <a:lnTo>
                  <a:pt x="0" y="8787"/>
                </a:lnTo>
                <a:lnTo>
                  <a:pt x="0" y="18350"/>
                </a:lnTo>
                <a:lnTo>
                  <a:pt x="14" y="18459"/>
                </a:lnTo>
                <a:lnTo>
                  <a:pt x="41" y="18568"/>
                </a:lnTo>
                <a:lnTo>
                  <a:pt x="95" y="18649"/>
                </a:lnTo>
                <a:lnTo>
                  <a:pt x="163" y="18731"/>
                </a:lnTo>
                <a:lnTo>
                  <a:pt x="245" y="18799"/>
                </a:lnTo>
                <a:lnTo>
                  <a:pt x="327" y="18840"/>
                </a:lnTo>
                <a:lnTo>
                  <a:pt x="422" y="18881"/>
                </a:lnTo>
                <a:lnTo>
                  <a:pt x="639" y="18881"/>
                </a:lnTo>
                <a:lnTo>
                  <a:pt x="735" y="18840"/>
                </a:lnTo>
                <a:lnTo>
                  <a:pt x="830" y="18799"/>
                </a:lnTo>
                <a:lnTo>
                  <a:pt x="911" y="18731"/>
                </a:lnTo>
                <a:lnTo>
                  <a:pt x="979" y="18649"/>
                </a:lnTo>
                <a:lnTo>
                  <a:pt x="1020" y="18568"/>
                </a:lnTo>
                <a:lnTo>
                  <a:pt x="1047" y="18459"/>
                </a:lnTo>
                <a:lnTo>
                  <a:pt x="1061" y="18350"/>
                </a:lnTo>
                <a:lnTo>
                  <a:pt x="1061" y="9005"/>
                </a:lnTo>
                <a:lnTo>
                  <a:pt x="2993" y="7074"/>
                </a:lnTo>
                <a:lnTo>
                  <a:pt x="3061" y="6992"/>
                </a:lnTo>
                <a:lnTo>
                  <a:pt x="3115" y="6910"/>
                </a:lnTo>
                <a:lnTo>
                  <a:pt x="3142" y="6802"/>
                </a:lnTo>
                <a:lnTo>
                  <a:pt x="3156" y="6706"/>
                </a:lnTo>
                <a:lnTo>
                  <a:pt x="3156" y="531"/>
                </a:lnTo>
                <a:lnTo>
                  <a:pt x="3142" y="422"/>
                </a:lnTo>
                <a:lnTo>
                  <a:pt x="3115" y="313"/>
                </a:lnTo>
                <a:lnTo>
                  <a:pt x="3061" y="232"/>
                </a:lnTo>
                <a:lnTo>
                  <a:pt x="2993" y="150"/>
                </a:lnTo>
                <a:lnTo>
                  <a:pt x="2925" y="82"/>
                </a:lnTo>
                <a:lnTo>
                  <a:pt x="2829" y="41"/>
                </a:lnTo>
                <a:lnTo>
                  <a:pt x="27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5804160" y="3070022"/>
            <a:ext cx="205799" cy="1235538"/>
          </a:xfrm>
          <a:custGeom>
            <a:rect b="b" l="l" r="r" t="t"/>
            <a:pathLst>
              <a:path extrusionOk="0" h="34959" w="5823">
                <a:moveTo>
                  <a:pt x="531" y="0"/>
                </a:moveTo>
                <a:lnTo>
                  <a:pt x="422" y="14"/>
                </a:lnTo>
                <a:lnTo>
                  <a:pt x="327" y="41"/>
                </a:lnTo>
                <a:lnTo>
                  <a:pt x="232" y="95"/>
                </a:lnTo>
                <a:lnTo>
                  <a:pt x="164" y="150"/>
                </a:lnTo>
                <a:lnTo>
                  <a:pt x="96" y="231"/>
                </a:lnTo>
                <a:lnTo>
                  <a:pt x="42" y="327"/>
                </a:lnTo>
                <a:lnTo>
                  <a:pt x="14" y="422"/>
                </a:lnTo>
                <a:lnTo>
                  <a:pt x="1" y="531"/>
                </a:lnTo>
                <a:lnTo>
                  <a:pt x="1" y="7726"/>
                </a:lnTo>
                <a:lnTo>
                  <a:pt x="14" y="7835"/>
                </a:lnTo>
                <a:lnTo>
                  <a:pt x="42" y="7930"/>
                </a:lnTo>
                <a:lnTo>
                  <a:pt x="96" y="8026"/>
                </a:lnTo>
                <a:lnTo>
                  <a:pt x="164" y="8107"/>
                </a:lnTo>
                <a:lnTo>
                  <a:pt x="4762" y="12705"/>
                </a:lnTo>
                <a:lnTo>
                  <a:pt x="4762" y="34428"/>
                </a:lnTo>
                <a:lnTo>
                  <a:pt x="4775" y="34537"/>
                </a:lnTo>
                <a:lnTo>
                  <a:pt x="4802" y="34646"/>
                </a:lnTo>
                <a:lnTo>
                  <a:pt x="4857" y="34727"/>
                </a:lnTo>
                <a:lnTo>
                  <a:pt x="4911" y="34809"/>
                </a:lnTo>
                <a:lnTo>
                  <a:pt x="4993" y="34877"/>
                </a:lnTo>
                <a:lnTo>
                  <a:pt x="5088" y="34918"/>
                </a:lnTo>
                <a:lnTo>
                  <a:pt x="5183" y="34959"/>
                </a:lnTo>
                <a:lnTo>
                  <a:pt x="5401" y="34959"/>
                </a:lnTo>
                <a:lnTo>
                  <a:pt x="5496" y="34918"/>
                </a:lnTo>
                <a:lnTo>
                  <a:pt x="5591" y="34877"/>
                </a:lnTo>
                <a:lnTo>
                  <a:pt x="5673" y="34809"/>
                </a:lnTo>
                <a:lnTo>
                  <a:pt x="5727" y="34727"/>
                </a:lnTo>
                <a:lnTo>
                  <a:pt x="5782" y="34646"/>
                </a:lnTo>
                <a:lnTo>
                  <a:pt x="5809" y="34537"/>
                </a:lnTo>
                <a:lnTo>
                  <a:pt x="5823" y="34428"/>
                </a:lnTo>
                <a:lnTo>
                  <a:pt x="5823" y="12487"/>
                </a:lnTo>
                <a:lnTo>
                  <a:pt x="5809" y="12392"/>
                </a:lnTo>
                <a:lnTo>
                  <a:pt x="5782" y="12283"/>
                </a:lnTo>
                <a:lnTo>
                  <a:pt x="5727" y="12202"/>
                </a:lnTo>
                <a:lnTo>
                  <a:pt x="5673" y="12120"/>
                </a:lnTo>
                <a:lnTo>
                  <a:pt x="1062" y="7509"/>
                </a:lnTo>
                <a:lnTo>
                  <a:pt x="1062" y="531"/>
                </a:lnTo>
                <a:lnTo>
                  <a:pt x="1048" y="422"/>
                </a:lnTo>
                <a:lnTo>
                  <a:pt x="1021" y="327"/>
                </a:lnTo>
                <a:lnTo>
                  <a:pt x="967" y="231"/>
                </a:lnTo>
                <a:lnTo>
                  <a:pt x="912" y="150"/>
                </a:lnTo>
                <a:lnTo>
                  <a:pt x="831" y="95"/>
                </a:lnTo>
                <a:lnTo>
                  <a:pt x="735" y="41"/>
                </a:lnTo>
                <a:lnTo>
                  <a:pt x="640" y="14"/>
                </a:lnTo>
                <a:lnTo>
                  <a:pt x="53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6212795" y="3230090"/>
            <a:ext cx="167842" cy="1103852"/>
          </a:xfrm>
          <a:custGeom>
            <a:rect b="b" l="l" r="r" t="t"/>
            <a:pathLst>
              <a:path extrusionOk="0" h="31233" w="4749">
                <a:moveTo>
                  <a:pt x="4041" y="1"/>
                </a:moveTo>
                <a:lnTo>
                  <a:pt x="3932" y="14"/>
                </a:lnTo>
                <a:lnTo>
                  <a:pt x="3823" y="42"/>
                </a:lnTo>
                <a:lnTo>
                  <a:pt x="3742" y="96"/>
                </a:lnTo>
                <a:lnTo>
                  <a:pt x="3660" y="150"/>
                </a:lnTo>
                <a:lnTo>
                  <a:pt x="3592" y="232"/>
                </a:lnTo>
                <a:lnTo>
                  <a:pt x="3551" y="327"/>
                </a:lnTo>
                <a:lnTo>
                  <a:pt x="3510" y="422"/>
                </a:lnTo>
                <a:lnTo>
                  <a:pt x="3510" y="531"/>
                </a:lnTo>
                <a:lnTo>
                  <a:pt x="3510" y="6856"/>
                </a:lnTo>
                <a:lnTo>
                  <a:pt x="151" y="10203"/>
                </a:lnTo>
                <a:lnTo>
                  <a:pt x="96" y="10284"/>
                </a:lnTo>
                <a:lnTo>
                  <a:pt x="42" y="10379"/>
                </a:lnTo>
                <a:lnTo>
                  <a:pt x="15" y="10475"/>
                </a:lnTo>
                <a:lnTo>
                  <a:pt x="1" y="10570"/>
                </a:lnTo>
                <a:lnTo>
                  <a:pt x="1" y="20731"/>
                </a:lnTo>
                <a:lnTo>
                  <a:pt x="15" y="20826"/>
                </a:lnTo>
                <a:lnTo>
                  <a:pt x="42" y="20921"/>
                </a:lnTo>
                <a:lnTo>
                  <a:pt x="96" y="21017"/>
                </a:lnTo>
                <a:lnTo>
                  <a:pt x="151" y="21098"/>
                </a:lnTo>
                <a:lnTo>
                  <a:pt x="3701" y="24635"/>
                </a:lnTo>
                <a:lnTo>
                  <a:pt x="3701" y="30702"/>
                </a:lnTo>
                <a:lnTo>
                  <a:pt x="3701" y="30810"/>
                </a:lnTo>
                <a:lnTo>
                  <a:pt x="3742" y="30919"/>
                </a:lnTo>
                <a:lnTo>
                  <a:pt x="3783" y="31001"/>
                </a:lnTo>
                <a:lnTo>
                  <a:pt x="3851" y="31082"/>
                </a:lnTo>
                <a:lnTo>
                  <a:pt x="3932" y="31151"/>
                </a:lnTo>
                <a:lnTo>
                  <a:pt x="4014" y="31191"/>
                </a:lnTo>
                <a:lnTo>
                  <a:pt x="4123" y="31232"/>
                </a:lnTo>
                <a:lnTo>
                  <a:pt x="4327" y="31232"/>
                </a:lnTo>
                <a:lnTo>
                  <a:pt x="4435" y="31191"/>
                </a:lnTo>
                <a:lnTo>
                  <a:pt x="4517" y="31151"/>
                </a:lnTo>
                <a:lnTo>
                  <a:pt x="4599" y="31082"/>
                </a:lnTo>
                <a:lnTo>
                  <a:pt x="4667" y="31001"/>
                </a:lnTo>
                <a:lnTo>
                  <a:pt x="4707" y="30919"/>
                </a:lnTo>
                <a:lnTo>
                  <a:pt x="4748" y="30810"/>
                </a:lnTo>
                <a:lnTo>
                  <a:pt x="4748" y="30702"/>
                </a:lnTo>
                <a:lnTo>
                  <a:pt x="4748" y="24417"/>
                </a:lnTo>
                <a:lnTo>
                  <a:pt x="4748" y="24308"/>
                </a:lnTo>
                <a:lnTo>
                  <a:pt x="4721" y="24213"/>
                </a:lnTo>
                <a:lnTo>
                  <a:pt x="4667" y="24118"/>
                </a:lnTo>
                <a:lnTo>
                  <a:pt x="4599" y="24050"/>
                </a:lnTo>
                <a:lnTo>
                  <a:pt x="1062" y="20500"/>
                </a:lnTo>
                <a:lnTo>
                  <a:pt x="1062" y="10801"/>
                </a:lnTo>
                <a:lnTo>
                  <a:pt x="4408" y="7441"/>
                </a:lnTo>
                <a:lnTo>
                  <a:pt x="4476" y="7360"/>
                </a:lnTo>
                <a:lnTo>
                  <a:pt x="4531" y="7278"/>
                </a:lnTo>
                <a:lnTo>
                  <a:pt x="4558" y="7183"/>
                </a:lnTo>
                <a:lnTo>
                  <a:pt x="4558" y="7074"/>
                </a:lnTo>
                <a:lnTo>
                  <a:pt x="4558" y="531"/>
                </a:lnTo>
                <a:lnTo>
                  <a:pt x="4558" y="422"/>
                </a:lnTo>
                <a:lnTo>
                  <a:pt x="4517" y="327"/>
                </a:lnTo>
                <a:lnTo>
                  <a:pt x="4476" y="232"/>
                </a:lnTo>
                <a:lnTo>
                  <a:pt x="4408" y="150"/>
                </a:lnTo>
                <a:lnTo>
                  <a:pt x="4327" y="96"/>
                </a:lnTo>
                <a:lnTo>
                  <a:pt x="4245" y="42"/>
                </a:lnTo>
                <a:lnTo>
                  <a:pt x="4136" y="14"/>
                </a:lnTo>
                <a:lnTo>
                  <a:pt x="40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6608459" y="3432958"/>
            <a:ext cx="163989" cy="913003"/>
          </a:xfrm>
          <a:custGeom>
            <a:rect b="b" l="l" r="r" t="t"/>
            <a:pathLst>
              <a:path extrusionOk="0" h="25833" w="4640">
                <a:moveTo>
                  <a:pt x="599" y="1"/>
                </a:moveTo>
                <a:lnTo>
                  <a:pt x="504" y="42"/>
                </a:lnTo>
                <a:lnTo>
                  <a:pt x="423" y="83"/>
                </a:lnTo>
                <a:lnTo>
                  <a:pt x="341" y="151"/>
                </a:lnTo>
                <a:lnTo>
                  <a:pt x="273" y="232"/>
                </a:lnTo>
                <a:lnTo>
                  <a:pt x="219" y="314"/>
                </a:lnTo>
                <a:lnTo>
                  <a:pt x="191" y="423"/>
                </a:lnTo>
                <a:lnTo>
                  <a:pt x="178" y="531"/>
                </a:lnTo>
                <a:lnTo>
                  <a:pt x="178" y="9577"/>
                </a:lnTo>
                <a:lnTo>
                  <a:pt x="191" y="9672"/>
                </a:lnTo>
                <a:lnTo>
                  <a:pt x="219" y="9768"/>
                </a:lnTo>
                <a:lnTo>
                  <a:pt x="273" y="9863"/>
                </a:lnTo>
                <a:lnTo>
                  <a:pt x="341" y="9944"/>
                </a:lnTo>
                <a:lnTo>
                  <a:pt x="3578" y="13182"/>
                </a:lnTo>
                <a:lnTo>
                  <a:pt x="3578" y="18473"/>
                </a:lnTo>
                <a:lnTo>
                  <a:pt x="151" y="21901"/>
                </a:lnTo>
                <a:lnTo>
                  <a:pt x="83" y="21983"/>
                </a:lnTo>
                <a:lnTo>
                  <a:pt x="42" y="22064"/>
                </a:lnTo>
                <a:lnTo>
                  <a:pt x="1" y="22173"/>
                </a:lnTo>
                <a:lnTo>
                  <a:pt x="1" y="22268"/>
                </a:lnTo>
                <a:lnTo>
                  <a:pt x="1" y="25302"/>
                </a:lnTo>
                <a:lnTo>
                  <a:pt x="1" y="25411"/>
                </a:lnTo>
                <a:lnTo>
                  <a:pt x="42" y="25506"/>
                </a:lnTo>
                <a:lnTo>
                  <a:pt x="83" y="25601"/>
                </a:lnTo>
                <a:lnTo>
                  <a:pt x="151" y="25669"/>
                </a:lnTo>
                <a:lnTo>
                  <a:pt x="232" y="25737"/>
                </a:lnTo>
                <a:lnTo>
                  <a:pt x="314" y="25791"/>
                </a:lnTo>
                <a:lnTo>
                  <a:pt x="423" y="25819"/>
                </a:lnTo>
                <a:lnTo>
                  <a:pt x="531" y="25832"/>
                </a:lnTo>
                <a:lnTo>
                  <a:pt x="627" y="25819"/>
                </a:lnTo>
                <a:lnTo>
                  <a:pt x="735" y="25791"/>
                </a:lnTo>
                <a:lnTo>
                  <a:pt x="817" y="25737"/>
                </a:lnTo>
                <a:lnTo>
                  <a:pt x="899" y="25669"/>
                </a:lnTo>
                <a:lnTo>
                  <a:pt x="967" y="25601"/>
                </a:lnTo>
                <a:lnTo>
                  <a:pt x="1021" y="25506"/>
                </a:lnTo>
                <a:lnTo>
                  <a:pt x="1048" y="25411"/>
                </a:lnTo>
                <a:lnTo>
                  <a:pt x="1062" y="25302"/>
                </a:lnTo>
                <a:lnTo>
                  <a:pt x="1062" y="22486"/>
                </a:lnTo>
                <a:lnTo>
                  <a:pt x="4476" y="19072"/>
                </a:lnTo>
                <a:lnTo>
                  <a:pt x="4544" y="18990"/>
                </a:lnTo>
                <a:lnTo>
                  <a:pt x="4599" y="18895"/>
                </a:lnTo>
                <a:lnTo>
                  <a:pt x="4626" y="18800"/>
                </a:lnTo>
                <a:lnTo>
                  <a:pt x="4639" y="18691"/>
                </a:lnTo>
                <a:lnTo>
                  <a:pt x="4639" y="12964"/>
                </a:lnTo>
                <a:lnTo>
                  <a:pt x="4626" y="12855"/>
                </a:lnTo>
                <a:lnTo>
                  <a:pt x="4599" y="12760"/>
                </a:lnTo>
                <a:lnTo>
                  <a:pt x="4544" y="12665"/>
                </a:lnTo>
                <a:lnTo>
                  <a:pt x="4476" y="12597"/>
                </a:lnTo>
                <a:lnTo>
                  <a:pt x="1239" y="9346"/>
                </a:lnTo>
                <a:lnTo>
                  <a:pt x="1239" y="531"/>
                </a:lnTo>
                <a:lnTo>
                  <a:pt x="1225" y="423"/>
                </a:lnTo>
                <a:lnTo>
                  <a:pt x="1198" y="314"/>
                </a:lnTo>
                <a:lnTo>
                  <a:pt x="1157" y="232"/>
                </a:lnTo>
                <a:lnTo>
                  <a:pt x="1089" y="151"/>
                </a:lnTo>
                <a:lnTo>
                  <a:pt x="1008" y="83"/>
                </a:lnTo>
                <a:lnTo>
                  <a:pt x="912" y="42"/>
                </a:lnTo>
                <a:lnTo>
                  <a:pt x="8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6756051" y="3274799"/>
            <a:ext cx="118786" cy="1009134"/>
          </a:xfrm>
          <a:custGeom>
            <a:rect b="b" l="l" r="r" t="t"/>
            <a:pathLst>
              <a:path extrusionOk="0" h="28553" w="3361">
                <a:moveTo>
                  <a:pt x="2545" y="1"/>
                </a:moveTo>
                <a:lnTo>
                  <a:pt x="2449" y="14"/>
                </a:lnTo>
                <a:lnTo>
                  <a:pt x="2341" y="42"/>
                </a:lnTo>
                <a:lnTo>
                  <a:pt x="2259" y="96"/>
                </a:lnTo>
                <a:lnTo>
                  <a:pt x="2177" y="150"/>
                </a:lnTo>
                <a:lnTo>
                  <a:pt x="2109" y="232"/>
                </a:lnTo>
                <a:lnTo>
                  <a:pt x="2069" y="327"/>
                </a:lnTo>
                <a:lnTo>
                  <a:pt x="2028" y="422"/>
                </a:lnTo>
                <a:lnTo>
                  <a:pt x="2028" y="531"/>
                </a:lnTo>
                <a:lnTo>
                  <a:pt x="2028" y="7441"/>
                </a:lnTo>
                <a:lnTo>
                  <a:pt x="151" y="9318"/>
                </a:lnTo>
                <a:lnTo>
                  <a:pt x="83" y="9400"/>
                </a:lnTo>
                <a:lnTo>
                  <a:pt x="42" y="9482"/>
                </a:lnTo>
                <a:lnTo>
                  <a:pt x="15" y="9591"/>
                </a:lnTo>
                <a:lnTo>
                  <a:pt x="1" y="9686"/>
                </a:lnTo>
                <a:lnTo>
                  <a:pt x="1" y="12284"/>
                </a:lnTo>
                <a:lnTo>
                  <a:pt x="15" y="12379"/>
                </a:lnTo>
                <a:lnTo>
                  <a:pt x="42" y="12488"/>
                </a:lnTo>
                <a:lnTo>
                  <a:pt x="83" y="12569"/>
                </a:lnTo>
                <a:lnTo>
                  <a:pt x="151" y="12651"/>
                </a:lnTo>
                <a:lnTo>
                  <a:pt x="2300" y="14800"/>
                </a:lnTo>
                <a:lnTo>
                  <a:pt x="2300" y="28022"/>
                </a:lnTo>
                <a:lnTo>
                  <a:pt x="2313" y="28131"/>
                </a:lnTo>
                <a:lnTo>
                  <a:pt x="2341" y="28240"/>
                </a:lnTo>
                <a:lnTo>
                  <a:pt x="2395" y="28321"/>
                </a:lnTo>
                <a:lnTo>
                  <a:pt x="2463" y="28403"/>
                </a:lnTo>
                <a:lnTo>
                  <a:pt x="2545" y="28471"/>
                </a:lnTo>
                <a:lnTo>
                  <a:pt x="2626" y="28512"/>
                </a:lnTo>
                <a:lnTo>
                  <a:pt x="2721" y="28552"/>
                </a:lnTo>
                <a:lnTo>
                  <a:pt x="2939" y="28552"/>
                </a:lnTo>
                <a:lnTo>
                  <a:pt x="3034" y="28512"/>
                </a:lnTo>
                <a:lnTo>
                  <a:pt x="3130" y="28471"/>
                </a:lnTo>
                <a:lnTo>
                  <a:pt x="3211" y="28403"/>
                </a:lnTo>
                <a:lnTo>
                  <a:pt x="3279" y="28321"/>
                </a:lnTo>
                <a:lnTo>
                  <a:pt x="3320" y="28240"/>
                </a:lnTo>
                <a:lnTo>
                  <a:pt x="3347" y="28131"/>
                </a:lnTo>
                <a:lnTo>
                  <a:pt x="3361" y="28022"/>
                </a:lnTo>
                <a:lnTo>
                  <a:pt x="3361" y="14583"/>
                </a:lnTo>
                <a:lnTo>
                  <a:pt x="3361" y="14487"/>
                </a:lnTo>
                <a:lnTo>
                  <a:pt x="3320" y="14379"/>
                </a:lnTo>
                <a:lnTo>
                  <a:pt x="3279" y="14297"/>
                </a:lnTo>
                <a:lnTo>
                  <a:pt x="3211" y="14215"/>
                </a:lnTo>
                <a:lnTo>
                  <a:pt x="1062" y="12066"/>
                </a:lnTo>
                <a:lnTo>
                  <a:pt x="1062" y="9903"/>
                </a:lnTo>
                <a:lnTo>
                  <a:pt x="2925" y="8040"/>
                </a:lnTo>
                <a:lnTo>
                  <a:pt x="2994" y="7958"/>
                </a:lnTo>
                <a:lnTo>
                  <a:pt x="3034" y="7877"/>
                </a:lnTo>
                <a:lnTo>
                  <a:pt x="3075" y="7768"/>
                </a:lnTo>
                <a:lnTo>
                  <a:pt x="3075" y="7673"/>
                </a:lnTo>
                <a:lnTo>
                  <a:pt x="3075" y="531"/>
                </a:lnTo>
                <a:lnTo>
                  <a:pt x="3075" y="422"/>
                </a:lnTo>
                <a:lnTo>
                  <a:pt x="3034" y="327"/>
                </a:lnTo>
                <a:lnTo>
                  <a:pt x="2994" y="232"/>
                </a:lnTo>
                <a:lnTo>
                  <a:pt x="2925" y="150"/>
                </a:lnTo>
                <a:lnTo>
                  <a:pt x="2844" y="96"/>
                </a:lnTo>
                <a:lnTo>
                  <a:pt x="2762" y="42"/>
                </a:lnTo>
                <a:lnTo>
                  <a:pt x="2653" y="14"/>
                </a:lnTo>
                <a:lnTo>
                  <a:pt x="2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5175339" y="3002234"/>
            <a:ext cx="166852" cy="166852"/>
          </a:xfrm>
          <a:custGeom>
            <a:rect b="b" l="l" r="r" t="t"/>
            <a:pathLst>
              <a:path extrusionOk="0" h="4721" w="4721">
                <a:moveTo>
                  <a:pt x="2367" y="0"/>
                </a:moveTo>
                <a:lnTo>
                  <a:pt x="2123" y="14"/>
                </a:lnTo>
                <a:lnTo>
                  <a:pt x="1891" y="41"/>
                </a:lnTo>
                <a:lnTo>
                  <a:pt x="1660" y="109"/>
                </a:lnTo>
                <a:lnTo>
                  <a:pt x="1442" y="177"/>
                </a:lnTo>
                <a:lnTo>
                  <a:pt x="1238" y="286"/>
                </a:lnTo>
                <a:lnTo>
                  <a:pt x="1048" y="395"/>
                </a:lnTo>
                <a:lnTo>
                  <a:pt x="858" y="531"/>
                </a:lnTo>
                <a:lnTo>
                  <a:pt x="694" y="694"/>
                </a:lnTo>
                <a:lnTo>
                  <a:pt x="545" y="857"/>
                </a:lnTo>
                <a:lnTo>
                  <a:pt x="409" y="1034"/>
                </a:lnTo>
                <a:lnTo>
                  <a:pt x="286" y="1238"/>
                </a:lnTo>
                <a:lnTo>
                  <a:pt x="191" y="1442"/>
                </a:lnTo>
                <a:lnTo>
                  <a:pt x="109" y="1660"/>
                </a:lnTo>
                <a:lnTo>
                  <a:pt x="55" y="1877"/>
                </a:lnTo>
                <a:lnTo>
                  <a:pt x="14" y="2122"/>
                </a:lnTo>
                <a:lnTo>
                  <a:pt x="1" y="2353"/>
                </a:lnTo>
                <a:lnTo>
                  <a:pt x="14" y="2598"/>
                </a:lnTo>
                <a:lnTo>
                  <a:pt x="55" y="2829"/>
                </a:lnTo>
                <a:lnTo>
                  <a:pt x="109" y="3061"/>
                </a:lnTo>
                <a:lnTo>
                  <a:pt x="191" y="3278"/>
                </a:lnTo>
                <a:lnTo>
                  <a:pt x="286" y="3482"/>
                </a:lnTo>
                <a:lnTo>
                  <a:pt x="409" y="3673"/>
                </a:lnTo>
                <a:lnTo>
                  <a:pt x="545" y="3863"/>
                </a:lnTo>
                <a:lnTo>
                  <a:pt x="694" y="4026"/>
                </a:lnTo>
                <a:lnTo>
                  <a:pt x="858" y="4176"/>
                </a:lnTo>
                <a:lnTo>
                  <a:pt x="1048" y="4312"/>
                </a:lnTo>
                <a:lnTo>
                  <a:pt x="1238" y="4435"/>
                </a:lnTo>
                <a:lnTo>
                  <a:pt x="1442" y="4530"/>
                </a:lnTo>
                <a:lnTo>
                  <a:pt x="1660" y="4611"/>
                </a:lnTo>
                <a:lnTo>
                  <a:pt x="1891" y="4666"/>
                </a:lnTo>
                <a:lnTo>
                  <a:pt x="2123" y="4707"/>
                </a:lnTo>
                <a:lnTo>
                  <a:pt x="2367" y="4720"/>
                </a:lnTo>
                <a:lnTo>
                  <a:pt x="2612" y="4707"/>
                </a:lnTo>
                <a:lnTo>
                  <a:pt x="2843" y="4666"/>
                </a:lnTo>
                <a:lnTo>
                  <a:pt x="3061" y="4611"/>
                </a:lnTo>
                <a:lnTo>
                  <a:pt x="3279" y="4530"/>
                </a:lnTo>
                <a:lnTo>
                  <a:pt x="3483" y="4435"/>
                </a:lnTo>
                <a:lnTo>
                  <a:pt x="3687" y="4312"/>
                </a:lnTo>
                <a:lnTo>
                  <a:pt x="3864" y="4176"/>
                </a:lnTo>
                <a:lnTo>
                  <a:pt x="4027" y="4026"/>
                </a:lnTo>
                <a:lnTo>
                  <a:pt x="4190" y="3863"/>
                </a:lnTo>
                <a:lnTo>
                  <a:pt x="4326" y="3673"/>
                </a:lnTo>
                <a:lnTo>
                  <a:pt x="4435" y="3482"/>
                </a:lnTo>
                <a:lnTo>
                  <a:pt x="4544" y="3278"/>
                </a:lnTo>
                <a:lnTo>
                  <a:pt x="4612" y="3061"/>
                </a:lnTo>
                <a:lnTo>
                  <a:pt x="4680" y="2829"/>
                </a:lnTo>
                <a:lnTo>
                  <a:pt x="4707" y="2598"/>
                </a:lnTo>
                <a:lnTo>
                  <a:pt x="4721" y="2353"/>
                </a:lnTo>
                <a:lnTo>
                  <a:pt x="4707" y="2122"/>
                </a:lnTo>
                <a:lnTo>
                  <a:pt x="4680" y="1877"/>
                </a:lnTo>
                <a:lnTo>
                  <a:pt x="4612" y="1660"/>
                </a:lnTo>
                <a:lnTo>
                  <a:pt x="4544" y="1442"/>
                </a:lnTo>
                <a:lnTo>
                  <a:pt x="4435" y="1238"/>
                </a:lnTo>
                <a:lnTo>
                  <a:pt x="4326" y="1034"/>
                </a:lnTo>
                <a:lnTo>
                  <a:pt x="4190" y="857"/>
                </a:lnTo>
                <a:lnTo>
                  <a:pt x="4027" y="694"/>
                </a:lnTo>
                <a:lnTo>
                  <a:pt x="3864" y="531"/>
                </a:lnTo>
                <a:lnTo>
                  <a:pt x="3687" y="395"/>
                </a:lnTo>
                <a:lnTo>
                  <a:pt x="3483" y="286"/>
                </a:lnTo>
                <a:lnTo>
                  <a:pt x="3279" y="177"/>
                </a:lnTo>
                <a:lnTo>
                  <a:pt x="3061" y="109"/>
                </a:lnTo>
                <a:lnTo>
                  <a:pt x="2843" y="41"/>
                </a:lnTo>
                <a:lnTo>
                  <a:pt x="2612" y="14"/>
                </a:lnTo>
                <a:lnTo>
                  <a:pt x="236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5608502" y="3526723"/>
            <a:ext cx="166852" cy="166852"/>
          </a:xfrm>
          <a:custGeom>
            <a:rect b="b" l="l" r="r" t="t"/>
            <a:pathLst>
              <a:path extrusionOk="0" h="4721" w="4721">
                <a:moveTo>
                  <a:pt x="2367" y="0"/>
                </a:moveTo>
                <a:lnTo>
                  <a:pt x="2123" y="14"/>
                </a:lnTo>
                <a:lnTo>
                  <a:pt x="1891" y="55"/>
                </a:lnTo>
                <a:lnTo>
                  <a:pt x="1660" y="109"/>
                </a:lnTo>
                <a:lnTo>
                  <a:pt x="1442" y="191"/>
                </a:lnTo>
                <a:lnTo>
                  <a:pt x="1238" y="286"/>
                </a:lnTo>
                <a:lnTo>
                  <a:pt x="1048" y="409"/>
                </a:lnTo>
                <a:lnTo>
                  <a:pt x="857" y="545"/>
                </a:lnTo>
                <a:lnTo>
                  <a:pt x="694" y="694"/>
                </a:lnTo>
                <a:lnTo>
                  <a:pt x="545" y="857"/>
                </a:lnTo>
                <a:lnTo>
                  <a:pt x="409" y="1048"/>
                </a:lnTo>
                <a:lnTo>
                  <a:pt x="286" y="1238"/>
                </a:lnTo>
                <a:lnTo>
                  <a:pt x="191" y="1442"/>
                </a:lnTo>
                <a:lnTo>
                  <a:pt x="109" y="1660"/>
                </a:lnTo>
                <a:lnTo>
                  <a:pt x="55" y="1891"/>
                </a:lnTo>
                <a:lnTo>
                  <a:pt x="14" y="2122"/>
                </a:lnTo>
                <a:lnTo>
                  <a:pt x="1" y="2354"/>
                </a:lnTo>
                <a:lnTo>
                  <a:pt x="14" y="2599"/>
                </a:lnTo>
                <a:lnTo>
                  <a:pt x="55" y="2830"/>
                </a:lnTo>
                <a:lnTo>
                  <a:pt x="109" y="3061"/>
                </a:lnTo>
                <a:lnTo>
                  <a:pt x="191" y="3279"/>
                </a:lnTo>
                <a:lnTo>
                  <a:pt x="286" y="3483"/>
                </a:lnTo>
                <a:lnTo>
                  <a:pt x="409" y="3673"/>
                </a:lnTo>
                <a:lnTo>
                  <a:pt x="545" y="3864"/>
                </a:lnTo>
                <a:lnTo>
                  <a:pt x="694" y="4027"/>
                </a:lnTo>
                <a:lnTo>
                  <a:pt x="857" y="4176"/>
                </a:lnTo>
                <a:lnTo>
                  <a:pt x="1048" y="4312"/>
                </a:lnTo>
                <a:lnTo>
                  <a:pt x="1238" y="4435"/>
                </a:lnTo>
                <a:lnTo>
                  <a:pt x="1442" y="4530"/>
                </a:lnTo>
                <a:lnTo>
                  <a:pt x="1660" y="4612"/>
                </a:lnTo>
                <a:lnTo>
                  <a:pt x="1891" y="4666"/>
                </a:lnTo>
                <a:lnTo>
                  <a:pt x="2123" y="4707"/>
                </a:lnTo>
                <a:lnTo>
                  <a:pt x="2367" y="4721"/>
                </a:lnTo>
                <a:lnTo>
                  <a:pt x="2599" y="4707"/>
                </a:lnTo>
                <a:lnTo>
                  <a:pt x="2843" y="4666"/>
                </a:lnTo>
                <a:lnTo>
                  <a:pt x="3061" y="4612"/>
                </a:lnTo>
                <a:lnTo>
                  <a:pt x="3279" y="4530"/>
                </a:lnTo>
                <a:lnTo>
                  <a:pt x="3483" y="4435"/>
                </a:lnTo>
                <a:lnTo>
                  <a:pt x="3687" y="4312"/>
                </a:lnTo>
                <a:lnTo>
                  <a:pt x="3864" y="4176"/>
                </a:lnTo>
                <a:lnTo>
                  <a:pt x="4027" y="4027"/>
                </a:lnTo>
                <a:lnTo>
                  <a:pt x="4190" y="3864"/>
                </a:lnTo>
                <a:lnTo>
                  <a:pt x="4326" y="3673"/>
                </a:lnTo>
                <a:lnTo>
                  <a:pt x="4435" y="3483"/>
                </a:lnTo>
                <a:lnTo>
                  <a:pt x="4544" y="3279"/>
                </a:lnTo>
                <a:lnTo>
                  <a:pt x="4612" y="3061"/>
                </a:lnTo>
                <a:lnTo>
                  <a:pt x="4680" y="2830"/>
                </a:lnTo>
                <a:lnTo>
                  <a:pt x="4707" y="2599"/>
                </a:lnTo>
                <a:lnTo>
                  <a:pt x="4721" y="2354"/>
                </a:lnTo>
                <a:lnTo>
                  <a:pt x="4707" y="2122"/>
                </a:lnTo>
                <a:lnTo>
                  <a:pt x="4680" y="1891"/>
                </a:lnTo>
                <a:lnTo>
                  <a:pt x="4612" y="1660"/>
                </a:lnTo>
                <a:lnTo>
                  <a:pt x="4544" y="1442"/>
                </a:lnTo>
                <a:lnTo>
                  <a:pt x="4435" y="1238"/>
                </a:lnTo>
                <a:lnTo>
                  <a:pt x="4326" y="1048"/>
                </a:lnTo>
                <a:lnTo>
                  <a:pt x="4190" y="857"/>
                </a:lnTo>
                <a:lnTo>
                  <a:pt x="4027" y="694"/>
                </a:lnTo>
                <a:lnTo>
                  <a:pt x="3864" y="545"/>
                </a:lnTo>
                <a:lnTo>
                  <a:pt x="3687" y="409"/>
                </a:lnTo>
                <a:lnTo>
                  <a:pt x="3483" y="286"/>
                </a:lnTo>
                <a:lnTo>
                  <a:pt x="3279" y="191"/>
                </a:lnTo>
                <a:lnTo>
                  <a:pt x="3061" y="109"/>
                </a:lnTo>
                <a:lnTo>
                  <a:pt x="2843" y="55"/>
                </a:lnTo>
                <a:lnTo>
                  <a:pt x="2599" y="14"/>
                </a:lnTo>
                <a:lnTo>
                  <a:pt x="236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5739766" y="2976257"/>
            <a:ext cx="166852" cy="166852"/>
          </a:xfrm>
          <a:custGeom>
            <a:rect b="b" l="l" r="r" t="t"/>
            <a:pathLst>
              <a:path extrusionOk="0" h="4721" w="4721">
                <a:moveTo>
                  <a:pt x="2353" y="1"/>
                </a:moveTo>
                <a:lnTo>
                  <a:pt x="2108" y="14"/>
                </a:lnTo>
                <a:lnTo>
                  <a:pt x="1877" y="55"/>
                </a:lnTo>
                <a:lnTo>
                  <a:pt x="1660" y="109"/>
                </a:lnTo>
                <a:lnTo>
                  <a:pt x="1442" y="191"/>
                </a:lnTo>
                <a:lnTo>
                  <a:pt x="1224" y="286"/>
                </a:lnTo>
                <a:lnTo>
                  <a:pt x="1034" y="409"/>
                </a:lnTo>
                <a:lnTo>
                  <a:pt x="857" y="545"/>
                </a:lnTo>
                <a:lnTo>
                  <a:pt x="680" y="694"/>
                </a:lnTo>
                <a:lnTo>
                  <a:pt x="531" y="858"/>
                </a:lnTo>
                <a:lnTo>
                  <a:pt x="394" y="1048"/>
                </a:lnTo>
                <a:lnTo>
                  <a:pt x="286" y="1238"/>
                </a:lnTo>
                <a:lnTo>
                  <a:pt x="177" y="1442"/>
                </a:lnTo>
                <a:lnTo>
                  <a:pt x="95" y="1660"/>
                </a:lnTo>
                <a:lnTo>
                  <a:pt x="41" y="1891"/>
                </a:lnTo>
                <a:lnTo>
                  <a:pt x="14" y="2123"/>
                </a:lnTo>
                <a:lnTo>
                  <a:pt x="0" y="2367"/>
                </a:lnTo>
                <a:lnTo>
                  <a:pt x="14" y="2612"/>
                </a:lnTo>
                <a:lnTo>
                  <a:pt x="41" y="2844"/>
                </a:lnTo>
                <a:lnTo>
                  <a:pt x="95" y="3061"/>
                </a:lnTo>
                <a:lnTo>
                  <a:pt x="177" y="3279"/>
                </a:lnTo>
                <a:lnTo>
                  <a:pt x="286" y="3483"/>
                </a:lnTo>
                <a:lnTo>
                  <a:pt x="394" y="3687"/>
                </a:lnTo>
                <a:lnTo>
                  <a:pt x="531" y="3864"/>
                </a:lnTo>
                <a:lnTo>
                  <a:pt x="680" y="4027"/>
                </a:lnTo>
                <a:lnTo>
                  <a:pt x="857" y="4190"/>
                </a:lnTo>
                <a:lnTo>
                  <a:pt x="1034" y="4326"/>
                </a:lnTo>
                <a:lnTo>
                  <a:pt x="1224" y="4435"/>
                </a:lnTo>
                <a:lnTo>
                  <a:pt x="1442" y="4544"/>
                </a:lnTo>
                <a:lnTo>
                  <a:pt x="1660" y="4612"/>
                </a:lnTo>
                <a:lnTo>
                  <a:pt x="1877" y="4680"/>
                </a:lnTo>
                <a:lnTo>
                  <a:pt x="2108" y="4707"/>
                </a:lnTo>
                <a:lnTo>
                  <a:pt x="2353" y="4721"/>
                </a:lnTo>
                <a:lnTo>
                  <a:pt x="2598" y="4707"/>
                </a:lnTo>
                <a:lnTo>
                  <a:pt x="2829" y="4680"/>
                </a:lnTo>
                <a:lnTo>
                  <a:pt x="3061" y="4612"/>
                </a:lnTo>
                <a:lnTo>
                  <a:pt x="3278" y="4544"/>
                </a:lnTo>
                <a:lnTo>
                  <a:pt x="3482" y="4435"/>
                </a:lnTo>
                <a:lnTo>
                  <a:pt x="3673" y="4326"/>
                </a:lnTo>
                <a:lnTo>
                  <a:pt x="3850" y="4190"/>
                </a:lnTo>
                <a:lnTo>
                  <a:pt x="4026" y="4027"/>
                </a:lnTo>
                <a:lnTo>
                  <a:pt x="4176" y="3864"/>
                </a:lnTo>
                <a:lnTo>
                  <a:pt x="4312" y="3687"/>
                </a:lnTo>
                <a:lnTo>
                  <a:pt x="4434" y="3483"/>
                </a:lnTo>
                <a:lnTo>
                  <a:pt x="4530" y="3279"/>
                </a:lnTo>
                <a:lnTo>
                  <a:pt x="4611" y="3061"/>
                </a:lnTo>
                <a:lnTo>
                  <a:pt x="4666" y="2844"/>
                </a:lnTo>
                <a:lnTo>
                  <a:pt x="4707" y="2612"/>
                </a:lnTo>
                <a:lnTo>
                  <a:pt x="4720" y="2367"/>
                </a:lnTo>
                <a:lnTo>
                  <a:pt x="4707" y="2123"/>
                </a:lnTo>
                <a:lnTo>
                  <a:pt x="4666" y="1891"/>
                </a:lnTo>
                <a:lnTo>
                  <a:pt x="4611" y="1660"/>
                </a:lnTo>
                <a:lnTo>
                  <a:pt x="4530" y="1442"/>
                </a:lnTo>
                <a:lnTo>
                  <a:pt x="4434" y="1238"/>
                </a:lnTo>
                <a:lnTo>
                  <a:pt x="4312" y="1048"/>
                </a:lnTo>
                <a:lnTo>
                  <a:pt x="4176" y="858"/>
                </a:lnTo>
                <a:lnTo>
                  <a:pt x="4026" y="694"/>
                </a:lnTo>
                <a:lnTo>
                  <a:pt x="3850" y="545"/>
                </a:lnTo>
                <a:lnTo>
                  <a:pt x="3673" y="409"/>
                </a:lnTo>
                <a:lnTo>
                  <a:pt x="3482" y="286"/>
                </a:lnTo>
                <a:lnTo>
                  <a:pt x="3278" y="191"/>
                </a:lnTo>
                <a:lnTo>
                  <a:pt x="3061" y="109"/>
                </a:lnTo>
                <a:lnTo>
                  <a:pt x="2829" y="55"/>
                </a:lnTo>
                <a:lnTo>
                  <a:pt x="2598" y="14"/>
                </a:lnTo>
                <a:lnTo>
                  <a:pt x="235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6271959" y="3143076"/>
            <a:ext cx="166852" cy="166852"/>
          </a:xfrm>
          <a:custGeom>
            <a:rect b="b" l="l" r="r" t="t"/>
            <a:pathLst>
              <a:path extrusionOk="0" h="4721" w="4721">
                <a:moveTo>
                  <a:pt x="2367" y="1"/>
                </a:moveTo>
                <a:lnTo>
                  <a:pt x="2122" y="14"/>
                </a:lnTo>
                <a:lnTo>
                  <a:pt x="1891" y="55"/>
                </a:lnTo>
                <a:lnTo>
                  <a:pt x="1660" y="109"/>
                </a:lnTo>
                <a:lnTo>
                  <a:pt x="1442" y="191"/>
                </a:lnTo>
                <a:lnTo>
                  <a:pt x="1238" y="286"/>
                </a:lnTo>
                <a:lnTo>
                  <a:pt x="1048" y="409"/>
                </a:lnTo>
                <a:lnTo>
                  <a:pt x="857" y="545"/>
                </a:lnTo>
                <a:lnTo>
                  <a:pt x="694" y="694"/>
                </a:lnTo>
                <a:lnTo>
                  <a:pt x="544" y="858"/>
                </a:lnTo>
                <a:lnTo>
                  <a:pt x="408" y="1048"/>
                </a:lnTo>
                <a:lnTo>
                  <a:pt x="286" y="1238"/>
                </a:lnTo>
                <a:lnTo>
                  <a:pt x="191" y="1443"/>
                </a:lnTo>
                <a:lnTo>
                  <a:pt x="109" y="1660"/>
                </a:lnTo>
                <a:lnTo>
                  <a:pt x="55" y="1891"/>
                </a:lnTo>
                <a:lnTo>
                  <a:pt x="14" y="2123"/>
                </a:lnTo>
                <a:lnTo>
                  <a:pt x="0" y="2368"/>
                </a:lnTo>
                <a:lnTo>
                  <a:pt x="14" y="2599"/>
                </a:lnTo>
                <a:lnTo>
                  <a:pt x="55" y="2844"/>
                </a:lnTo>
                <a:lnTo>
                  <a:pt x="109" y="3061"/>
                </a:lnTo>
                <a:lnTo>
                  <a:pt x="191" y="3279"/>
                </a:lnTo>
                <a:lnTo>
                  <a:pt x="286" y="3483"/>
                </a:lnTo>
                <a:lnTo>
                  <a:pt x="408" y="3687"/>
                </a:lnTo>
                <a:lnTo>
                  <a:pt x="544" y="3864"/>
                </a:lnTo>
                <a:lnTo>
                  <a:pt x="694" y="4027"/>
                </a:lnTo>
                <a:lnTo>
                  <a:pt x="857" y="4190"/>
                </a:lnTo>
                <a:lnTo>
                  <a:pt x="1048" y="4326"/>
                </a:lnTo>
                <a:lnTo>
                  <a:pt x="1238" y="4435"/>
                </a:lnTo>
                <a:lnTo>
                  <a:pt x="1442" y="4530"/>
                </a:lnTo>
                <a:lnTo>
                  <a:pt x="1660" y="4612"/>
                </a:lnTo>
                <a:lnTo>
                  <a:pt x="1891" y="4680"/>
                </a:lnTo>
                <a:lnTo>
                  <a:pt x="2122" y="4707"/>
                </a:lnTo>
                <a:lnTo>
                  <a:pt x="2367" y="4721"/>
                </a:lnTo>
                <a:lnTo>
                  <a:pt x="2598" y="4707"/>
                </a:lnTo>
                <a:lnTo>
                  <a:pt x="2843" y="4680"/>
                </a:lnTo>
                <a:lnTo>
                  <a:pt x="3061" y="4612"/>
                </a:lnTo>
                <a:lnTo>
                  <a:pt x="3278" y="4530"/>
                </a:lnTo>
                <a:lnTo>
                  <a:pt x="3482" y="4435"/>
                </a:lnTo>
                <a:lnTo>
                  <a:pt x="3686" y="4326"/>
                </a:lnTo>
                <a:lnTo>
                  <a:pt x="3863" y="4190"/>
                </a:lnTo>
                <a:lnTo>
                  <a:pt x="4026" y="4027"/>
                </a:lnTo>
                <a:lnTo>
                  <a:pt x="4176" y="3864"/>
                </a:lnTo>
                <a:lnTo>
                  <a:pt x="4312" y="3687"/>
                </a:lnTo>
                <a:lnTo>
                  <a:pt x="4435" y="3483"/>
                </a:lnTo>
                <a:lnTo>
                  <a:pt x="4530" y="3279"/>
                </a:lnTo>
                <a:lnTo>
                  <a:pt x="4611" y="3061"/>
                </a:lnTo>
                <a:lnTo>
                  <a:pt x="4666" y="2844"/>
                </a:lnTo>
                <a:lnTo>
                  <a:pt x="4707" y="2599"/>
                </a:lnTo>
                <a:lnTo>
                  <a:pt x="4720" y="2368"/>
                </a:lnTo>
                <a:lnTo>
                  <a:pt x="4707" y="2123"/>
                </a:lnTo>
                <a:lnTo>
                  <a:pt x="4666" y="1891"/>
                </a:lnTo>
                <a:lnTo>
                  <a:pt x="4611" y="1660"/>
                </a:lnTo>
                <a:lnTo>
                  <a:pt x="4530" y="1443"/>
                </a:lnTo>
                <a:lnTo>
                  <a:pt x="4435" y="1238"/>
                </a:lnTo>
                <a:lnTo>
                  <a:pt x="4312" y="1048"/>
                </a:lnTo>
                <a:lnTo>
                  <a:pt x="4176" y="858"/>
                </a:lnTo>
                <a:lnTo>
                  <a:pt x="4026" y="694"/>
                </a:lnTo>
                <a:lnTo>
                  <a:pt x="3863" y="545"/>
                </a:lnTo>
                <a:lnTo>
                  <a:pt x="3686" y="409"/>
                </a:lnTo>
                <a:lnTo>
                  <a:pt x="3482" y="286"/>
                </a:lnTo>
                <a:lnTo>
                  <a:pt x="3278" y="191"/>
                </a:lnTo>
                <a:lnTo>
                  <a:pt x="3061" y="109"/>
                </a:lnTo>
                <a:lnTo>
                  <a:pt x="2843" y="55"/>
                </a:lnTo>
                <a:lnTo>
                  <a:pt x="2598" y="14"/>
                </a:lnTo>
                <a:lnTo>
                  <a:pt x="236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6550320" y="3343081"/>
            <a:ext cx="166852" cy="166852"/>
          </a:xfrm>
          <a:custGeom>
            <a:rect b="b" l="l" r="r" t="t"/>
            <a:pathLst>
              <a:path extrusionOk="0" h="4721" w="4721">
                <a:moveTo>
                  <a:pt x="2353" y="0"/>
                </a:moveTo>
                <a:lnTo>
                  <a:pt x="2122" y="14"/>
                </a:lnTo>
                <a:lnTo>
                  <a:pt x="1877" y="55"/>
                </a:lnTo>
                <a:lnTo>
                  <a:pt x="1660" y="109"/>
                </a:lnTo>
                <a:lnTo>
                  <a:pt x="1442" y="191"/>
                </a:lnTo>
                <a:lnTo>
                  <a:pt x="1238" y="286"/>
                </a:lnTo>
                <a:lnTo>
                  <a:pt x="1034" y="408"/>
                </a:lnTo>
                <a:lnTo>
                  <a:pt x="857" y="544"/>
                </a:lnTo>
                <a:lnTo>
                  <a:pt x="694" y="694"/>
                </a:lnTo>
                <a:lnTo>
                  <a:pt x="531" y="871"/>
                </a:lnTo>
                <a:lnTo>
                  <a:pt x="394" y="1048"/>
                </a:lnTo>
                <a:lnTo>
                  <a:pt x="286" y="1238"/>
                </a:lnTo>
                <a:lnTo>
                  <a:pt x="177" y="1442"/>
                </a:lnTo>
                <a:lnTo>
                  <a:pt x="109" y="1660"/>
                </a:lnTo>
                <a:lnTo>
                  <a:pt x="41" y="1891"/>
                </a:lnTo>
                <a:lnTo>
                  <a:pt x="14" y="2122"/>
                </a:lnTo>
                <a:lnTo>
                  <a:pt x="0" y="2367"/>
                </a:lnTo>
                <a:lnTo>
                  <a:pt x="14" y="2612"/>
                </a:lnTo>
                <a:lnTo>
                  <a:pt x="41" y="2843"/>
                </a:lnTo>
                <a:lnTo>
                  <a:pt x="109" y="3074"/>
                </a:lnTo>
                <a:lnTo>
                  <a:pt x="177" y="3279"/>
                </a:lnTo>
                <a:lnTo>
                  <a:pt x="286" y="3496"/>
                </a:lnTo>
                <a:lnTo>
                  <a:pt x="394" y="3687"/>
                </a:lnTo>
                <a:lnTo>
                  <a:pt x="531" y="3863"/>
                </a:lnTo>
                <a:lnTo>
                  <a:pt x="694" y="4040"/>
                </a:lnTo>
                <a:lnTo>
                  <a:pt x="857" y="4190"/>
                </a:lnTo>
                <a:lnTo>
                  <a:pt x="1034" y="4326"/>
                </a:lnTo>
                <a:lnTo>
                  <a:pt x="1238" y="4435"/>
                </a:lnTo>
                <a:lnTo>
                  <a:pt x="1442" y="4544"/>
                </a:lnTo>
                <a:lnTo>
                  <a:pt x="1660" y="4625"/>
                </a:lnTo>
                <a:lnTo>
                  <a:pt x="1877" y="4680"/>
                </a:lnTo>
                <a:lnTo>
                  <a:pt x="2122" y="4707"/>
                </a:lnTo>
                <a:lnTo>
                  <a:pt x="2353" y="4720"/>
                </a:lnTo>
                <a:lnTo>
                  <a:pt x="2598" y="4707"/>
                </a:lnTo>
                <a:lnTo>
                  <a:pt x="2829" y="4680"/>
                </a:lnTo>
                <a:lnTo>
                  <a:pt x="3061" y="4625"/>
                </a:lnTo>
                <a:lnTo>
                  <a:pt x="3278" y="4544"/>
                </a:lnTo>
                <a:lnTo>
                  <a:pt x="3482" y="4435"/>
                </a:lnTo>
                <a:lnTo>
                  <a:pt x="3673" y="4326"/>
                </a:lnTo>
                <a:lnTo>
                  <a:pt x="3863" y="4190"/>
                </a:lnTo>
                <a:lnTo>
                  <a:pt x="4026" y="4040"/>
                </a:lnTo>
                <a:lnTo>
                  <a:pt x="4176" y="3863"/>
                </a:lnTo>
                <a:lnTo>
                  <a:pt x="4312" y="3687"/>
                </a:lnTo>
                <a:lnTo>
                  <a:pt x="4434" y="3496"/>
                </a:lnTo>
                <a:lnTo>
                  <a:pt x="4530" y="3279"/>
                </a:lnTo>
                <a:lnTo>
                  <a:pt x="4611" y="3074"/>
                </a:lnTo>
                <a:lnTo>
                  <a:pt x="4666" y="2843"/>
                </a:lnTo>
                <a:lnTo>
                  <a:pt x="4707" y="2612"/>
                </a:lnTo>
                <a:lnTo>
                  <a:pt x="4720" y="2367"/>
                </a:lnTo>
                <a:lnTo>
                  <a:pt x="4707" y="2122"/>
                </a:lnTo>
                <a:lnTo>
                  <a:pt x="4666" y="1891"/>
                </a:lnTo>
                <a:lnTo>
                  <a:pt x="4611" y="1660"/>
                </a:lnTo>
                <a:lnTo>
                  <a:pt x="4530" y="1442"/>
                </a:lnTo>
                <a:lnTo>
                  <a:pt x="4434" y="1238"/>
                </a:lnTo>
                <a:lnTo>
                  <a:pt x="4312" y="1048"/>
                </a:lnTo>
                <a:lnTo>
                  <a:pt x="4176" y="871"/>
                </a:lnTo>
                <a:lnTo>
                  <a:pt x="4026" y="694"/>
                </a:lnTo>
                <a:lnTo>
                  <a:pt x="3863" y="544"/>
                </a:lnTo>
                <a:lnTo>
                  <a:pt x="3673" y="408"/>
                </a:lnTo>
                <a:lnTo>
                  <a:pt x="3482" y="286"/>
                </a:lnTo>
                <a:lnTo>
                  <a:pt x="3278" y="191"/>
                </a:lnTo>
                <a:lnTo>
                  <a:pt x="3061" y="109"/>
                </a:lnTo>
                <a:lnTo>
                  <a:pt x="2829" y="55"/>
                </a:lnTo>
                <a:lnTo>
                  <a:pt x="2598" y="14"/>
                </a:lnTo>
                <a:lnTo>
                  <a:pt x="2353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6762802" y="3165200"/>
            <a:ext cx="166852" cy="166852"/>
          </a:xfrm>
          <a:custGeom>
            <a:rect b="b" l="l" r="r" t="t"/>
            <a:pathLst>
              <a:path extrusionOk="0" h="4721" w="4721">
                <a:moveTo>
                  <a:pt x="2354" y="0"/>
                </a:moveTo>
                <a:lnTo>
                  <a:pt x="2122" y="14"/>
                </a:lnTo>
                <a:lnTo>
                  <a:pt x="1891" y="55"/>
                </a:lnTo>
                <a:lnTo>
                  <a:pt x="1660" y="109"/>
                </a:lnTo>
                <a:lnTo>
                  <a:pt x="1442" y="191"/>
                </a:lnTo>
                <a:lnTo>
                  <a:pt x="1238" y="286"/>
                </a:lnTo>
                <a:lnTo>
                  <a:pt x="1034" y="408"/>
                </a:lnTo>
                <a:lnTo>
                  <a:pt x="857" y="544"/>
                </a:lnTo>
                <a:lnTo>
                  <a:pt x="694" y="694"/>
                </a:lnTo>
                <a:lnTo>
                  <a:pt x="544" y="871"/>
                </a:lnTo>
                <a:lnTo>
                  <a:pt x="408" y="1048"/>
                </a:lnTo>
                <a:lnTo>
                  <a:pt x="286" y="1238"/>
                </a:lnTo>
                <a:lnTo>
                  <a:pt x="191" y="1442"/>
                </a:lnTo>
                <a:lnTo>
                  <a:pt x="109" y="1660"/>
                </a:lnTo>
                <a:lnTo>
                  <a:pt x="55" y="1891"/>
                </a:lnTo>
                <a:lnTo>
                  <a:pt x="14" y="2122"/>
                </a:lnTo>
                <a:lnTo>
                  <a:pt x="0" y="2367"/>
                </a:lnTo>
                <a:lnTo>
                  <a:pt x="14" y="2612"/>
                </a:lnTo>
                <a:lnTo>
                  <a:pt x="55" y="2843"/>
                </a:lnTo>
                <a:lnTo>
                  <a:pt x="109" y="3075"/>
                </a:lnTo>
                <a:lnTo>
                  <a:pt x="191" y="3279"/>
                </a:lnTo>
                <a:lnTo>
                  <a:pt x="286" y="3496"/>
                </a:lnTo>
                <a:lnTo>
                  <a:pt x="408" y="3687"/>
                </a:lnTo>
                <a:lnTo>
                  <a:pt x="544" y="3864"/>
                </a:lnTo>
                <a:lnTo>
                  <a:pt x="694" y="4040"/>
                </a:lnTo>
                <a:lnTo>
                  <a:pt x="857" y="4190"/>
                </a:lnTo>
                <a:lnTo>
                  <a:pt x="1034" y="4326"/>
                </a:lnTo>
                <a:lnTo>
                  <a:pt x="1238" y="4435"/>
                </a:lnTo>
                <a:lnTo>
                  <a:pt x="1442" y="4544"/>
                </a:lnTo>
                <a:lnTo>
                  <a:pt x="1660" y="4625"/>
                </a:lnTo>
                <a:lnTo>
                  <a:pt x="1891" y="4680"/>
                </a:lnTo>
                <a:lnTo>
                  <a:pt x="2122" y="4707"/>
                </a:lnTo>
                <a:lnTo>
                  <a:pt x="2354" y="4720"/>
                </a:lnTo>
                <a:lnTo>
                  <a:pt x="2598" y="4707"/>
                </a:lnTo>
                <a:lnTo>
                  <a:pt x="2830" y="4680"/>
                </a:lnTo>
                <a:lnTo>
                  <a:pt x="3061" y="4625"/>
                </a:lnTo>
                <a:lnTo>
                  <a:pt x="3279" y="4544"/>
                </a:lnTo>
                <a:lnTo>
                  <a:pt x="3483" y="4435"/>
                </a:lnTo>
                <a:lnTo>
                  <a:pt x="3673" y="4326"/>
                </a:lnTo>
                <a:lnTo>
                  <a:pt x="3864" y="4190"/>
                </a:lnTo>
                <a:lnTo>
                  <a:pt x="4027" y="4040"/>
                </a:lnTo>
                <a:lnTo>
                  <a:pt x="4176" y="3864"/>
                </a:lnTo>
                <a:lnTo>
                  <a:pt x="4312" y="3687"/>
                </a:lnTo>
                <a:lnTo>
                  <a:pt x="4435" y="3496"/>
                </a:lnTo>
                <a:lnTo>
                  <a:pt x="4530" y="3279"/>
                </a:lnTo>
                <a:lnTo>
                  <a:pt x="4612" y="3075"/>
                </a:lnTo>
                <a:lnTo>
                  <a:pt x="4666" y="2843"/>
                </a:lnTo>
                <a:lnTo>
                  <a:pt x="4707" y="2612"/>
                </a:lnTo>
                <a:lnTo>
                  <a:pt x="4720" y="2367"/>
                </a:lnTo>
                <a:lnTo>
                  <a:pt x="4707" y="2122"/>
                </a:lnTo>
                <a:lnTo>
                  <a:pt x="4666" y="1891"/>
                </a:lnTo>
                <a:lnTo>
                  <a:pt x="4612" y="1660"/>
                </a:lnTo>
                <a:lnTo>
                  <a:pt x="4530" y="1442"/>
                </a:lnTo>
                <a:lnTo>
                  <a:pt x="4435" y="1238"/>
                </a:lnTo>
                <a:lnTo>
                  <a:pt x="4312" y="1048"/>
                </a:lnTo>
                <a:lnTo>
                  <a:pt x="4176" y="871"/>
                </a:lnTo>
                <a:lnTo>
                  <a:pt x="4027" y="694"/>
                </a:lnTo>
                <a:lnTo>
                  <a:pt x="3864" y="544"/>
                </a:lnTo>
                <a:lnTo>
                  <a:pt x="3673" y="408"/>
                </a:lnTo>
                <a:lnTo>
                  <a:pt x="3483" y="286"/>
                </a:lnTo>
                <a:lnTo>
                  <a:pt x="3279" y="191"/>
                </a:lnTo>
                <a:lnTo>
                  <a:pt x="3061" y="109"/>
                </a:lnTo>
                <a:lnTo>
                  <a:pt x="2830" y="55"/>
                </a:lnTo>
                <a:lnTo>
                  <a:pt x="2598" y="14"/>
                </a:lnTo>
                <a:lnTo>
                  <a:pt x="235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4772960" y="4315153"/>
            <a:ext cx="2634536" cy="317340"/>
          </a:xfrm>
          <a:custGeom>
            <a:rect b="b" l="l" r="r" t="t"/>
            <a:pathLst>
              <a:path extrusionOk="0" h="8979" w="74543">
                <a:moveTo>
                  <a:pt x="2830" y="1"/>
                </a:moveTo>
                <a:lnTo>
                  <a:pt x="2544" y="28"/>
                </a:lnTo>
                <a:lnTo>
                  <a:pt x="2258" y="69"/>
                </a:lnTo>
                <a:lnTo>
                  <a:pt x="1986" y="137"/>
                </a:lnTo>
                <a:lnTo>
                  <a:pt x="1728" y="232"/>
                </a:lnTo>
                <a:lnTo>
                  <a:pt x="1483" y="354"/>
                </a:lnTo>
                <a:lnTo>
                  <a:pt x="1252" y="490"/>
                </a:lnTo>
                <a:lnTo>
                  <a:pt x="1034" y="654"/>
                </a:lnTo>
                <a:lnTo>
                  <a:pt x="830" y="844"/>
                </a:lnTo>
                <a:lnTo>
                  <a:pt x="639" y="1034"/>
                </a:lnTo>
                <a:lnTo>
                  <a:pt x="476" y="1252"/>
                </a:lnTo>
                <a:lnTo>
                  <a:pt x="340" y="1497"/>
                </a:lnTo>
                <a:lnTo>
                  <a:pt x="218" y="1742"/>
                </a:lnTo>
                <a:lnTo>
                  <a:pt x="123" y="2000"/>
                </a:lnTo>
                <a:lnTo>
                  <a:pt x="55" y="2272"/>
                </a:lnTo>
                <a:lnTo>
                  <a:pt x="14" y="2544"/>
                </a:lnTo>
                <a:lnTo>
                  <a:pt x="0" y="2844"/>
                </a:lnTo>
                <a:lnTo>
                  <a:pt x="0" y="6135"/>
                </a:lnTo>
                <a:lnTo>
                  <a:pt x="14" y="6435"/>
                </a:lnTo>
                <a:lnTo>
                  <a:pt x="55" y="6707"/>
                </a:lnTo>
                <a:lnTo>
                  <a:pt x="123" y="6979"/>
                </a:lnTo>
                <a:lnTo>
                  <a:pt x="218" y="7237"/>
                </a:lnTo>
                <a:lnTo>
                  <a:pt x="340" y="7482"/>
                </a:lnTo>
                <a:lnTo>
                  <a:pt x="476" y="7727"/>
                </a:lnTo>
                <a:lnTo>
                  <a:pt x="639" y="7944"/>
                </a:lnTo>
                <a:lnTo>
                  <a:pt x="830" y="8135"/>
                </a:lnTo>
                <a:lnTo>
                  <a:pt x="1034" y="8325"/>
                </a:lnTo>
                <a:lnTo>
                  <a:pt x="1252" y="8489"/>
                </a:lnTo>
                <a:lnTo>
                  <a:pt x="1483" y="8625"/>
                </a:lnTo>
                <a:lnTo>
                  <a:pt x="1728" y="8747"/>
                </a:lnTo>
                <a:lnTo>
                  <a:pt x="1986" y="8842"/>
                </a:lnTo>
                <a:lnTo>
                  <a:pt x="2258" y="8910"/>
                </a:lnTo>
                <a:lnTo>
                  <a:pt x="2544" y="8951"/>
                </a:lnTo>
                <a:lnTo>
                  <a:pt x="2830" y="8978"/>
                </a:lnTo>
                <a:lnTo>
                  <a:pt x="71713" y="8978"/>
                </a:lnTo>
                <a:lnTo>
                  <a:pt x="72012" y="8951"/>
                </a:lnTo>
                <a:lnTo>
                  <a:pt x="72284" y="8910"/>
                </a:lnTo>
                <a:lnTo>
                  <a:pt x="72556" y="8842"/>
                </a:lnTo>
                <a:lnTo>
                  <a:pt x="72815" y="8747"/>
                </a:lnTo>
                <a:lnTo>
                  <a:pt x="73060" y="8625"/>
                </a:lnTo>
                <a:lnTo>
                  <a:pt x="73291" y="8489"/>
                </a:lnTo>
                <a:lnTo>
                  <a:pt x="73509" y="8325"/>
                </a:lnTo>
                <a:lnTo>
                  <a:pt x="73713" y="8135"/>
                </a:lnTo>
                <a:lnTo>
                  <a:pt x="73903" y="7944"/>
                </a:lnTo>
                <a:lnTo>
                  <a:pt x="74066" y="7727"/>
                </a:lnTo>
                <a:lnTo>
                  <a:pt x="74202" y="7482"/>
                </a:lnTo>
                <a:lnTo>
                  <a:pt x="74325" y="7237"/>
                </a:lnTo>
                <a:lnTo>
                  <a:pt x="74420" y="6979"/>
                </a:lnTo>
                <a:lnTo>
                  <a:pt x="74488" y="6707"/>
                </a:lnTo>
                <a:lnTo>
                  <a:pt x="74529" y="6435"/>
                </a:lnTo>
                <a:lnTo>
                  <a:pt x="74542" y="6135"/>
                </a:lnTo>
                <a:lnTo>
                  <a:pt x="74542" y="2844"/>
                </a:lnTo>
                <a:lnTo>
                  <a:pt x="74529" y="2544"/>
                </a:lnTo>
                <a:lnTo>
                  <a:pt x="74488" y="2272"/>
                </a:lnTo>
                <a:lnTo>
                  <a:pt x="74420" y="2000"/>
                </a:lnTo>
                <a:lnTo>
                  <a:pt x="74325" y="1742"/>
                </a:lnTo>
                <a:lnTo>
                  <a:pt x="74202" y="1497"/>
                </a:lnTo>
                <a:lnTo>
                  <a:pt x="74066" y="1252"/>
                </a:lnTo>
                <a:lnTo>
                  <a:pt x="73903" y="1034"/>
                </a:lnTo>
                <a:lnTo>
                  <a:pt x="73713" y="844"/>
                </a:lnTo>
                <a:lnTo>
                  <a:pt x="73509" y="654"/>
                </a:lnTo>
                <a:lnTo>
                  <a:pt x="73291" y="490"/>
                </a:lnTo>
                <a:lnTo>
                  <a:pt x="73060" y="354"/>
                </a:lnTo>
                <a:lnTo>
                  <a:pt x="72815" y="232"/>
                </a:lnTo>
                <a:lnTo>
                  <a:pt x="72556" y="137"/>
                </a:lnTo>
                <a:lnTo>
                  <a:pt x="72284" y="69"/>
                </a:lnTo>
                <a:lnTo>
                  <a:pt x="72012" y="28"/>
                </a:lnTo>
                <a:lnTo>
                  <a:pt x="717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4772960" y="4469496"/>
            <a:ext cx="2634536" cy="163000"/>
          </a:xfrm>
          <a:custGeom>
            <a:rect b="b" l="l" r="r" t="t"/>
            <a:pathLst>
              <a:path extrusionOk="0" h="4612" w="74543">
                <a:moveTo>
                  <a:pt x="0" y="0"/>
                </a:moveTo>
                <a:lnTo>
                  <a:pt x="0" y="1768"/>
                </a:lnTo>
                <a:lnTo>
                  <a:pt x="14" y="2068"/>
                </a:lnTo>
                <a:lnTo>
                  <a:pt x="55" y="2340"/>
                </a:lnTo>
                <a:lnTo>
                  <a:pt x="123" y="2612"/>
                </a:lnTo>
                <a:lnTo>
                  <a:pt x="218" y="2870"/>
                </a:lnTo>
                <a:lnTo>
                  <a:pt x="340" y="3115"/>
                </a:lnTo>
                <a:lnTo>
                  <a:pt x="476" y="3360"/>
                </a:lnTo>
                <a:lnTo>
                  <a:pt x="639" y="3577"/>
                </a:lnTo>
                <a:lnTo>
                  <a:pt x="830" y="3768"/>
                </a:lnTo>
                <a:lnTo>
                  <a:pt x="1034" y="3958"/>
                </a:lnTo>
                <a:lnTo>
                  <a:pt x="1252" y="4122"/>
                </a:lnTo>
                <a:lnTo>
                  <a:pt x="1483" y="4258"/>
                </a:lnTo>
                <a:lnTo>
                  <a:pt x="1728" y="4380"/>
                </a:lnTo>
                <a:lnTo>
                  <a:pt x="1986" y="4475"/>
                </a:lnTo>
                <a:lnTo>
                  <a:pt x="2258" y="4543"/>
                </a:lnTo>
                <a:lnTo>
                  <a:pt x="2544" y="4584"/>
                </a:lnTo>
                <a:lnTo>
                  <a:pt x="2830" y="4611"/>
                </a:lnTo>
                <a:lnTo>
                  <a:pt x="71713" y="4611"/>
                </a:lnTo>
                <a:lnTo>
                  <a:pt x="72012" y="4584"/>
                </a:lnTo>
                <a:lnTo>
                  <a:pt x="72284" y="4543"/>
                </a:lnTo>
                <a:lnTo>
                  <a:pt x="72556" y="4475"/>
                </a:lnTo>
                <a:lnTo>
                  <a:pt x="72815" y="4380"/>
                </a:lnTo>
                <a:lnTo>
                  <a:pt x="73060" y="4258"/>
                </a:lnTo>
                <a:lnTo>
                  <a:pt x="73291" y="4122"/>
                </a:lnTo>
                <a:lnTo>
                  <a:pt x="73509" y="3958"/>
                </a:lnTo>
                <a:lnTo>
                  <a:pt x="73713" y="3768"/>
                </a:lnTo>
                <a:lnTo>
                  <a:pt x="73903" y="3577"/>
                </a:lnTo>
                <a:lnTo>
                  <a:pt x="74066" y="3360"/>
                </a:lnTo>
                <a:lnTo>
                  <a:pt x="74202" y="3115"/>
                </a:lnTo>
                <a:lnTo>
                  <a:pt x="74325" y="2870"/>
                </a:lnTo>
                <a:lnTo>
                  <a:pt x="74420" y="2612"/>
                </a:lnTo>
                <a:lnTo>
                  <a:pt x="74488" y="2340"/>
                </a:lnTo>
                <a:lnTo>
                  <a:pt x="74529" y="2068"/>
                </a:lnTo>
                <a:lnTo>
                  <a:pt x="74542" y="1768"/>
                </a:lnTo>
                <a:lnTo>
                  <a:pt x="7454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4997953" y="997018"/>
            <a:ext cx="2198975" cy="3376799"/>
          </a:xfrm>
          <a:custGeom>
            <a:rect b="b" l="l" r="r" t="t"/>
            <a:pathLst>
              <a:path extrusionOk="0" h="95545" w="62219">
                <a:moveTo>
                  <a:pt x="31273" y="3061"/>
                </a:moveTo>
                <a:lnTo>
                  <a:pt x="31994" y="3074"/>
                </a:lnTo>
                <a:lnTo>
                  <a:pt x="32714" y="3101"/>
                </a:lnTo>
                <a:lnTo>
                  <a:pt x="33435" y="3156"/>
                </a:lnTo>
                <a:lnTo>
                  <a:pt x="34143" y="3224"/>
                </a:lnTo>
                <a:lnTo>
                  <a:pt x="34836" y="3305"/>
                </a:lnTo>
                <a:lnTo>
                  <a:pt x="35544" y="3414"/>
                </a:lnTo>
                <a:lnTo>
                  <a:pt x="36238" y="3537"/>
                </a:lnTo>
                <a:lnTo>
                  <a:pt x="36918" y="3673"/>
                </a:lnTo>
                <a:lnTo>
                  <a:pt x="37598" y="3822"/>
                </a:lnTo>
                <a:lnTo>
                  <a:pt x="38264" y="3999"/>
                </a:lnTo>
                <a:lnTo>
                  <a:pt x="38931" y="4190"/>
                </a:lnTo>
                <a:lnTo>
                  <a:pt x="39597" y="4380"/>
                </a:lnTo>
                <a:lnTo>
                  <a:pt x="40250" y="4611"/>
                </a:lnTo>
                <a:lnTo>
                  <a:pt x="40890" y="4842"/>
                </a:lnTo>
                <a:lnTo>
                  <a:pt x="41529" y="5087"/>
                </a:lnTo>
                <a:lnTo>
                  <a:pt x="42155" y="5359"/>
                </a:lnTo>
                <a:lnTo>
                  <a:pt x="42780" y="5631"/>
                </a:lnTo>
                <a:lnTo>
                  <a:pt x="43393" y="5931"/>
                </a:lnTo>
                <a:lnTo>
                  <a:pt x="44005" y="6244"/>
                </a:lnTo>
                <a:lnTo>
                  <a:pt x="44603" y="6556"/>
                </a:lnTo>
                <a:lnTo>
                  <a:pt x="45188" y="6896"/>
                </a:lnTo>
                <a:lnTo>
                  <a:pt x="45773" y="7250"/>
                </a:lnTo>
                <a:lnTo>
                  <a:pt x="46331" y="7617"/>
                </a:lnTo>
                <a:lnTo>
                  <a:pt x="46902" y="7998"/>
                </a:lnTo>
                <a:lnTo>
                  <a:pt x="47446" y="8379"/>
                </a:lnTo>
                <a:lnTo>
                  <a:pt x="47990" y="8787"/>
                </a:lnTo>
                <a:lnTo>
                  <a:pt x="48521" y="9209"/>
                </a:lnTo>
                <a:lnTo>
                  <a:pt x="49038" y="9631"/>
                </a:lnTo>
                <a:lnTo>
                  <a:pt x="49554" y="10079"/>
                </a:lnTo>
                <a:lnTo>
                  <a:pt x="50058" y="10528"/>
                </a:lnTo>
                <a:lnTo>
                  <a:pt x="50547" y="10991"/>
                </a:lnTo>
                <a:lnTo>
                  <a:pt x="51024" y="11467"/>
                </a:lnTo>
                <a:lnTo>
                  <a:pt x="51486" y="11957"/>
                </a:lnTo>
                <a:lnTo>
                  <a:pt x="51935" y="12460"/>
                </a:lnTo>
                <a:lnTo>
                  <a:pt x="52384" y="12963"/>
                </a:lnTo>
                <a:lnTo>
                  <a:pt x="52819" y="13480"/>
                </a:lnTo>
                <a:lnTo>
                  <a:pt x="53227" y="14011"/>
                </a:lnTo>
                <a:lnTo>
                  <a:pt x="53635" y="14555"/>
                </a:lnTo>
                <a:lnTo>
                  <a:pt x="54030" y="15112"/>
                </a:lnTo>
                <a:lnTo>
                  <a:pt x="54411" y="15670"/>
                </a:lnTo>
                <a:lnTo>
                  <a:pt x="54778" y="16241"/>
                </a:lnTo>
                <a:lnTo>
                  <a:pt x="55132" y="16813"/>
                </a:lnTo>
                <a:lnTo>
                  <a:pt x="55485" y="17398"/>
                </a:lnTo>
                <a:lnTo>
                  <a:pt x="55812" y="17996"/>
                </a:lnTo>
                <a:lnTo>
                  <a:pt x="56125" y="18608"/>
                </a:lnTo>
                <a:lnTo>
                  <a:pt x="56424" y="19220"/>
                </a:lnTo>
                <a:lnTo>
                  <a:pt x="56709" y="19832"/>
                </a:lnTo>
                <a:lnTo>
                  <a:pt x="56982" y="20472"/>
                </a:lnTo>
                <a:lnTo>
                  <a:pt x="57226" y="21111"/>
                </a:lnTo>
                <a:lnTo>
                  <a:pt x="57471" y="21750"/>
                </a:lnTo>
                <a:lnTo>
                  <a:pt x="57702" y="22403"/>
                </a:lnTo>
                <a:lnTo>
                  <a:pt x="57906" y="23056"/>
                </a:lnTo>
                <a:lnTo>
                  <a:pt x="58097" y="23723"/>
                </a:lnTo>
                <a:lnTo>
                  <a:pt x="58287" y="24389"/>
                </a:lnTo>
                <a:lnTo>
                  <a:pt x="58451" y="25069"/>
                </a:lnTo>
                <a:lnTo>
                  <a:pt x="58587" y="25763"/>
                </a:lnTo>
                <a:lnTo>
                  <a:pt x="58723" y="26443"/>
                </a:lnTo>
                <a:lnTo>
                  <a:pt x="58831" y="27137"/>
                </a:lnTo>
                <a:lnTo>
                  <a:pt x="58927" y="27844"/>
                </a:lnTo>
                <a:lnTo>
                  <a:pt x="59008" y="28552"/>
                </a:lnTo>
                <a:lnTo>
                  <a:pt x="59076" y="29259"/>
                </a:lnTo>
                <a:lnTo>
                  <a:pt x="59117" y="29966"/>
                </a:lnTo>
                <a:lnTo>
                  <a:pt x="59144" y="30687"/>
                </a:lnTo>
                <a:lnTo>
                  <a:pt x="59158" y="31408"/>
                </a:lnTo>
                <a:lnTo>
                  <a:pt x="59158" y="90634"/>
                </a:lnTo>
                <a:lnTo>
                  <a:pt x="59144" y="90810"/>
                </a:lnTo>
                <a:lnTo>
                  <a:pt x="59117" y="91001"/>
                </a:lnTo>
                <a:lnTo>
                  <a:pt x="59076" y="91178"/>
                </a:lnTo>
                <a:lnTo>
                  <a:pt x="59008" y="91341"/>
                </a:lnTo>
                <a:lnTo>
                  <a:pt x="58927" y="91504"/>
                </a:lnTo>
                <a:lnTo>
                  <a:pt x="58845" y="91667"/>
                </a:lnTo>
                <a:lnTo>
                  <a:pt x="58736" y="91803"/>
                </a:lnTo>
                <a:lnTo>
                  <a:pt x="58614" y="91939"/>
                </a:lnTo>
                <a:lnTo>
                  <a:pt x="58478" y="92048"/>
                </a:lnTo>
                <a:lnTo>
                  <a:pt x="58342" y="92157"/>
                </a:lnTo>
                <a:lnTo>
                  <a:pt x="58192" y="92252"/>
                </a:lnTo>
                <a:lnTo>
                  <a:pt x="58029" y="92334"/>
                </a:lnTo>
                <a:lnTo>
                  <a:pt x="57852" y="92388"/>
                </a:lnTo>
                <a:lnTo>
                  <a:pt x="57675" y="92443"/>
                </a:lnTo>
                <a:lnTo>
                  <a:pt x="57498" y="92470"/>
                </a:lnTo>
                <a:lnTo>
                  <a:pt x="4720" y="92470"/>
                </a:lnTo>
                <a:lnTo>
                  <a:pt x="4543" y="92443"/>
                </a:lnTo>
                <a:lnTo>
                  <a:pt x="4367" y="92388"/>
                </a:lnTo>
                <a:lnTo>
                  <a:pt x="4203" y="92334"/>
                </a:lnTo>
                <a:lnTo>
                  <a:pt x="4040" y="92252"/>
                </a:lnTo>
                <a:lnTo>
                  <a:pt x="3877" y="92157"/>
                </a:lnTo>
                <a:lnTo>
                  <a:pt x="3741" y="92048"/>
                </a:lnTo>
                <a:lnTo>
                  <a:pt x="3605" y="91939"/>
                </a:lnTo>
                <a:lnTo>
                  <a:pt x="3496" y="91803"/>
                </a:lnTo>
                <a:lnTo>
                  <a:pt x="3387" y="91667"/>
                </a:lnTo>
                <a:lnTo>
                  <a:pt x="3292" y="91504"/>
                </a:lnTo>
                <a:lnTo>
                  <a:pt x="3210" y="91341"/>
                </a:lnTo>
                <a:lnTo>
                  <a:pt x="3156" y="91178"/>
                </a:lnTo>
                <a:lnTo>
                  <a:pt x="3102" y="91001"/>
                </a:lnTo>
                <a:lnTo>
                  <a:pt x="3074" y="90810"/>
                </a:lnTo>
                <a:lnTo>
                  <a:pt x="3074" y="90634"/>
                </a:lnTo>
                <a:lnTo>
                  <a:pt x="3074" y="31109"/>
                </a:lnTo>
                <a:lnTo>
                  <a:pt x="3074" y="30374"/>
                </a:lnTo>
                <a:lnTo>
                  <a:pt x="3102" y="29654"/>
                </a:lnTo>
                <a:lnTo>
                  <a:pt x="3156" y="28946"/>
                </a:lnTo>
                <a:lnTo>
                  <a:pt x="3210" y="28239"/>
                </a:lnTo>
                <a:lnTo>
                  <a:pt x="3292" y="27532"/>
                </a:lnTo>
                <a:lnTo>
                  <a:pt x="3387" y="26824"/>
                </a:lnTo>
                <a:lnTo>
                  <a:pt x="3510" y="26130"/>
                </a:lnTo>
                <a:lnTo>
                  <a:pt x="3646" y="25437"/>
                </a:lnTo>
                <a:lnTo>
                  <a:pt x="3795" y="24757"/>
                </a:lnTo>
                <a:lnTo>
                  <a:pt x="3959" y="24076"/>
                </a:lnTo>
                <a:lnTo>
                  <a:pt x="4135" y="23410"/>
                </a:lnTo>
                <a:lnTo>
                  <a:pt x="4339" y="22743"/>
                </a:lnTo>
                <a:lnTo>
                  <a:pt x="4557" y="22090"/>
                </a:lnTo>
                <a:lnTo>
                  <a:pt x="4788" y="21438"/>
                </a:lnTo>
                <a:lnTo>
                  <a:pt x="5033" y="20798"/>
                </a:lnTo>
                <a:lnTo>
                  <a:pt x="5292" y="20159"/>
                </a:lnTo>
                <a:lnTo>
                  <a:pt x="5564" y="19533"/>
                </a:lnTo>
                <a:lnTo>
                  <a:pt x="5863" y="18921"/>
                </a:lnTo>
                <a:lnTo>
                  <a:pt x="6162" y="18309"/>
                </a:lnTo>
                <a:lnTo>
                  <a:pt x="6475" y="17710"/>
                </a:lnTo>
                <a:lnTo>
                  <a:pt x="6815" y="17112"/>
                </a:lnTo>
                <a:lnTo>
                  <a:pt x="7155" y="16527"/>
                </a:lnTo>
                <a:lnTo>
                  <a:pt x="7522" y="15956"/>
                </a:lnTo>
                <a:lnTo>
                  <a:pt x="7890" y="15384"/>
                </a:lnTo>
                <a:lnTo>
                  <a:pt x="8284" y="14840"/>
                </a:lnTo>
                <a:lnTo>
                  <a:pt x="8679" y="14283"/>
                </a:lnTo>
                <a:lnTo>
                  <a:pt x="9100" y="13752"/>
                </a:lnTo>
                <a:lnTo>
                  <a:pt x="9522" y="13222"/>
                </a:lnTo>
                <a:lnTo>
                  <a:pt x="9957" y="12705"/>
                </a:lnTo>
                <a:lnTo>
                  <a:pt x="10406" y="12201"/>
                </a:lnTo>
                <a:lnTo>
                  <a:pt x="10869" y="11712"/>
                </a:lnTo>
                <a:lnTo>
                  <a:pt x="11345" y="11236"/>
                </a:lnTo>
                <a:lnTo>
                  <a:pt x="11834" y="10760"/>
                </a:lnTo>
                <a:lnTo>
                  <a:pt x="12324" y="10297"/>
                </a:lnTo>
                <a:lnTo>
                  <a:pt x="12827" y="9848"/>
                </a:lnTo>
                <a:lnTo>
                  <a:pt x="13344" y="9413"/>
                </a:lnTo>
                <a:lnTo>
                  <a:pt x="13875" y="8991"/>
                </a:lnTo>
                <a:lnTo>
                  <a:pt x="14419" y="8583"/>
                </a:lnTo>
                <a:lnTo>
                  <a:pt x="14963" y="8189"/>
                </a:lnTo>
                <a:lnTo>
                  <a:pt x="15521" y="7808"/>
                </a:lnTo>
                <a:lnTo>
                  <a:pt x="16092" y="7427"/>
                </a:lnTo>
                <a:lnTo>
                  <a:pt x="16663" y="7073"/>
                </a:lnTo>
                <a:lnTo>
                  <a:pt x="17248" y="6733"/>
                </a:lnTo>
                <a:lnTo>
                  <a:pt x="17847" y="6407"/>
                </a:lnTo>
                <a:lnTo>
                  <a:pt x="18445" y="6080"/>
                </a:lnTo>
                <a:lnTo>
                  <a:pt x="19057" y="5781"/>
                </a:lnTo>
                <a:lnTo>
                  <a:pt x="19683" y="5495"/>
                </a:lnTo>
                <a:lnTo>
                  <a:pt x="20309" y="5223"/>
                </a:lnTo>
                <a:lnTo>
                  <a:pt x="20948" y="4965"/>
                </a:lnTo>
                <a:lnTo>
                  <a:pt x="21588" y="4720"/>
                </a:lnTo>
                <a:lnTo>
                  <a:pt x="22240" y="4502"/>
                </a:lnTo>
                <a:lnTo>
                  <a:pt x="22907" y="4285"/>
                </a:lnTo>
                <a:lnTo>
                  <a:pt x="23574" y="4094"/>
                </a:lnTo>
                <a:lnTo>
                  <a:pt x="24240" y="3918"/>
                </a:lnTo>
                <a:lnTo>
                  <a:pt x="24920" y="3754"/>
                </a:lnTo>
                <a:lnTo>
                  <a:pt x="25600" y="3605"/>
                </a:lnTo>
                <a:lnTo>
                  <a:pt x="26294" y="3482"/>
                </a:lnTo>
                <a:lnTo>
                  <a:pt x="26988" y="3360"/>
                </a:lnTo>
                <a:lnTo>
                  <a:pt x="27695" y="3265"/>
                </a:lnTo>
                <a:lnTo>
                  <a:pt x="28402" y="3197"/>
                </a:lnTo>
                <a:lnTo>
                  <a:pt x="29110" y="3129"/>
                </a:lnTo>
                <a:lnTo>
                  <a:pt x="29831" y="3088"/>
                </a:lnTo>
                <a:lnTo>
                  <a:pt x="30552" y="3074"/>
                </a:lnTo>
                <a:lnTo>
                  <a:pt x="31273" y="3061"/>
                </a:lnTo>
                <a:close/>
                <a:moveTo>
                  <a:pt x="30933" y="0"/>
                </a:moveTo>
                <a:lnTo>
                  <a:pt x="30130" y="14"/>
                </a:lnTo>
                <a:lnTo>
                  <a:pt x="29327" y="41"/>
                </a:lnTo>
                <a:lnTo>
                  <a:pt x="28538" y="95"/>
                </a:lnTo>
                <a:lnTo>
                  <a:pt x="27750" y="177"/>
                </a:lnTo>
                <a:lnTo>
                  <a:pt x="26974" y="272"/>
                </a:lnTo>
                <a:lnTo>
                  <a:pt x="26199" y="381"/>
                </a:lnTo>
                <a:lnTo>
                  <a:pt x="25437" y="517"/>
                </a:lnTo>
                <a:lnTo>
                  <a:pt x="24675" y="667"/>
                </a:lnTo>
                <a:lnTo>
                  <a:pt x="23914" y="843"/>
                </a:lnTo>
                <a:lnTo>
                  <a:pt x="23165" y="1034"/>
                </a:lnTo>
                <a:lnTo>
                  <a:pt x="22431" y="1238"/>
                </a:lnTo>
                <a:lnTo>
                  <a:pt x="21696" y="1469"/>
                </a:lnTo>
                <a:lnTo>
                  <a:pt x="20975" y="1700"/>
                </a:lnTo>
                <a:lnTo>
                  <a:pt x="20268" y="1972"/>
                </a:lnTo>
                <a:lnTo>
                  <a:pt x="19547" y="2244"/>
                </a:lnTo>
                <a:lnTo>
                  <a:pt x="18853" y="2544"/>
                </a:lnTo>
                <a:lnTo>
                  <a:pt x="18160" y="2843"/>
                </a:lnTo>
                <a:lnTo>
                  <a:pt x="17480" y="3169"/>
                </a:lnTo>
                <a:lnTo>
                  <a:pt x="16813" y="3523"/>
                </a:lnTo>
                <a:lnTo>
                  <a:pt x="16146" y="3877"/>
                </a:lnTo>
                <a:lnTo>
                  <a:pt x="15494" y="4258"/>
                </a:lnTo>
                <a:lnTo>
                  <a:pt x="14854" y="4638"/>
                </a:lnTo>
                <a:lnTo>
                  <a:pt x="14229" y="5047"/>
                </a:lnTo>
                <a:lnTo>
                  <a:pt x="13603" y="5468"/>
                </a:lnTo>
                <a:lnTo>
                  <a:pt x="12991" y="5903"/>
                </a:lnTo>
                <a:lnTo>
                  <a:pt x="12392" y="6352"/>
                </a:lnTo>
                <a:lnTo>
                  <a:pt x="11794" y="6815"/>
                </a:lnTo>
                <a:lnTo>
                  <a:pt x="11222" y="7291"/>
                </a:lnTo>
                <a:lnTo>
                  <a:pt x="10651" y="7781"/>
                </a:lnTo>
                <a:lnTo>
                  <a:pt x="10107" y="8270"/>
                </a:lnTo>
                <a:lnTo>
                  <a:pt x="9563" y="8787"/>
                </a:lnTo>
                <a:lnTo>
                  <a:pt x="9032" y="9318"/>
                </a:lnTo>
                <a:lnTo>
                  <a:pt x="8515" y="9862"/>
                </a:lnTo>
                <a:lnTo>
                  <a:pt x="8012" y="10420"/>
                </a:lnTo>
                <a:lnTo>
                  <a:pt x="7509" y="10977"/>
                </a:lnTo>
                <a:lnTo>
                  <a:pt x="7033" y="11562"/>
                </a:lnTo>
                <a:lnTo>
                  <a:pt x="6570" y="12147"/>
                </a:lnTo>
                <a:lnTo>
                  <a:pt x="6121" y="12746"/>
                </a:lnTo>
                <a:lnTo>
                  <a:pt x="5686" y="13358"/>
                </a:lnTo>
                <a:lnTo>
                  <a:pt x="5264" y="13983"/>
                </a:lnTo>
                <a:lnTo>
                  <a:pt x="4856" y="14609"/>
                </a:lnTo>
                <a:lnTo>
                  <a:pt x="4462" y="15248"/>
                </a:lnTo>
                <a:lnTo>
                  <a:pt x="4081" y="15901"/>
                </a:lnTo>
                <a:lnTo>
                  <a:pt x="3714" y="16568"/>
                </a:lnTo>
                <a:lnTo>
                  <a:pt x="3374" y="17234"/>
                </a:lnTo>
                <a:lnTo>
                  <a:pt x="3034" y="17915"/>
                </a:lnTo>
                <a:lnTo>
                  <a:pt x="2721" y="18608"/>
                </a:lnTo>
                <a:lnTo>
                  <a:pt x="2421" y="19302"/>
                </a:lnTo>
                <a:lnTo>
                  <a:pt x="2136" y="20009"/>
                </a:lnTo>
                <a:lnTo>
                  <a:pt x="1864" y="20730"/>
                </a:lnTo>
                <a:lnTo>
                  <a:pt x="1619" y="21451"/>
                </a:lnTo>
                <a:lnTo>
                  <a:pt x="1388" y="22186"/>
                </a:lnTo>
                <a:lnTo>
                  <a:pt x="1170" y="22920"/>
                </a:lnTo>
                <a:lnTo>
                  <a:pt x="966" y="23668"/>
                </a:lnTo>
                <a:lnTo>
                  <a:pt x="789" y="24417"/>
                </a:lnTo>
                <a:lnTo>
                  <a:pt x="626" y="25178"/>
                </a:lnTo>
                <a:lnTo>
                  <a:pt x="476" y="25940"/>
                </a:lnTo>
                <a:lnTo>
                  <a:pt x="354" y="26702"/>
                </a:lnTo>
                <a:lnTo>
                  <a:pt x="245" y="27491"/>
                </a:lnTo>
                <a:lnTo>
                  <a:pt x="163" y="28266"/>
                </a:lnTo>
                <a:lnTo>
                  <a:pt x="95" y="29055"/>
                </a:lnTo>
                <a:lnTo>
                  <a:pt x="41" y="29844"/>
                </a:lnTo>
                <a:lnTo>
                  <a:pt x="14" y="30646"/>
                </a:lnTo>
                <a:lnTo>
                  <a:pt x="0" y="31449"/>
                </a:lnTo>
                <a:lnTo>
                  <a:pt x="0" y="92048"/>
                </a:lnTo>
                <a:lnTo>
                  <a:pt x="0" y="92225"/>
                </a:lnTo>
                <a:lnTo>
                  <a:pt x="14" y="92402"/>
                </a:lnTo>
                <a:lnTo>
                  <a:pt x="41" y="92579"/>
                </a:lnTo>
                <a:lnTo>
                  <a:pt x="68" y="92742"/>
                </a:lnTo>
                <a:lnTo>
                  <a:pt x="109" y="92919"/>
                </a:lnTo>
                <a:lnTo>
                  <a:pt x="163" y="93082"/>
                </a:lnTo>
                <a:lnTo>
                  <a:pt x="218" y="93245"/>
                </a:lnTo>
                <a:lnTo>
                  <a:pt x="272" y="93409"/>
                </a:lnTo>
                <a:lnTo>
                  <a:pt x="340" y="93558"/>
                </a:lnTo>
                <a:lnTo>
                  <a:pt x="422" y="93708"/>
                </a:lnTo>
                <a:lnTo>
                  <a:pt x="503" y="93857"/>
                </a:lnTo>
                <a:lnTo>
                  <a:pt x="599" y="93993"/>
                </a:lnTo>
                <a:lnTo>
                  <a:pt x="803" y="94265"/>
                </a:lnTo>
                <a:lnTo>
                  <a:pt x="1020" y="94524"/>
                </a:lnTo>
                <a:lnTo>
                  <a:pt x="1279" y="94742"/>
                </a:lnTo>
                <a:lnTo>
                  <a:pt x="1537" y="94946"/>
                </a:lnTo>
                <a:lnTo>
                  <a:pt x="1687" y="95041"/>
                </a:lnTo>
                <a:lnTo>
                  <a:pt x="1837" y="95122"/>
                </a:lnTo>
                <a:lnTo>
                  <a:pt x="1986" y="95204"/>
                </a:lnTo>
                <a:lnTo>
                  <a:pt x="2136" y="95272"/>
                </a:lnTo>
                <a:lnTo>
                  <a:pt x="2299" y="95326"/>
                </a:lnTo>
                <a:lnTo>
                  <a:pt x="2462" y="95381"/>
                </a:lnTo>
                <a:lnTo>
                  <a:pt x="2625" y="95435"/>
                </a:lnTo>
                <a:lnTo>
                  <a:pt x="2789" y="95476"/>
                </a:lnTo>
                <a:lnTo>
                  <a:pt x="2966" y="95503"/>
                </a:lnTo>
                <a:lnTo>
                  <a:pt x="3142" y="95531"/>
                </a:lnTo>
                <a:lnTo>
                  <a:pt x="3319" y="95544"/>
                </a:lnTo>
                <a:lnTo>
                  <a:pt x="58899" y="95544"/>
                </a:lnTo>
                <a:lnTo>
                  <a:pt x="59076" y="95531"/>
                </a:lnTo>
                <a:lnTo>
                  <a:pt x="59253" y="95503"/>
                </a:lnTo>
                <a:lnTo>
                  <a:pt x="59430" y="95476"/>
                </a:lnTo>
                <a:lnTo>
                  <a:pt x="59593" y="95435"/>
                </a:lnTo>
                <a:lnTo>
                  <a:pt x="59770" y="95381"/>
                </a:lnTo>
                <a:lnTo>
                  <a:pt x="59920" y="95326"/>
                </a:lnTo>
                <a:lnTo>
                  <a:pt x="60083" y="95272"/>
                </a:lnTo>
                <a:lnTo>
                  <a:pt x="60246" y="95204"/>
                </a:lnTo>
                <a:lnTo>
                  <a:pt x="60396" y="95122"/>
                </a:lnTo>
                <a:lnTo>
                  <a:pt x="60532" y="95041"/>
                </a:lnTo>
                <a:lnTo>
                  <a:pt x="60681" y="94946"/>
                </a:lnTo>
                <a:lnTo>
                  <a:pt x="60953" y="94742"/>
                </a:lnTo>
                <a:lnTo>
                  <a:pt x="61198" y="94524"/>
                </a:lnTo>
                <a:lnTo>
                  <a:pt x="61430" y="94265"/>
                </a:lnTo>
                <a:lnTo>
                  <a:pt x="61620" y="93993"/>
                </a:lnTo>
                <a:lnTo>
                  <a:pt x="61715" y="93857"/>
                </a:lnTo>
                <a:lnTo>
                  <a:pt x="61797" y="93708"/>
                </a:lnTo>
                <a:lnTo>
                  <a:pt x="61878" y="93558"/>
                </a:lnTo>
                <a:lnTo>
                  <a:pt x="61946" y="93409"/>
                </a:lnTo>
                <a:lnTo>
                  <a:pt x="62014" y="93245"/>
                </a:lnTo>
                <a:lnTo>
                  <a:pt x="62069" y="93082"/>
                </a:lnTo>
                <a:lnTo>
                  <a:pt x="62110" y="92919"/>
                </a:lnTo>
                <a:lnTo>
                  <a:pt x="62151" y="92742"/>
                </a:lnTo>
                <a:lnTo>
                  <a:pt x="62178" y="92579"/>
                </a:lnTo>
                <a:lnTo>
                  <a:pt x="62205" y="92402"/>
                </a:lnTo>
                <a:lnTo>
                  <a:pt x="62219" y="92225"/>
                </a:lnTo>
                <a:lnTo>
                  <a:pt x="62219" y="92048"/>
                </a:lnTo>
                <a:lnTo>
                  <a:pt x="62219" y="31109"/>
                </a:lnTo>
                <a:lnTo>
                  <a:pt x="62219" y="30306"/>
                </a:lnTo>
                <a:lnTo>
                  <a:pt x="62178" y="29504"/>
                </a:lnTo>
                <a:lnTo>
                  <a:pt x="62137" y="28701"/>
                </a:lnTo>
                <a:lnTo>
                  <a:pt x="62055" y="27912"/>
                </a:lnTo>
                <a:lnTo>
                  <a:pt x="61974" y="27137"/>
                </a:lnTo>
                <a:lnTo>
                  <a:pt x="61865" y="26362"/>
                </a:lnTo>
                <a:lnTo>
                  <a:pt x="61729" y="25586"/>
                </a:lnTo>
                <a:lnTo>
                  <a:pt x="61579" y="24825"/>
                </a:lnTo>
                <a:lnTo>
                  <a:pt x="61416" y="24063"/>
                </a:lnTo>
                <a:lnTo>
                  <a:pt x="61239" y="23315"/>
                </a:lnTo>
                <a:lnTo>
                  <a:pt x="61035" y="22567"/>
                </a:lnTo>
                <a:lnTo>
                  <a:pt x="60817" y="21832"/>
                </a:lnTo>
                <a:lnTo>
                  <a:pt x="60573" y="21111"/>
                </a:lnTo>
                <a:lnTo>
                  <a:pt x="60314" y="20390"/>
                </a:lnTo>
                <a:lnTo>
                  <a:pt x="60042" y="19669"/>
                </a:lnTo>
                <a:lnTo>
                  <a:pt x="59756" y="18962"/>
                </a:lnTo>
                <a:lnTo>
                  <a:pt x="59457" y="18268"/>
                </a:lnTo>
                <a:lnTo>
                  <a:pt x="59131" y="17588"/>
                </a:lnTo>
                <a:lnTo>
                  <a:pt x="58791" y="16908"/>
                </a:lnTo>
                <a:lnTo>
                  <a:pt x="58437" y="16241"/>
                </a:lnTo>
                <a:lnTo>
                  <a:pt x="58070" y="15588"/>
                </a:lnTo>
                <a:lnTo>
                  <a:pt x="57675" y="14936"/>
                </a:lnTo>
                <a:lnTo>
                  <a:pt x="57281" y="14296"/>
                </a:lnTo>
                <a:lnTo>
                  <a:pt x="56873" y="13671"/>
                </a:lnTo>
                <a:lnTo>
                  <a:pt x="56437" y="13058"/>
                </a:lnTo>
                <a:lnTo>
                  <a:pt x="55989" y="12446"/>
                </a:lnTo>
                <a:lnTo>
                  <a:pt x="55540" y="11848"/>
                </a:lnTo>
                <a:lnTo>
                  <a:pt x="55064" y="11276"/>
                </a:lnTo>
                <a:lnTo>
                  <a:pt x="54574" y="10705"/>
                </a:lnTo>
                <a:lnTo>
                  <a:pt x="54084" y="10134"/>
                </a:lnTo>
                <a:lnTo>
                  <a:pt x="53567" y="9590"/>
                </a:lnTo>
                <a:lnTo>
                  <a:pt x="53037" y="9059"/>
                </a:lnTo>
                <a:lnTo>
                  <a:pt x="52506" y="8542"/>
                </a:lnTo>
                <a:lnTo>
                  <a:pt x="51949" y="8025"/>
                </a:lnTo>
                <a:lnTo>
                  <a:pt x="51391" y="7536"/>
                </a:lnTo>
                <a:lnTo>
                  <a:pt x="50820" y="7046"/>
                </a:lnTo>
                <a:lnTo>
                  <a:pt x="50235" y="6584"/>
                </a:lnTo>
                <a:lnTo>
                  <a:pt x="49636" y="6121"/>
                </a:lnTo>
                <a:lnTo>
                  <a:pt x="49024" y="5686"/>
                </a:lnTo>
                <a:lnTo>
                  <a:pt x="48412" y="5251"/>
                </a:lnTo>
                <a:lnTo>
                  <a:pt x="47773" y="4842"/>
                </a:lnTo>
                <a:lnTo>
                  <a:pt x="47133" y="4448"/>
                </a:lnTo>
                <a:lnTo>
                  <a:pt x="46480" y="4067"/>
                </a:lnTo>
                <a:lnTo>
                  <a:pt x="45827" y="3700"/>
                </a:lnTo>
                <a:lnTo>
                  <a:pt x="45161" y="3346"/>
                </a:lnTo>
                <a:lnTo>
                  <a:pt x="44481" y="3020"/>
                </a:lnTo>
                <a:lnTo>
                  <a:pt x="43787" y="2693"/>
                </a:lnTo>
                <a:lnTo>
                  <a:pt x="43093" y="2394"/>
                </a:lnTo>
                <a:lnTo>
                  <a:pt x="42386" y="2108"/>
                </a:lnTo>
                <a:lnTo>
                  <a:pt x="41665" y="1836"/>
                </a:lnTo>
                <a:lnTo>
                  <a:pt x="40944" y="1591"/>
                </a:lnTo>
                <a:lnTo>
                  <a:pt x="40223" y="1360"/>
                </a:lnTo>
                <a:lnTo>
                  <a:pt x="39475" y="1143"/>
                </a:lnTo>
                <a:lnTo>
                  <a:pt x="38740" y="939"/>
                </a:lnTo>
                <a:lnTo>
                  <a:pt x="37979" y="762"/>
                </a:lnTo>
                <a:lnTo>
                  <a:pt x="37217" y="599"/>
                </a:lnTo>
                <a:lnTo>
                  <a:pt x="36455" y="449"/>
                </a:lnTo>
                <a:lnTo>
                  <a:pt x="35680" y="326"/>
                </a:lnTo>
                <a:lnTo>
                  <a:pt x="34904" y="231"/>
                </a:lnTo>
                <a:lnTo>
                  <a:pt x="34116" y="136"/>
                </a:lnTo>
                <a:lnTo>
                  <a:pt x="33327" y="68"/>
                </a:lnTo>
                <a:lnTo>
                  <a:pt x="32538" y="27"/>
                </a:lnTo>
                <a:lnTo>
                  <a:pt x="317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5332085" y="1476303"/>
            <a:ext cx="1552843" cy="922581"/>
          </a:xfrm>
          <a:custGeom>
            <a:rect b="b" l="l" r="r" t="t"/>
            <a:pathLst>
              <a:path extrusionOk="0" h="26104" w="43937">
                <a:moveTo>
                  <a:pt x="19778" y="1"/>
                </a:moveTo>
                <a:lnTo>
                  <a:pt x="19207" y="28"/>
                </a:lnTo>
                <a:lnTo>
                  <a:pt x="18636" y="69"/>
                </a:lnTo>
                <a:lnTo>
                  <a:pt x="18078" y="123"/>
                </a:lnTo>
                <a:lnTo>
                  <a:pt x="17507" y="191"/>
                </a:lnTo>
                <a:lnTo>
                  <a:pt x="16935" y="273"/>
                </a:lnTo>
                <a:lnTo>
                  <a:pt x="16214" y="409"/>
                </a:lnTo>
                <a:lnTo>
                  <a:pt x="15507" y="572"/>
                </a:lnTo>
                <a:lnTo>
                  <a:pt x="14800" y="762"/>
                </a:lnTo>
                <a:lnTo>
                  <a:pt x="14120" y="966"/>
                </a:lnTo>
                <a:lnTo>
                  <a:pt x="13439" y="1198"/>
                </a:lnTo>
                <a:lnTo>
                  <a:pt x="12759" y="1456"/>
                </a:lnTo>
                <a:lnTo>
                  <a:pt x="12106" y="1728"/>
                </a:lnTo>
                <a:lnTo>
                  <a:pt x="11467" y="2027"/>
                </a:lnTo>
                <a:lnTo>
                  <a:pt x="10937" y="2300"/>
                </a:lnTo>
                <a:lnTo>
                  <a:pt x="10433" y="2572"/>
                </a:lnTo>
                <a:lnTo>
                  <a:pt x="9930" y="2871"/>
                </a:lnTo>
                <a:lnTo>
                  <a:pt x="9427" y="3170"/>
                </a:lnTo>
                <a:lnTo>
                  <a:pt x="8991" y="3456"/>
                </a:lnTo>
                <a:lnTo>
                  <a:pt x="8556" y="3755"/>
                </a:lnTo>
                <a:lnTo>
                  <a:pt x="8121" y="4068"/>
                </a:lnTo>
                <a:lnTo>
                  <a:pt x="7713" y="4394"/>
                </a:lnTo>
                <a:lnTo>
                  <a:pt x="7209" y="4802"/>
                </a:lnTo>
                <a:lnTo>
                  <a:pt x="6720" y="5238"/>
                </a:lnTo>
                <a:lnTo>
                  <a:pt x="6257" y="5673"/>
                </a:lnTo>
                <a:lnTo>
                  <a:pt x="5795" y="6135"/>
                </a:lnTo>
                <a:lnTo>
                  <a:pt x="5523" y="6408"/>
                </a:lnTo>
                <a:lnTo>
                  <a:pt x="5264" y="6693"/>
                </a:lnTo>
                <a:lnTo>
                  <a:pt x="4761" y="7264"/>
                </a:lnTo>
                <a:lnTo>
                  <a:pt x="4394" y="7713"/>
                </a:lnTo>
                <a:lnTo>
                  <a:pt x="4040" y="8176"/>
                </a:lnTo>
                <a:lnTo>
                  <a:pt x="3700" y="8638"/>
                </a:lnTo>
                <a:lnTo>
                  <a:pt x="3373" y="9114"/>
                </a:lnTo>
                <a:lnTo>
                  <a:pt x="3061" y="9604"/>
                </a:lnTo>
                <a:lnTo>
                  <a:pt x="2761" y="10107"/>
                </a:lnTo>
                <a:lnTo>
                  <a:pt x="2476" y="10611"/>
                </a:lnTo>
                <a:lnTo>
                  <a:pt x="2217" y="11128"/>
                </a:lnTo>
                <a:lnTo>
                  <a:pt x="1932" y="11685"/>
                </a:lnTo>
                <a:lnTo>
                  <a:pt x="1673" y="12257"/>
                </a:lnTo>
                <a:lnTo>
                  <a:pt x="1510" y="12665"/>
                </a:lnTo>
                <a:lnTo>
                  <a:pt x="1347" y="13059"/>
                </a:lnTo>
                <a:lnTo>
                  <a:pt x="1197" y="13467"/>
                </a:lnTo>
                <a:lnTo>
                  <a:pt x="1047" y="13889"/>
                </a:lnTo>
                <a:lnTo>
                  <a:pt x="911" y="14297"/>
                </a:lnTo>
                <a:lnTo>
                  <a:pt x="789" y="14719"/>
                </a:lnTo>
                <a:lnTo>
                  <a:pt x="680" y="15140"/>
                </a:lnTo>
                <a:lnTo>
                  <a:pt x="571" y="15576"/>
                </a:lnTo>
                <a:lnTo>
                  <a:pt x="435" y="16133"/>
                </a:lnTo>
                <a:lnTo>
                  <a:pt x="326" y="16705"/>
                </a:lnTo>
                <a:lnTo>
                  <a:pt x="245" y="17222"/>
                </a:lnTo>
                <a:lnTo>
                  <a:pt x="163" y="17752"/>
                </a:lnTo>
                <a:lnTo>
                  <a:pt x="109" y="18269"/>
                </a:lnTo>
                <a:lnTo>
                  <a:pt x="68" y="18799"/>
                </a:lnTo>
                <a:lnTo>
                  <a:pt x="27" y="19357"/>
                </a:lnTo>
                <a:lnTo>
                  <a:pt x="14" y="19928"/>
                </a:lnTo>
                <a:lnTo>
                  <a:pt x="0" y="20336"/>
                </a:lnTo>
                <a:lnTo>
                  <a:pt x="0" y="22690"/>
                </a:lnTo>
                <a:lnTo>
                  <a:pt x="14" y="22867"/>
                </a:lnTo>
                <a:lnTo>
                  <a:pt x="27" y="23043"/>
                </a:lnTo>
                <a:lnTo>
                  <a:pt x="41" y="23207"/>
                </a:lnTo>
                <a:lnTo>
                  <a:pt x="82" y="23383"/>
                </a:lnTo>
                <a:lnTo>
                  <a:pt x="109" y="23547"/>
                </a:lnTo>
                <a:lnTo>
                  <a:pt x="163" y="23710"/>
                </a:lnTo>
                <a:lnTo>
                  <a:pt x="218" y="23860"/>
                </a:lnTo>
                <a:lnTo>
                  <a:pt x="272" y="24023"/>
                </a:lnTo>
                <a:lnTo>
                  <a:pt x="422" y="24322"/>
                </a:lnTo>
                <a:lnTo>
                  <a:pt x="585" y="24594"/>
                </a:lnTo>
                <a:lnTo>
                  <a:pt x="789" y="24866"/>
                </a:lnTo>
                <a:lnTo>
                  <a:pt x="1007" y="25097"/>
                </a:lnTo>
                <a:lnTo>
                  <a:pt x="1251" y="25329"/>
                </a:lnTo>
                <a:lnTo>
                  <a:pt x="1510" y="25519"/>
                </a:lnTo>
                <a:lnTo>
                  <a:pt x="1796" y="25696"/>
                </a:lnTo>
                <a:lnTo>
                  <a:pt x="2095" y="25832"/>
                </a:lnTo>
                <a:lnTo>
                  <a:pt x="2244" y="25900"/>
                </a:lnTo>
                <a:lnTo>
                  <a:pt x="2408" y="25954"/>
                </a:lnTo>
                <a:lnTo>
                  <a:pt x="2571" y="25995"/>
                </a:lnTo>
                <a:lnTo>
                  <a:pt x="2734" y="26036"/>
                </a:lnTo>
                <a:lnTo>
                  <a:pt x="2897" y="26063"/>
                </a:lnTo>
                <a:lnTo>
                  <a:pt x="3074" y="26090"/>
                </a:lnTo>
                <a:lnTo>
                  <a:pt x="3237" y="26104"/>
                </a:lnTo>
                <a:lnTo>
                  <a:pt x="43936" y="26104"/>
                </a:lnTo>
                <a:lnTo>
                  <a:pt x="43936" y="18772"/>
                </a:lnTo>
                <a:lnTo>
                  <a:pt x="43936" y="18459"/>
                </a:lnTo>
                <a:lnTo>
                  <a:pt x="43909" y="17888"/>
                </a:lnTo>
                <a:lnTo>
                  <a:pt x="43882" y="17317"/>
                </a:lnTo>
                <a:lnTo>
                  <a:pt x="43841" y="16922"/>
                </a:lnTo>
                <a:lnTo>
                  <a:pt x="43800" y="16528"/>
                </a:lnTo>
                <a:lnTo>
                  <a:pt x="43760" y="16133"/>
                </a:lnTo>
                <a:lnTo>
                  <a:pt x="43692" y="15752"/>
                </a:lnTo>
                <a:lnTo>
                  <a:pt x="43624" y="15358"/>
                </a:lnTo>
                <a:lnTo>
                  <a:pt x="43556" y="14977"/>
                </a:lnTo>
                <a:lnTo>
                  <a:pt x="43474" y="14596"/>
                </a:lnTo>
                <a:lnTo>
                  <a:pt x="43379" y="14215"/>
                </a:lnTo>
                <a:lnTo>
                  <a:pt x="43175" y="13467"/>
                </a:lnTo>
                <a:lnTo>
                  <a:pt x="42943" y="12733"/>
                </a:lnTo>
                <a:lnTo>
                  <a:pt x="42685" y="12012"/>
                </a:lnTo>
                <a:lnTo>
                  <a:pt x="42399" y="11318"/>
                </a:lnTo>
                <a:lnTo>
                  <a:pt x="42141" y="10733"/>
                </a:lnTo>
                <a:lnTo>
                  <a:pt x="41855" y="10175"/>
                </a:lnTo>
                <a:lnTo>
                  <a:pt x="41651" y="9795"/>
                </a:lnTo>
                <a:lnTo>
                  <a:pt x="41447" y="9414"/>
                </a:lnTo>
                <a:lnTo>
                  <a:pt x="41230" y="9046"/>
                </a:lnTo>
                <a:lnTo>
                  <a:pt x="40998" y="8679"/>
                </a:lnTo>
                <a:lnTo>
                  <a:pt x="40753" y="8312"/>
                </a:lnTo>
                <a:lnTo>
                  <a:pt x="40509" y="7958"/>
                </a:lnTo>
                <a:lnTo>
                  <a:pt x="40264" y="7605"/>
                </a:lnTo>
                <a:lnTo>
                  <a:pt x="40005" y="7264"/>
                </a:lnTo>
                <a:lnTo>
                  <a:pt x="39774" y="6979"/>
                </a:lnTo>
                <a:lnTo>
                  <a:pt x="39529" y="6693"/>
                </a:lnTo>
                <a:lnTo>
                  <a:pt x="39298" y="6408"/>
                </a:lnTo>
                <a:lnTo>
                  <a:pt x="39039" y="6135"/>
                </a:lnTo>
                <a:lnTo>
                  <a:pt x="38767" y="5836"/>
                </a:lnTo>
                <a:lnTo>
                  <a:pt x="38495" y="5551"/>
                </a:lnTo>
                <a:lnTo>
                  <a:pt x="38210" y="5278"/>
                </a:lnTo>
                <a:lnTo>
                  <a:pt x="37924" y="5006"/>
                </a:lnTo>
                <a:lnTo>
                  <a:pt x="37638" y="4734"/>
                </a:lnTo>
                <a:lnTo>
                  <a:pt x="37339" y="4476"/>
                </a:lnTo>
                <a:lnTo>
                  <a:pt x="37026" y="4217"/>
                </a:lnTo>
                <a:lnTo>
                  <a:pt x="36713" y="3973"/>
                </a:lnTo>
                <a:lnTo>
                  <a:pt x="36401" y="3728"/>
                </a:lnTo>
                <a:lnTo>
                  <a:pt x="36088" y="3497"/>
                </a:lnTo>
                <a:lnTo>
                  <a:pt x="35761" y="3265"/>
                </a:lnTo>
                <a:lnTo>
                  <a:pt x="35421" y="3048"/>
                </a:lnTo>
                <a:lnTo>
                  <a:pt x="35095" y="2830"/>
                </a:lnTo>
                <a:lnTo>
                  <a:pt x="34755" y="2626"/>
                </a:lnTo>
                <a:lnTo>
                  <a:pt x="34401" y="2422"/>
                </a:lnTo>
                <a:lnTo>
                  <a:pt x="34061" y="2232"/>
                </a:lnTo>
                <a:lnTo>
                  <a:pt x="33707" y="2041"/>
                </a:lnTo>
                <a:lnTo>
                  <a:pt x="33340" y="1864"/>
                </a:lnTo>
                <a:lnTo>
                  <a:pt x="32986" y="1687"/>
                </a:lnTo>
                <a:lnTo>
                  <a:pt x="32619" y="1524"/>
                </a:lnTo>
                <a:lnTo>
                  <a:pt x="32238" y="1375"/>
                </a:lnTo>
                <a:lnTo>
                  <a:pt x="31871" y="1225"/>
                </a:lnTo>
                <a:lnTo>
                  <a:pt x="31490" y="1089"/>
                </a:lnTo>
                <a:lnTo>
                  <a:pt x="31109" y="953"/>
                </a:lnTo>
                <a:lnTo>
                  <a:pt x="30715" y="830"/>
                </a:lnTo>
                <a:lnTo>
                  <a:pt x="30334" y="708"/>
                </a:lnTo>
                <a:lnTo>
                  <a:pt x="29939" y="599"/>
                </a:lnTo>
                <a:lnTo>
                  <a:pt x="29531" y="504"/>
                </a:lnTo>
                <a:lnTo>
                  <a:pt x="29137" y="409"/>
                </a:lnTo>
                <a:lnTo>
                  <a:pt x="28729" y="327"/>
                </a:lnTo>
                <a:lnTo>
                  <a:pt x="28321" y="259"/>
                </a:lnTo>
                <a:lnTo>
                  <a:pt x="27913" y="191"/>
                </a:lnTo>
                <a:lnTo>
                  <a:pt x="27355" y="123"/>
                </a:lnTo>
                <a:lnTo>
                  <a:pt x="26784" y="69"/>
                </a:lnTo>
                <a:lnTo>
                  <a:pt x="26389" y="42"/>
                </a:lnTo>
                <a:lnTo>
                  <a:pt x="25981" y="14"/>
                </a:lnTo>
                <a:lnTo>
                  <a:pt x="25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5866682" y="2398860"/>
            <a:ext cx="1018253" cy="340914"/>
          </a:xfrm>
          <a:custGeom>
            <a:rect b="b" l="l" r="r" t="t"/>
            <a:pathLst>
              <a:path extrusionOk="0" h="9646" w="28811">
                <a:moveTo>
                  <a:pt x="0" y="1"/>
                </a:moveTo>
                <a:lnTo>
                  <a:pt x="14" y="395"/>
                </a:lnTo>
                <a:lnTo>
                  <a:pt x="68" y="790"/>
                </a:lnTo>
                <a:lnTo>
                  <a:pt x="136" y="1171"/>
                </a:lnTo>
                <a:lnTo>
                  <a:pt x="231" y="1538"/>
                </a:lnTo>
                <a:lnTo>
                  <a:pt x="367" y="1905"/>
                </a:lnTo>
                <a:lnTo>
                  <a:pt x="517" y="2245"/>
                </a:lnTo>
                <a:lnTo>
                  <a:pt x="694" y="2585"/>
                </a:lnTo>
                <a:lnTo>
                  <a:pt x="884" y="2912"/>
                </a:lnTo>
                <a:lnTo>
                  <a:pt x="1075" y="3157"/>
                </a:lnTo>
                <a:lnTo>
                  <a:pt x="1265" y="3415"/>
                </a:lnTo>
                <a:lnTo>
                  <a:pt x="1483" y="3646"/>
                </a:lnTo>
                <a:lnTo>
                  <a:pt x="1714" y="3864"/>
                </a:lnTo>
                <a:lnTo>
                  <a:pt x="1945" y="4068"/>
                </a:lnTo>
                <a:lnTo>
                  <a:pt x="2204" y="4259"/>
                </a:lnTo>
                <a:lnTo>
                  <a:pt x="2462" y="4435"/>
                </a:lnTo>
                <a:lnTo>
                  <a:pt x="2734" y="4599"/>
                </a:lnTo>
                <a:lnTo>
                  <a:pt x="3020" y="4735"/>
                </a:lnTo>
                <a:lnTo>
                  <a:pt x="3319" y="4871"/>
                </a:lnTo>
                <a:lnTo>
                  <a:pt x="3618" y="4979"/>
                </a:lnTo>
                <a:lnTo>
                  <a:pt x="3931" y="5061"/>
                </a:lnTo>
                <a:lnTo>
                  <a:pt x="4244" y="5143"/>
                </a:lnTo>
                <a:lnTo>
                  <a:pt x="4571" y="5184"/>
                </a:lnTo>
                <a:lnTo>
                  <a:pt x="4897" y="5224"/>
                </a:lnTo>
                <a:lnTo>
                  <a:pt x="5237" y="5238"/>
                </a:lnTo>
                <a:lnTo>
                  <a:pt x="9155" y="5238"/>
                </a:lnTo>
                <a:lnTo>
                  <a:pt x="9345" y="5428"/>
                </a:lnTo>
                <a:lnTo>
                  <a:pt x="10120" y="6217"/>
                </a:lnTo>
                <a:lnTo>
                  <a:pt x="10501" y="6598"/>
                </a:lnTo>
                <a:lnTo>
                  <a:pt x="10882" y="6979"/>
                </a:lnTo>
                <a:lnTo>
                  <a:pt x="11263" y="7333"/>
                </a:lnTo>
                <a:lnTo>
                  <a:pt x="11658" y="7686"/>
                </a:lnTo>
                <a:lnTo>
                  <a:pt x="12066" y="8013"/>
                </a:lnTo>
                <a:lnTo>
                  <a:pt x="12501" y="8326"/>
                </a:lnTo>
                <a:lnTo>
                  <a:pt x="12719" y="8475"/>
                </a:lnTo>
                <a:lnTo>
                  <a:pt x="12936" y="8611"/>
                </a:lnTo>
                <a:lnTo>
                  <a:pt x="13167" y="8734"/>
                </a:lnTo>
                <a:lnTo>
                  <a:pt x="13412" y="8870"/>
                </a:lnTo>
                <a:lnTo>
                  <a:pt x="13657" y="8979"/>
                </a:lnTo>
                <a:lnTo>
                  <a:pt x="13902" y="9087"/>
                </a:lnTo>
                <a:lnTo>
                  <a:pt x="14174" y="9183"/>
                </a:lnTo>
                <a:lnTo>
                  <a:pt x="14432" y="9278"/>
                </a:lnTo>
                <a:lnTo>
                  <a:pt x="14718" y="9359"/>
                </a:lnTo>
                <a:lnTo>
                  <a:pt x="15004" y="9428"/>
                </a:lnTo>
                <a:lnTo>
                  <a:pt x="15303" y="9496"/>
                </a:lnTo>
                <a:lnTo>
                  <a:pt x="15602" y="9550"/>
                </a:lnTo>
                <a:lnTo>
                  <a:pt x="15929" y="9591"/>
                </a:lnTo>
                <a:lnTo>
                  <a:pt x="16255" y="9618"/>
                </a:lnTo>
                <a:lnTo>
                  <a:pt x="16595" y="9632"/>
                </a:lnTo>
                <a:lnTo>
                  <a:pt x="16949" y="9645"/>
                </a:lnTo>
                <a:lnTo>
                  <a:pt x="17425" y="9632"/>
                </a:lnTo>
                <a:lnTo>
                  <a:pt x="17901" y="9591"/>
                </a:lnTo>
                <a:lnTo>
                  <a:pt x="18377" y="9536"/>
                </a:lnTo>
                <a:lnTo>
                  <a:pt x="18840" y="9455"/>
                </a:lnTo>
                <a:lnTo>
                  <a:pt x="19302" y="9346"/>
                </a:lnTo>
                <a:lnTo>
                  <a:pt x="19765" y="9223"/>
                </a:lnTo>
                <a:lnTo>
                  <a:pt x="20214" y="9074"/>
                </a:lnTo>
                <a:lnTo>
                  <a:pt x="20649" y="8897"/>
                </a:lnTo>
                <a:lnTo>
                  <a:pt x="21084" y="8707"/>
                </a:lnTo>
                <a:lnTo>
                  <a:pt x="21506" y="8503"/>
                </a:lnTo>
                <a:lnTo>
                  <a:pt x="21914" y="8271"/>
                </a:lnTo>
                <a:lnTo>
                  <a:pt x="22322" y="8013"/>
                </a:lnTo>
                <a:lnTo>
                  <a:pt x="22703" y="7741"/>
                </a:lnTo>
                <a:lnTo>
                  <a:pt x="23084" y="7442"/>
                </a:lnTo>
                <a:lnTo>
                  <a:pt x="23437" y="7142"/>
                </a:lnTo>
                <a:lnTo>
                  <a:pt x="23791" y="6802"/>
                </a:lnTo>
                <a:lnTo>
                  <a:pt x="27545" y="3048"/>
                </a:lnTo>
                <a:lnTo>
                  <a:pt x="27654" y="2912"/>
                </a:lnTo>
                <a:lnTo>
                  <a:pt x="27913" y="2531"/>
                </a:lnTo>
                <a:lnTo>
                  <a:pt x="28130" y="2177"/>
                </a:lnTo>
                <a:lnTo>
                  <a:pt x="28334" y="1837"/>
                </a:lnTo>
                <a:lnTo>
                  <a:pt x="28498" y="1484"/>
                </a:lnTo>
                <a:lnTo>
                  <a:pt x="28579" y="1307"/>
                </a:lnTo>
                <a:lnTo>
                  <a:pt x="28634" y="1130"/>
                </a:lnTo>
                <a:lnTo>
                  <a:pt x="28688" y="953"/>
                </a:lnTo>
                <a:lnTo>
                  <a:pt x="28729" y="776"/>
                </a:lnTo>
                <a:lnTo>
                  <a:pt x="28770" y="586"/>
                </a:lnTo>
                <a:lnTo>
                  <a:pt x="28797" y="395"/>
                </a:lnTo>
                <a:lnTo>
                  <a:pt x="28810" y="205"/>
                </a:lnTo>
                <a:lnTo>
                  <a:pt x="28810" y="1"/>
                </a:lnTo>
                <a:close/>
              </a:path>
            </a:pathLst>
          </a:custGeom>
          <a:solidFill>
            <a:srgbClr val="FF53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5866682" y="2398860"/>
            <a:ext cx="1018253" cy="340914"/>
          </a:xfrm>
          <a:custGeom>
            <a:rect b="b" l="l" r="r" t="t"/>
            <a:pathLst>
              <a:path extrusionOk="0" h="9646" w="28811">
                <a:moveTo>
                  <a:pt x="0" y="1"/>
                </a:moveTo>
                <a:lnTo>
                  <a:pt x="14" y="395"/>
                </a:lnTo>
                <a:lnTo>
                  <a:pt x="68" y="790"/>
                </a:lnTo>
                <a:lnTo>
                  <a:pt x="136" y="1171"/>
                </a:lnTo>
                <a:lnTo>
                  <a:pt x="231" y="1538"/>
                </a:lnTo>
                <a:lnTo>
                  <a:pt x="367" y="1905"/>
                </a:lnTo>
                <a:lnTo>
                  <a:pt x="517" y="2245"/>
                </a:lnTo>
                <a:lnTo>
                  <a:pt x="694" y="2585"/>
                </a:lnTo>
                <a:lnTo>
                  <a:pt x="884" y="2912"/>
                </a:lnTo>
                <a:lnTo>
                  <a:pt x="1075" y="3157"/>
                </a:lnTo>
                <a:lnTo>
                  <a:pt x="1265" y="3415"/>
                </a:lnTo>
                <a:lnTo>
                  <a:pt x="1483" y="3646"/>
                </a:lnTo>
                <a:lnTo>
                  <a:pt x="1714" y="3864"/>
                </a:lnTo>
                <a:lnTo>
                  <a:pt x="1945" y="4068"/>
                </a:lnTo>
                <a:lnTo>
                  <a:pt x="2204" y="4259"/>
                </a:lnTo>
                <a:lnTo>
                  <a:pt x="2462" y="4435"/>
                </a:lnTo>
                <a:lnTo>
                  <a:pt x="2734" y="4599"/>
                </a:lnTo>
                <a:lnTo>
                  <a:pt x="3020" y="4735"/>
                </a:lnTo>
                <a:lnTo>
                  <a:pt x="3319" y="4871"/>
                </a:lnTo>
                <a:lnTo>
                  <a:pt x="3618" y="4979"/>
                </a:lnTo>
                <a:lnTo>
                  <a:pt x="3931" y="5061"/>
                </a:lnTo>
                <a:lnTo>
                  <a:pt x="4244" y="5143"/>
                </a:lnTo>
                <a:lnTo>
                  <a:pt x="4571" y="5184"/>
                </a:lnTo>
                <a:lnTo>
                  <a:pt x="4897" y="5224"/>
                </a:lnTo>
                <a:lnTo>
                  <a:pt x="5237" y="5238"/>
                </a:lnTo>
                <a:lnTo>
                  <a:pt x="9155" y="5238"/>
                </a:lnTo>
                <a:lnTo>
                  <a:pt x="9345" y="5428"/>
                </a:lnTo>
                <a:lnTo>
                  <a:pt x="10120" y="6217"/>
                </a:lnTo>
                <a:lnTo>
                  <a:pt x="10501" y="6598"/>
                </a:lnTo>
                <a:lnTo>
                  <a:pt x="10882" y="6979"/>
                </a:lnTo>
                <a:lnTo>
                  <a:pt x="11263" y="7333"/>
                </a:lnTo>
                <a:lnTo>
                  <a:pt x="11658" y="7686"/>
                </a:lnTo>
                <a:lnTo>
                  <a:pt x="12066" y="8013"/>
                </a:lnTo>
                <a:lnTo>
                  <a:pt x="12501" y="8326"/>
                </a:lnTo>
                <a:lnTo>
                  <a:pt x="12719" y="8475"/>
                </a:lnTo>
                <a:lnTo>
                  <a:pt x="12936" y="8611"/>
                </a:lnTo>
                <a:lnTo>
                  <a:pt x="13167" y="8734"/>
                </a:lnTo>
                <a:lnTo>
                  <a:pt x="13412" y="8870"/>
                </a:lnTo>
                <a:lnTo>
                  <a:pt x="13657" y="8979"/>
                </a:lnTo>
                <a:lnTo>
                  <a:pt x="13902" y="9087"/>
                </a:lnTo>
                <a:lnTo>
                  <a:pt x="14174" y="9183"/>
                </a:lnTo>
                <a:lnTo>
                  <a:pt x="14432" y="9278"/>
                </a:lnTo>
                <a:lnTo>
                  <a:pt x="14718" y="9359"/>
                </a:lnTo>
                <a:lnTo>
                  <a:pt x="15004" y="9428"/>
                </a:lnTo>
                <a:lnTo>
                  <a:pt x="15303" y="9496"/>
                </a:lnTo>
                <a:lnTo>
                  <a:pt x="15602" y="9550"/>
                </a:lnTo>
                <a:lnTo>
                  <a:pt x="15929" y="9591"/>
                </a:lnTo>
                <a:lnTo>
                  <a:pt x="16255" y="9618"/>
                </a:lnTo>
                <a:lnTo>
                  <a:pt x="16595" y="9632"/>
                </a:lnTo>
                <a:lnTo>
                  <a:pt x="16949" y="9645"/>
                </a:lnTo>
                <a:lnTo>
                  <a:pt x="17425" y="9632"/>
                </a:lnTo>
                <a:lnTo>
                  <a:pt x="17901" y="9591"/>
                </a:lnTo>
                <a:lnTo>
                  <a:pt x="18377" y="9536"/>
                </a:lnTo>
                <a:lnTo>
                  <a:pt x="18840" y="9455"/>
                </a:lnTo>
                <a:lnTo>
                  <a:pt x="19302" y="9346"/>
                </a:lnTo>
                <a:lnTo>
                  <a:pt x="19765" y="9223"/>
                </a:lnTo>
                <a:lnTo>
                  <a:pt x="20214" y="9074"/>
                </a:lnTo>
                <a:lnTo>
                  <a:pt x="20649" y="8897"/>
                </a:lnTo>
                <a:lnTo>
                  <a:pt x="21084" y="8707"/>
                </a:lnTo>
                <a:lnTo>
                  <a:pt x="21506" y="8503"/>
                </a:lnTo>
                <a:lnTo>
                  <a:pt x="21914" y="8271"/>
                </a:lnTo>
                <a:lnTo>
                  <a:pt x="22322" y="8013"/>
                </a:lnTo>
                <a:lnTo>
                  <a:pt x="22703" y="7741"/>
                </a:lnTo>
                <a:lnTo>
                  <a:pt x="23084" y="7442"/>
                </a:lnTo>
                <a:lnTo>
                  <a:pt x="23437" y="7142"/>
                </a:lnTo>
                <a:lnTo>
                  <a:pt x="23791" y="6802"/>
                </a:lnTo>
                <a:lnTo>
                  <a:pt x="27545" y="3048"/>
                </a:lnTo>
                <a:lnTo>
                  <a:pt x="27654" y="2912"/>
                </a:lnTo>
                <a:lnTo>
                  <a:pt x="27913" y="2531"/>
                </a:lnTo>
                <a:lnTo>
                  <a:pt x="28130" y="2177"/>
                </a:lnTo>
                <a:lnTo>
                  <a:pt x="28334" y="1837"/>
                </a:lnTo>
                <a:lnTo>
                  <a:pt x="28498" y="1484"/>
                </a:lnTo>
                <a:lnTo>
                  <a:pt x="28579" y="1307"/>
                </a:lnTo>
                <a:lnTo>
                  <a:pt x="28634" y="1130"/>
                </a:lnTo>
                <a:lnTo>
                  <a:pt x="28688" y="953"/>
                </a:lnTo>
                <a:lnTo>
                  <a:pt x="28729" y="776"/>
                </a:lnTo>
                <a:lnTo>
                  <a:pt x="28770" y="586"/>
                </a:lnTo>
                <a:lnTo>
                  <a:pt x="28797" y="395"/>
                </a:lnTo>
                <a:lnTo>
                  <a:pt x="28810" y="205"/>
                </a:lnTo>
                <a:lnTo>
                  <a:pt x="288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6190211" y="2583951"/>
            <a:ext cx="573079" cy="155825"/>
          </a:xfrm>
          <a:custGeom>
            <a:rect b="b" l="l" r="r" t="t"/>
            <a:pathLst>
              <a:path extrusionOk="0" h="4409" w="16215">
                <a:moveTo>
                  <a:pt x="1" y="1"/>
                </a:moveTo>
                <a:lnTo>
                  <a:pt x="191" y="191"/>
                </a:lnTo>
                <a:lnTo>
                  <a:pt x="966" y="980"/>
                </a:lnTo>
                <a:lnTo>
                  <a:pt x="1347" y="1361"/>
                </a:lnTo>
                <a:lnTo>
                  <a:pt x="1728" y="1742"/>
                </a:lnTo>
                <a:lnTo>
                  <a:pt x="2109" y="2096"/>
                </a:lnTo>
                <a:lnTo>
                  <a:pt x="2504" y="2449"/>
                </a:lnTo>
                <a:lnTo>
                  <a:pt x="2912" y="2776"/>
                </a:lnTo>
                <a:lnTo>
                  <a:pt x="3347" y="3089"/>
                </a:lnTo>
                <a:lnTo>
                  <a:pt x="3565" y="3238"/>
                </a:lnTo>
                <a:lnTo>
                  <a:pt x="3782" y="3374"/>
                </a:lnTo>
                <a:lnTo>
                  <a:pt x="4013" y="3497"/>
                </a:lnTo>
                <a:lnTo>
                  <a:pt x="4258" y="3633"/>
                </a:lnTo>
                <a:lnTo>
                  <a:pt x="4503" y="3742"/>
                </a:lnTo>
                <a:lnTo>
                  <a:pt x="4748" y="3850"/>
                </a:lnTo>
                <a:lnTo>
                  <a:pt x="5020" y="3946"/>
                </a:lnTo>
                <a:lnTo>
                  <a:pt x="5278" y="4041"/>
                </a:lnTo>
                <a:lnTo>
                  <a:pt x="5564" y="4122"/>
                </a:lnTo>
                <a:lnTo>
                  <a:pt x="5850" y="4191"/>
                </a:lnTo>
                <a:lnTo>
                  <a:pt x="6149" y="4259"/>
                </a:lnTo>
                <a:lnTo>
                  <a:pt x="6448" y="4313"/>
                </a:lnTo>
                <a:lnTo>
                  <a:pt x="6775" y="4354"/>
                </a:lnTo>
                <a:lnTo>
                  <a:pt x="7101" y="4381"/>
                </a:lnTo>
                <a:lnTo>
                  <a:pt x="7441" y="4395"/>
                </a:lnTo>
                <a:lnTo>
                  <a:pt x="7795" y="4408"/>
                </a:lnTo>
                <a:lnTo>
                  <a:pt x="8271" y="4395"/>
                </a:lnTo>
                <a:lnTo>
                  <a:pt x="8747" y="4354"/>
                </a:lnTo>
                <a:lnTo>
                  <a:pt x="9223" y="4299"/>
                </a:lnTo>
                <a:lnTo>
                  <a:pt x="9686" y="4218"/>
                </a:lnTo>
                <a:lnTo>
                  <a:pt x="10148" y="4109"/>
                </a:lnTo>
                <a:lnTo>
                  <a:pt x="10611" y="3986"/>
                </a:lnTo>
                <a:lnTo>
                  <a:pt x="11060" y="3837"/>
                </a:lnTo>
                <a:lnTo>
                  <a:pt x="11495" y="3660"/>
                </a:lnTo>
                <a:lnTo>
                  <a:pt x="11930" y="3470"/>
                </a:lnTo>
                <a:lnTo>
                  <a:pt x="12352" y="3266"/>
                </a:lnTo>
                <a:lnTo>
                  <a:pt x="12760" y="3034"/>
                </a:lnTo>
                <a:lnTo>
                  <a:pt x="13168" y="2776"/>
                </a:lnTo>
                <a:lnTo>
                  <a:pt x="13549" y="2504"/>
                </a:lnTo>
                <a:lnTo>
                  <a:pt x="13930" y="2205"/>
                </a:lnTo>
                <a:lnTo>
                  <a:pt x="14283" y="1905"/>
                </a:lnTo>
                <a:lnTo>
                  <a:pt x="14637" y="1565"/>
                </a:lnTo>
                <a:lnTo>
                  <a:pt x="1621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3"/>
          <p:cNvSpPr/>
          <p:nvPr/>
        </p:nvSpPr>
        <p:spPr>
          <a:xfrm>
            <a:off x="5332544" y="2140715"/>
            <a:ext cx="235593" cy="133665"/>
          </a:xfrm>
          <a:custGeom>
            <a:rect b="b" l="l" r="r" t="t"/>
            <a:pathLst>
              <a:path extrusionOk="0" h="3782" w="6666">
                <a:moveTo>
                  <a:pt x="55" y="0"/>
                </a:moveTo>
                <a:lnTo>
                  <a:pt x="14" y="558"/>
                </a:lnTo>
                <a:lnTo>
                  <a:pt x="1" y="1129"/>
                </a:lnTo>
                <a:lnTo>
                  <a:pt x="2884" y="1129"/>
                </a:lnTo>
                <a:lnTo>
                  <a:pt x="3156" y="1143"/>
                </a:lnTo>
                <a:lnTo>
                  <a:pt x="3415" y="1184"/>
                </a:lnTo>
                <a:lnTo>
                  <a:pt x="3673" y="1252"/>
                </a:lnTo>
                <a:lnTo>
                  <a:pt x="3918" y="1347"/>
                </a:lnTo>
                <a:lnTo>
                  <a:pt x="4149" y="1456"/>
                </a:lnTo>
                <a:lnTo>
                  <a:pt x="4367" y="1592"/>
                </a:lnTo>
                <a:lnTo>
                  <a:pt x="4571" y="1742"/>
                </a:lnTo>
                <a:lnTo>
                  <a:pt x="4762" y="1905"/>
                </a:lnTo>
                <a:lnTo>
                  <a:pt x="4925" y="2095"/>
                </a:lnTo>
                <a:lnTo>
                  <a:pt x="5074" y="2299"/>
                </a:lnTo>
                <a:lnTo>
                  <a:pt x="5210" y="2517"/>
                </a:lnTo>
                <a:lnTo>
                  <a:pt x="5319" y="2748"/>
                </a:lnTo>
                <a:lnTo>
                  <a:pt x="5414" y="2993"/>
                </a:lnTo>
                <a:lnTo>
                  <a:pt x="5482" y="3251"/>
                </a:lnTo>
                <a:lnTo>
                  <a:pt x="5523" y="3510"/>
                </a:lnTo>
                <a:lnTo>
                  <a:pt x="5537" y="3782"/>
                </a:lnTo>
                <a:lnTo>
                  <a:pt x="6666" y="3782"/>
                </a:lnTo>
                <a:lnTo>
                  <a:pt x="6666" y="3591"/>
                </a:lnTo>
                <a:lnTo>
                  <a:pt x="6652" y="3387"/>
                </a:lnTo>
                <a:lnTo>
                  <a:pt x="6625" y="3211"/>
                </a:lnTo>
                <a:lnTo>
                  <a:pt x="6598" y="3020"/>
                </a:lnTo>
                <a:lnTo>
                  <a:pt x="6543" y="2830"/>
                </a:lnTo>
                <a:lnTo>
                  <a:pt x="6503" y="2653"/>
                </a:lnTo>
                <a:lnTo>
                  <a:pt x="6435" y="2476"/>
                </a:lnTo>
                <a:lnTo>
                  <a:pt x="6367" y="2313"/>
                </a:lnTo>
                <a:lnTo>
                  <a:pt x="6299" y="2136"/>
                </a:lnTo>
                <a:lnTo>
                  <a:pt x="6217" y="1973"/>
                </a:lnTo>
                <a:lnTo>
                  <a:pt x="6122" y="1823"/>
                </a:lnTo>
                <a:lnTo>
                  <a:pt x="6027" y="1660"/>
                </a:lnTo>
                <a:lnTo>
                  <a:pt x="5918" y="1524"/>
                </a:lnTo>
                <a:lnTo>
                  <a:pt x="5809" y="1374"/>
                </a:lnTo>
                <a:lnTo>
                  <a:pt x="5686" y="1238"/>
                </a:lnTo>
                <a:lnTo>
                  <a:pt x="5564" y="1102"/>
                </a:lnTo>
                <a:lnTo>
                  <a:pt x="5428" y="980"/>
                </a:lnTo>
                <a:lnTo>
                  <a:pt x="5292" y="857"/>
                </a:lnTo>
                <a:lnTo>
                  <a:pt x="5142" y="749"/>
                </a:lnTo>
                <a:lnTo>
                  <a:pt x="4993" y="640"/>
                </a:lnTo>
                <a:lnTo>
                  <a:pt x="4843" y="545"/>
                </a:lnTo>
                <a:lnTo>
                  <a:pt x="4694" y="449"/>
                </a:lnTo>
                <a:lnTo>
                  <a:pt x="4530" y="368"/>
                </a:lnTo>
                <a:lnTo>
                  <a:pt x="4353" y="300"/>
                </a:lnTo>
                <a:lnTo>
                  <a:pt x="4190" y="232"/>
                </a:lnTo>
                <a:lnTo>
                  <a:pt x="4013" y="164"/>
                </a:lnTo>
                <a:lnTo>
                  <a:pt x="3823" y="109"/>
                </a:lnTo>
                <a:lnTo>
                  <a:pt x="3646" y="68"/>
                </a:lnTo>
                <a:lnTo>
                  <a:pt x="3456" y="41"/>
                </a:lnTo>
                <a:lnTo>
                  <a:pt x="3265" y="14"/>
                </a:lnTo>
                <a:lnTo>
                  <a:pt x="307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3"/>
          <p:cNvSpPr/>
          <p:nvPr/>
        </p:nvSpPr>
        <p:spPr>
          <a:xfrm>
            <a:off x="5343607" y="1835918"/>
            <a:ext cx="411069" cy="230787"/>
          </a:xfrm>
          <a:custGeom>
            <a:rect b="b" l="l" r="r" t="t"/>
            <a:pathLst>
              <a:path extrusionOk="0" h="6530" w="11631">
                <a:moveTo>
                  <a:pt x="10502" y="0"/>
                </a:moveTo>
                <a:lnTo>
                  <a:pt x="10488" y="272"/>
                </a:lnTo>
                <a:lnTo>
                  <a:pt x="10474" y="558"/>
                </a:lnTo>
                <a:lnTo>
                  <a:pt x="10434" y="817"/>
                </a:lnTo>
                <a:lnTo>
                  <a:pt x="10393" y="1089"/>
                </a:lnTo>
                <a:lnTo>
                  <a:pt x="10325" y="1347"/>
                </a:lnTo>
                <a:lnTo>
                  <a:pt x="10257" y="1606"/>
                </a:lnTo>
                <a:lnTo>
                  <a:pt x="10175" y="1850"/>
                </a:lnTo>
                <a:lnTo>
                  <a:pt x="10080" y="2095"/>
                </a:lnTo>
                <a:lnTo>
                  <a:pt x="9971" y="2340"/>
                </a:lnTo>
                <a:lnTo>
                  <a:pt x="9849" y="2571"/>
                </a:lnTo>
                <a:lnTo>
                  <a:pt x="9713" y="2803"/>
                </a:lnTo>
                <a:lnTo>
                  <a:pt x="9577" y="3020"/>
                </a:lnTo>
                <a:lnTo>
                  <a:pt x="9427" y="3224"/>
                </a:lnTo>
                <a:lnTo>
                  <a:pt x="9264" y="3428"/>
                </a:lnTo>
                <a:lnTo>
                  <a:pt x="9101" y="3632"/>
                </a:lnTo>
                <a:lnTo>
                  <a:pt x="8910" y="3823"/>
                </a:lnTo>
                <a:lnTo>
                  <a:pt x="8733" y="4000"/>
                </a:lnTo>
                <a:lnTo>
                  <a:pt x="8529" y="4163"/>
                </a:lnTo>
                <a:lnTo>
                  <a:pt x="8325" y="4326"/>
                </a:lnTo>
                <a:lnTo>
                  <a:pt x="8121" y="4476"/>
                </a:lnTo>
                <a:lnTo>
                  <a:pt x="7904" y="4612"/>
                </a:lnTo>
                <a:lnTo>
                  <a:pt x="7672" y="4748"/>
                </a:lnTo>
                <a:lnTo>
                  <a:pt x="7441" y="4870"/>
                </a:lnTo>
                <a:lnTo>
                  <a:pt x="7196" y="4979"/>
                </a:lnTo>
                <a:lnTo>
                  <a:pt x="6951" y="5074"/>
                </a:lnTo>
                <a:lnTo>
                  <a:pt x="6707" y="5156"/>
                </a:lnTo>
                <a:lnTo>
                  <a:pt x="6448" y="5224"/>
                </a:lnTo>
                <a:lnTo>
                  <a:pt x="6190" y="5292"/>
                </a:lnTo>
                <a:lnTo>
                  <a:pt x="5918" y="5333"/>
                </a:lnTo>
                <a:lnTo>
                  <a:pt x="5646" y="5373"/>
                </a:lnTo>
                <a:lnTo>
                  <a:pt x="5373" y="5387"/>
                </a:lnTo>
                <a:lnTo>
                  <a:pt x="5101" y="5401"/>
                </a:lnTo>
                <a:lnTo>
                  <a:pt x="245" y="5401"/>
                </a:lnTo>
                <a:lnTo>
                  <a:pt x="109" y="5958"/>
                </a:lnTo>
                <a:lnTo>
                  <a:pt x="0" y="6530"/>
                </a:lnTo>
                <a:lnTo>
                  <a:pt x="5101" y="6530"/>
                </a:lnTo>
                <a:lnTo>
                  <a:pt x="5523" y="6516"/>
                </a:lnTo>
                <a:lnTo>
                  <a:pt x="5945" y="6475"/>
                </a:lnTo>
                <a:lnTo>
                  <a:pt x="6353" y="6407"/>
                </a:lnTo>
                <a:lnTo>
                  <a:pt x="6761" y="6326"/>
                </a:lnTo>
                <a:lnTo>
                  <a:pt x="7155" y="6203"/>
                </a:lnTo>
                <a:lnTo>
                  <a:pt x="7536" y="6067"/>
                </a:lnTo>
                <a:lnTo>
                  <a:pt x="7904" y="5904"/>
                </a:lnTo>
                <a:lnTo>
                  <a:pt x="8271" y="5713"/>
                </a:lnTo>
                <a:lnTo>
                  <a:pt x="8611" y="5509"/>
                </a:lnTo>
                <a:lnTo>
                  <a:pt x="8937" y="5278"/>
                </a:lnTo>
                <a:lnTo>
                  <a:pt x="9250" y="5033"/>
                </a:lnTo>
                <a:lnTo>
                  <a:pt x="9549" y="4775"/>
                </a:lnTo>
                <a:lnTo>
                  <a:pt x="9835" y="4489"/>
                </a:lnTo>
                <a:lnTo>
                  <a:pt x="10107" y="4190"/>
                </a:lnTo>
                <a:lnTo>
                  <a:pt x="10352" y="3877"/>
                </a:lnTo>
                <a:lnTo>
                  <a:pt x="10583" y="3551"/>
                </a:lnTo>
                <a:lnTo>
                  <a:pt x="10747" y="3279"/>
                </a:lnTo>
                <a:lnTo>
                  <a:pt x="10910" y="2993"/>
                </a:lnTo>
                <a:lnTo>
                  <a:pt x="11046" y="2707"/>
                </a:lnTo>
                <a:lnTo>
                  <a:pt x="11168" y="2422"/>
                </a:lnTo>
                <a:lnTo>
                  <a:pt x="11277" y="2136"/>
                </a:lnTo>
                <a:lnTo>
                  <a:pt x="11372" y="1850"/>
                </a:lnTo>
                <a:lnTo>
                  <a:pt x="11454" y="1551"/>
                </a:lnTo>
                <a:lnTo>
                  <a:pt x="11508" y="1252"/>
                </a:lnTo>
                <a:lnTo>
                  <a:pt x="11563" y="939"/>
                </a:lnTo>
                <a:lnTo>
                  <a:pt x="11603" y="640"/>
                </a:lnTo>
                <a:lnTo>
                  <a:pt x="11631" y="313"/>
                </a:lnTo>
                <a:lnTo>
                  <a:pt x="1163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3"/>
          <p:cNvSpPr/>
          <p:nvPr/>
        </p:nvSpPr>
        <p:spPr>
          <a:xfrm>
            <a:off x="6445034" y="2121948"/>
            <a:ext cx="439908" cy="172648"/>
          </a:xfrm>
          <a:custGeom>
            <a:rect b="b" l="l" r="r" t="t"/>
            <a:pathLst>
              <a:path extrusionOk="0" h="4885" w="12447">
                <a:moveTo>
                  <a:pt x="0" y="1"/>
                </a:moveTo>
                <a:lnTo>
                  <a:pt x="14" y="246"/>
                </a:lnTo>
                <a:lnTo>
                  <a:pt x="27" y="491"/>
                </a:lnTo>
                <a:lnTo>
                  <a:pt x="54" y="735"/>
                </a:lnTo>
                <a:lnTo>
                  <a:pt x="109" y="980"/>
                </a:lnTo>
                <a:lnTo>
                  <a:pt x="150" y="1212"/>
                </a:lnTo>
                <a:lnTo>
                  <a:pt x="218" y="1443"/>
                </a:lnTo>
                <a:lnTo>
                  <a:pt x="299" y="1660"/>
                </a:lnTo>
                <a:lnTo>
                  <a:pt x="381" y="1878"/>
                </a:lnTo>
                <a:lnTo>
                  <a:pt x="476" y="2096"/>
                </a:lnTo>
                <a:lnTo>
                  <a:pt x="585" y="2300"/>
                </a:lnTo>
                <a:lnTo>
                  <a:pt x="694" y="2504"/>
                </a:lnTo>
                <a:lnTo>
                  <a:pt x="816" y="2708"/>
                </a:lnTo>
                <a:lnTo>
                  <a:pt x="952" y="2898"/>
                </a:lnTo>
                <a:lnTo>
                  <a:pt x="1102" y="3075"/>
                </a:lnTo>
                <a:lnTo>
                  <a:pt x="1251" y="3252"/>
                </a:lnTo>
                <a:lnTo>
                  <a:pt x="1401" y="3415"/>
                </a:lnTo>
                <a:lnTo>
                  <a:pt x="1564" y="3578"/>
                </a:lnTo>
                <a:lnTo>
                  <a:pt x="1741" y="3728"/>
                </a:lnTo>
                <a:lnTo>
                  <a:pt x="1918" y="3878"/>
                </a:lnTo>
                <a:lnTo>
                  <a:pt x="2108" y="4014"/>
                </a:lnTo>
                <a:lnTo>
                  <a:pt x="2312" y="4150"/>
                </a:lnTo>
                <a:lnTo>
                  <a:pt x="2503" y="4258"/>
                </a:lnTo>
                <a:lnTo>
                  <a:pt x="2707" y="4367"/>
                </a:lnTo>
                <a:lnTo>
                  <a:pt x="2925" y="4476"/>
                </a:lnTo>
                <a:lnTo>
                  <a:pt x="3142" y="4558"/>
                </a:lnTo>
                <a:lnTo>
                  <a:pt x="3360" y="4639"/>
                </a:lnTo>
                <a:lnTo>
                  <a:pt x="3591" y="4707"/>
                </a:lnTo>
                <a:lnTo>
                  <a:pt x="3822" y="4762"/>
                </a:lnTo>
                <a:lnTo>
                  <a:pt x="4054" y="4816"/>
                </a:lnTo>
                <a:lnTo>
                  <a:pt x="4298" y="4843"/>
                </a:lnTo>
                <a:lnTo>
                  <a:pt x="4543" y="4871"/>
                </a:lnTo>
                <a:lnTo>
                  <a:pt x="4788" y="4884"/>
                </a:lnTo>
                <a:lnTo>
                  <a:pt x="12446" y="4884"/>
                </a:lnTo>
                <a:lnTo>
                  <a:pt x="12446" y="3742"/>
                </a:lnTo>
                <a:lnTo>
                  <a:pt x="4693" y="3742"/>
                </a:lnTo>
                <a:lnTo>
                  <a:pt x="4503" y="3728"/>
                </a:lnTo>
                <a:lnTo>
                  <a:pt x="4312" y="3701"/>
                </a:lnTo>
                <a:lnTo>
                  <a:pt x="4122" y="3674"/>
                </a:lnTo>
                <a:lnTo>
                  <a:pt x="3945" y="3619"/>
                </a:lnTo>
                <a:lnTo>
                  <a:pt x="3768" y="3578"/>
                </a:lnTo>
                <a:lnTo>
                  <a:pt x="3591" y="3510"/>
                </a:lnTo>
                <a:lnTo>
                  <a:pt x="3428" y="3442"/>
                </a:lnTo>
                <a:lnTo>
                  <a:pt x="3265" y="3374"/>
                </a:lnTo>
                <a:lnTo>
                  <a:pt x="3101" y="3293"/>
                </a:lnTo>
                <a:lnTo>
                  <a:pt x="2938" y="3197"/>
                </a:lnTo>
                <a:lnTo>
                  <a:pt x="2789" y="3102"/>
                </a:lnTo>
                <a:lnTo>
                  <a:pt x="2639" y="2993"/>
                </a:lnTo>
                <a:lnTo>
                  <a:pt x="2503" y="2885"/>
                </a:lnTo>
                <a:lnTo>
                  <a:pt x="2367" y="2776"/>
                </a:lnTo>
                <a:lnTo>
                  <a:pt x="2231" y="2653"/>
                </a:lnTo>
                <a:lnTo>
                  <a:pt x="2108" y="2517"/>
                </a:lnTo>
                <a:lnTo>
                  <a:pt x="2000" y="2381"/>
                </a:lnTo>
                <a:lnTo>
                  <a:pt x="1891" y="2245"/>
                </a:lnTo>
                <a:lnTo>
                  <a:pt x="1782" y="2096"/>
                </a:lnTo>
                <a:lnTo>
                  <a:pt x="1687" y="1946"/>
                </a:lnTo>
                <a:lnTo>
                  <a:pt x="1592" y="1783"/>
                </a:lnTo>
                <a:lnTo>
                  <a:pt x="1510" y="1620"/>
                </a:lnTo>
                <a:lnTo>
                  <a:pt x="1442" y="1456"/>
                </a:lnTo>
                <a:lnTo>
                  <a:pt x="1374" y="1293"/>
                </a:lnTo>
                <a:lnTo>
                  <a:pt x="1306" y="1116"/>
                </a:lnTo>
                <a:lnTo>
                  <a:pt x="1265" y="939"/>
                </a:lnTo>
                <a:lnTo>
                  <a:pt x="1224" y="763"/>
                </a:lnTo>
                <a:lnTo>
                  <a:pt x="1183" y="572"/>
                </a:lnTo>
                <a:lnTo>
                  <a:pt x="1156" y="382"/>
                </a:lnTo>
                <a:lnTo>
                  <a:pt x="1143" y="191"/>
                </a:lnTo>
                <a:lnTo>
                  <a:pt x="114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"/>
          <p:cNvSpPr/>
          <p:nvPr/>
        </p:nvSpPr>
        <p:spPr>
          <a:xfrm>
            <a:off x="5391214" y="1869564"/>
            <a:ext cx="189931" cy="39937"/>
          </a:xfrm>
          <a:custGeom>
            <a:rect b="b" l="l" r="r" t="t"/>
            <a:pathLst>
              <a:path extrusionOk="0" h="1130" w="5374">
                <a:moveTo>
                  <a:pt x="544" y="1"/>
                </a:moveTo>
                <a:lnTo>
                  <a:pt x="259" y="558"/>
                </a:lnTo>
                <a:lnTo>
                  <a:pt x="0" y="1130"/>
                </a:lnTo>
                <a:lnTo>
                  <a:pt x="5373" y="1130"/>
                </a:lnTo>
                <a:lnTo>
                  <a:pt x="53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6266658" y="1693132"/>
            <a:ext cx="479350" cy="223117"/>
          </a:xfrm>
          <a:custGeom>
            <a:rect b="b" l="l" r="r" t="t"/>
            <a:pathLst>
              <a:path extrusionOk="0" h="6313" w="13563">
                <a:moveTo>
                  <a:pt x="5972" y="0"/>
                </a:moveTo>
                <a:lnTo>
                  <a:pt x="5618" y="41"/>
                </a:lnTo>
                <a:lnTo>
                  <a:pt x="5265" y="82"/>
                </a:lnTo>
                <a:lnTo>
                  <a:pt x="4925" y="150"/>
                </a:lnTo>
                <a:lnTo>
                  <a:pt x="4598" y="232"/>
                </a:lnTo>
                <a:lnTo>
                  <a:pt x="4272" y="341"/>
                </a:lnTo>
                <a:lnTo>
                  <a:pt x="3945" y="463"/>
                </a:lnTo>
                <a:lnTo>
                  <a:pt x="3632" y="599"/>
                </a:lnTo>
                <a:lnTo>
                  <a:pt x="3333" y="749"/>
                </a:lnTo>
                <a:lnTo>
                  <a:pt x="3047" y="925"/>
                </a:lnTo>
                <a:lnTo>
                  <a:pt x="2762" y="1102"/>
                </a:lnTo>
                <a:lnTo>
                  <a:pt x="2490" y="1293"/>
                </a:lnTo>
                <a:lnTo>
                  <a:pt x="2231" y="1510"/>
                </a:lnTo>
                <a:lnTo>
                  <a:pt x="1986" y="1742"/>
                </a:lnTo>
                <a:lnTo>
                  <a:pt x="1742" y="1973"/>
                </a:lnTo>
                <a:lnTo>
                  <a:pt x="1524" y="2218"/>
                </a:lnTo>
                <a:lnTo>
                  <a:pt x="1320" y="2463"/>
                </a:lnTo>
                <a:lnTo>
                  <a:pt x="1129" y="2721"/>
                </a:lnTo>
                <a:lnTo>
                  <a:pt x="966" y="2979"/>
                </a:lnTo>
                <a:lnTo>
                  <a:pt x="803" y="3251"/>
                </a:lnTo>
                <a:lnTo>
                  <a:pt x="626" y="3605"/>
                </a:lnTo>
                <a:lnTo>
                  <a:pt x="463" y="3959"/>
                </a:lnTo>
                <a:lnTo>
                  <a:pt x="327" y="4326"/>
                </a:lnTo>
                <a:lnTo>
                  <a:pt x="218" y="4707"/>
                </a:lnTo>
                <a:lnTo>
                  <a:pt x="123" y="5101"/>
                </a:lnTo>
                <a:lnTo>
                  <a:pt x="55" y="5496"/>
                </a:lnTo>
                <a:lnTo>
                  <a:pt x="14" y="5904"/>
                </a:lnTo>
                <a:lnTo>
                  <a:pt x="0" y="6312"/>
                </a:lnTo>
                <a:lnTo>
                  <a:pt x="1143" y="6312"/>
                </a:lnTo>
                <a:lnTo>
                  <a:pt x="1157" y="6054"/>
                </a:lnTo>
                <a:lnTo>
                  <a:pt x="1170" y="5782"/>
                </a:lnTo>
                <a:lnTo>
                  <a:pt x="1198" y="5523"/>
                </a:lnTo>
                <a:lnTo>
                  <a:pt x="1252" y="5265"/>
                </a:lnTo>
                <a:lnTo>
                  <a:pt x="1306" y="5020"/>
                </a:lnTo>
                <a:lnTo>
                  <a:pt x="1374" y="4775"/>
                </a:lnTo>
                <a:lnTo>
                  <a:pt x="1456" y="4530"/>
                </a:lnTo>
                <a:lnTo>
                  <a:pt x="1551" y="4299"/>
                </a:lnTo>
                <a:lnTo>
                  <a:pt x="1660" y="4068"/>
                </a:lnTo>
                <a:lnTo>
                  <a:pt x="1769" y="3850"/>
                </a:lnTo>
                <a:lnTo>
                  <a:pt x="1891" y="3632"/>
                </a:lnTo>
                <a:lnTo>
                  <a:pt x="2027" y="3415"/>
                </a:lnTo>
                <a:lnTo>
                  <a:pt x="2177" y="3211"/>
                </a:lnTo>
                <a:lnTo>
                  <a:pt x="2327" y="3020"/>
                </a:lnTo>
                <a:lnTo>
                  <a:pt x="2490" y="2830"/>
                </a:lnTo>
                <a:lnTo>
                  <a:pt x="2667" y="2653"/>
                </a:lnTo>
                <a:lnTo>
                  <a:pt x="2843" y="2476"/>
                </a:lnTo>
                <a:lnTo>
                  <a:pt x="3034" y="2313"/>
                </a:lnTo>
                <a:lnTo>
                  <a:pt x="3224" y="2163"/>
                </a:lnTo>
                <a:lnTo>
                  <a:pt x="3428" y="2014"/>
                </a:lnTo>
                <a:lnTo>
                  <a:pt x="3646" y="1878"/>
                </a:lnTo>
                <a:lnTo>
                  <a:pt x="3864" y="1755"/>
                </a:lnTo>
                <a:lnTo>
                  <a:pt x="4081" y="1646"/>
                </a:lnTo>
                <a:lnTo>
                  <a:pt x="4313" y="1538"/>
                </a:lnTo>
                <a:lnTo>
                  <a:pt x="4544" y="1442"/>
                </a:lnTo>
                <a:lnTo>
                  <a:pt x="4789" y="1361"/>
                </a:lnTo>
                <a:lnTo>
                  <a:pt x="5033" y="1293"/>
                </a:lnTo>
                <a:lnTo>
                  <a:pt x="5292" y="1238"/>
                </a:lnTo>
                <a:lnTo>
                  <a:pt x="5537" y="1197"/>
                </a:lnTo>
                <a:lnTo>
                  <a:pt x="5795" y="1157"/>
                </a:lnTo>
                <a:lnTo>
                  <a:pt x="6067" y="1143"/>
                </a:lnTo>
                <a:lnTo>
                  <a:pt x="6326" y="1129"/>
                </a:lnTo>
                <a:lnTo>
                  <a:pt x="13562" y="1129"/>
                </a:lnTo>
                <a:lnTo>
                  <a:pt x="13331" y="844"/>
                </a:lnTo>
                <a:lnTo>
                  <a:pt x="13086" y="558"/>
                </a:lnTo>
                <a:lnTo>
                  <a:pt x="12855" y="273"/>
                </a:lnTo>
                <a:lnTo>
                  <a:pt x="1259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"/>
          <p:cNvSpPr/>
          <p:nvPr/>
        </p:nvSpPr>
        <p:spPr>
          <a:xfrm>
            <a:off x="6539258" y="1835918"/>
            <a:ext cx="291364" cy="40432"/>
          </a:xfrm>
          <a:custGeom>
            <a:rect b="b" l="l" r="r" t="t"/>
            <a:pathLst>
              <a:path extrusionOk="0" h="1144" w="8244">
                <a:moveTo>
                  <a:pt x="0" y="0"/>
                </a:moveTo>
                <a:lnTo>
                  <a:pt x="0" y="1143"/>
                </a:lnTo>
                <a:lnTo>
                  <a:pt x="8243" y="1143"/>
                </a:lnTo>
                <a:lnTo>
                  <a:pt x="7985" y="558"/>
                </a:lnTo>
                <a:lnTo>
                  <a:pt x="769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3"/>
          <p:cNvSpPr/>
          <p:nvPr/>
        </p:nvSpPr>
        <p:spPr>
          <a:xfrm>
            <a:off x="5826285" y="2101767"/>
            <a:ext cx="144728" cy="297124"/>
          </a:xfrm>
          <a:custGeom>
            <a:rect b="b" l="l" r="r" t="t"/>
            <a:pathLst>
              <a:path extrusionOk="0" h="8407" w="4095">
                <a:moveTo>
                  <a:pt x="4095" y="1"/>
                </a:moveTo>
                <a:lnTo>
                  <a:pt x="3755" y="28"/>
                </a:lnTo>
                <a:lnTo>
                  <a:pt x="3428" y="69"/>
                </a:lnTo>
                <a:lnTo>
                  <a:pt x="3102" y="123"/>
                </a:lnTo>
                <a:lnTo>
                  <a:pt x="2789" y="218"/>
                </a:lnTo>
                <a:lnTo>
                  <a:pt x="2490" y="341"/>
                </a:lnTo>
                <a:lnTo>
                  <a:pt x="2204" y="477"/>
                </a:lnTo>
                <a:lnTo>
                  <a:pt x="1932" y="626"/>
                </a:lnTo>
                <a:lnTo>
                  <a:pt x="1660" y="817"/>
                </a:lnTo>
                <a:lnTo>
                  <a:pt x="1415" y="1007"/>
                </a:lnTo>
                <a:lnTo>
                  <a:pt x="1184" y="1225"/>
                </a:lnTo>
                <a:lnTo>
                  <a:pt x="966" y="1470"/>
                </a:lnTo>
                <a:lnTo>
                  <a:pt x="776" y="1715"/>
                </a:lnTo>
                <a:lnTo>
                  <a:pt x="599" y="1973"/>
                </a:lnTo>
                <a:lnTo>
                  <a:pt x="449" y="2259"/>
                </a:lnTo>
                <a:lnTo>
                  <a:pt x="313" y="2544"/>
                </a:lnTo>
                <a:lnTo>
                  <a:pt x="205" y="2857"/>
                </a:lnTo>
                <a:lnTo>
                  <a:pt x="123" y="3116"/>
                </a:lnTo>
                <a:lnTo>
                  <a:pt x="68" y="3401"/>
                </a:lnTo>
                <a:lnTo>
                  <a:pt x="28" y="3687"/>
                </a:lnTo>
                <a:lnTo>
                  <a:pt x="14" y="3973"/>
                </a:lnTo>
                <a:lnTo>
                  <a:pt x="0" y="4095"/>
                </a:lnTo>
                <a:lnTo>
                  <a:pt x="0" y="8407"/>
                </a:lnTo>
                <a:lnTo>
                  <a:pt x="1143" y="8407"/>
                </a:lnTo>
                <a:lnTo>
                  <a:pt x="1143" y="4095"/>
                </a:lnTo>
                <a:lnTo>
                  <a:pt x="1157" y="3796"/>
                </a:lnTo>
                <a:lnTo>
                  <a:pt x="1198" y="3496"/>
                </a:lnTo>
                <a:lnTo>
                  <a:pt x="1279" y="3224"/>
                </a:lnTo>
                <a:lnTo>
                  <a:pt x="1374" y="2952"/>
                </a:lnTo>
                <a:lnTo>
                  <a:pt x="1497" y="2694"/>
                </a:lnTo>
                <a:lnTo>
                  <a:pt x="1646" y="2449"/>
                </a:lnTo>
                <a:lnTo>
                  <a:pt x="1823" y="2218"/>
                </a:lnTo>
                <a:lnTo>
                  <a:pt x="2014" y="2014"/>
                </a:lnTo>
                <a:lnTo>
                  <a:pt x="2218" y="1823"/>
                </a:lnTo>
                <a:lnTo>
                  <a:pt x="2449" y="1647"/>
                </a:lnTo>
                <a:lnTo>
                  <a:pt x="2694" y="1497"/>
                </a:lnTo>
                <a:lnTo>
                  <a:pt x="2952" y="1374"/>
                </a:lnTo>
                <a:lnTo>
                  <a:pt x="3224" y="1279"/>
                </a:lnTo>
                <a:lnTo>
                  <a:pt x="3496" y="1198"/>
                </a:lnTo>
                <a:lnTo>
                  <a:pt x="3796" y="1157"/>
                </a:lnTo>
                <a:lnTo>
                  <a:pt x="4095" y="1143"/>
                </a:lnTo>
                <a:lnTo>
                  <a:pt x="409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5930617" y="1480650"/>
            <a:ext cx="163000" cy="267331"/>
          </a:xfrm>
          <a:custGeom>
            <a:rect b="b" l="l" r="r" t="t"/>
            <a:pathLst>
              <a:path extrusionOk="0" h="7564" w="4612">
                <a:moveTo>
                  <a:pt x="1143" y="0"/>
                </a:moveTo>
                <a:lnTo>
                  <a:pt x="572" y="68"/>
                </a:lnTo>
                <a:lnTo>
                  <a:pt x="0" y="150"/>
                </a:lnTo>
                <a:lnTo>
                  <a:pt x="0" y="2952"/>
                </a:lnTo>
                <a:lnTo>
                  <a:pt x="14" y="3183"/>
                </a:lnTo>
                <a:lnTo>
                  <a:pt x="27" y="3428"/>
                </a:lnTo>
                <a:lnTo>
                  <a:pt x="55" y="3659"/>
                </a:lnTo>
                <a:lnTo>
                  <a:pt x="95" y="3877"/>
                </a:lnTo>
                <a:lnTo>
                  <a:pt x="150" y="4108"/>
                </a:lnTo>
                <a:lnTo>
                  <a:pt x="204" y="4326"/>
                </a:lnTo>
                <a:lnTo>
                  <a:pt x="286" y="4530"/>
                </a:lnTo>
                <a:lnTo>
                  <a:pt x="368" y="4747"/>
                </a:lnTo>
                <a:lnTo>
                  <a:pt x="463" y="4951"/>
                </a:lnTo>
                <a:lnTo>
                  <a:pt x="558" y="5142"/>
                </a:lnTo>
                <a:lnTo>
                  <a:pt x="667" y="5346"/>
                </a:lnTo>
                <a:lnTo>
                  <a:pt x="789" y="5523"/>
                </a:lnTo>
                <a:lnTo>
                  <a:pt x="925" y="5713"/>
                </a:lnTo>
                <a:lnTo>
                  <a:pt x="1061" y="5890"/>
                </a:lnTo>
                <a:lnTo>
                  <a:pt x="1197" y="6053"/>
                </a:lnTo>
                <a:lnTo>
                  <a:pt x="1361" y="6216"/>
                </a:lnTo>
                <a:lnTo>
                  <a:pt x="1510" y="6366"/>
                </a:lnTo>
                <a:lnTo>
                  <a:pt x="1687" y="6516"/>
                </a:lnTo>
                <a:lnTo>
                  <a:pt x="1864" y="6652"/>
                </a:lnTo>
                <a:lnTo>
                  <a:pt x="2041" y="6774"/>
                </a:lnTo>
                <a:lnTo>
                  <a:pt x="2231" y="6897"/>
                </a:lnTo>
                <a:lnTo>
                  <a:pt x="2422" y="7005"/>
                </a:lnTo>
                <a:lnTo>
                  <a:pt x="2612" y="7114"/>
                </a:lnTo>
                <a:lnTo>
                  <a:pt x="2816" y="7196"/>
                </a:lnTo>
                <a:lnTo>
                  <a:pt x="3034" y="7277"/>
                </a:lnTo>
                <a:lnTo>
                  <a:pt x="3251" y="7359"/>
                </a:lnTo>
                <a:lnTo>
                  <a:pt x="3469" y="7414"/>
                </a:lnTo>
                <a:lnTo>
                  <a:pt x="3687" y="7468"/>
                </a:lnTo>
                <a:lnTo>
                  <a:pt x="3918" y="7509"/>
                </a:lnTo>
                <a:lnTo>
                  <a:pt x="4149" y="7536"/>
                </a:lnTo>
                <a:lnTo>
                  <a:pt x="4380" y="7563"/>
                </a:lnTo>
                <a:lnTo>
                  <a:pt x="4612" y="7563"/>
                </a:lnTo>
                <a:lnTo>
                  <a:pt x="4612" y="6434"/>
                </a:lnTo>
                <a:lnTo>
                  <a:pt x="4435" y="6421"/>
                </a:lnTo>
                <a:lnTo>
                  <a:pt x="4258" y="6407"/>
                </a:lnTo>
                <a:lnTo>
                  <a:pt x="4081" y="6393"/>
                </a:lnTo>
                <a:lnTo>
                  <a:pt x="3918" y="6353"/>
                </a:lnTo>
                <a:lnTo>
                  <a:pt x="3755" y="6312"/>
                </a:lnTo>
                <a:lnTo>
                  <a:pt x="3578" y="6271"/>
                </a:lnTo>
                <a:lnTo>
                  <a:pt x="3428" y="6216"/>
                </a:lnTo>
                <a:lnTo>
                  <a:pt x="3265" y="6148"/>
                </a:lnTo>
                <a:lnTo>
                  <a:pt x="3115" y="6080"/>
                </a:lnTo>
                <a:lnTo>
                  <a:pt x="2966" y="6012"/>
                </a:lnTo>
                <a:lnTo>
                  <a:pt x="2666" y="5836"/>
                </a:lnTo>
                <a:lnTo>
                  <a:pt x="2408" y="5632"/>
                </a:lnTo>
                <a:lnTo>
                  <a:pt x="2163" y="5414"/>
                </a:lnTo>
                <a:lnTo>
                  <a:pt x="1932" y="5169"/>
                </a:lnTo>
                <a:lnTo>
                  <a:pt x="1728" y="4897"/>
                </a:lnTo>
                <a:lnTo>
                  <a:pt x="1565" y="4611"/>
                </a:lnTo>
                <a:lnTo>
                  <a:pt x="1483" y="4462"/>
                </a:lnTo>
                <a:lnTo>
                  <a:pt x="1415" y="4299"/>
                </a:lnTo>
                <a:lnTo>
                  <a:pt x="1347" y="4149"/>
                </a:lnTo>
                <a:lnTo>
                  <a:pt x="1293" y="3986"/>
                </a:lnTo>
                <a:lnTo>
                  <a:pt x="1252" y="3822"/>
                </a:lnTo>
                <a:lnTo>
                  <a:pt x="1211" y="3646"/>
                </a:lnTo>
                <a:lnTo>
                  <a:pt x="1184" y="3482"/>
                </a:lnTo>
                <a:lnTo>
                  <a:pt x="1156" y="3306"/>
                </a:lnTo>
                <a:lnTo>
                  <a:pt x="1143" y="3129"/>
                </a:lnTo>
                <a:lnTo>
                  <a:pt x="1143" y="2952"/>
                </a:lnTo>
                <a:lnTo>
                  <a:pt x="1143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6156565" y="1478707"/>
            <a:ext cx="162045" cy="151973"/>
          </a:xfrm>
          <a:custGeom>
            <a:rect b="b" l="l" r="r" t="t"/>
            <a:pathLst>
              <a:path extrusionOk="0" h="4300" w="4585">
                <a:moveTo>
                  <a:pt x="3456" y="1"/>
                </a:moveTo>
                <a:lnTo>
                  <a:pt x="3415" y="327"/>
                </a:lnTo>
                <a:lnTo>
                  <a:pt x="3333" y="640"/>
                </a:lnTo>
                <a:lnTo>
                  <a:pt x="3238" y="953"/>
                </a:lnTo>
                <a:lnTo>
                  <a:pt x="3102" y="1239"/>
                </a:lnTo>
                <a:lnTo>
                  <a:pt x="2952" y="1511"/>
                </a:lnTo>
                <a:lnTo>
                  <a:pt x="2775" y="1783"/>
                </a:lnTo>
                <a:lnTo>
                  <a:pt x="2571" y="2014"/>
                </a:lnTo>
                <a:lnTo>
                  <a:pt x="2340" y="2245"/>
                </a:lnTo>
                <a:lnTo>
                  <a:pt x="2109" y="2449"/>
                </a:lnTo>
                <a:lnTo>
                  <a:pt x="1850" y="2626"/>
                </a:lnTo>
                <a:lnTo>
                  <a:pt x="1565" y="2776"/>
                </a:lnTo>
                <a:lnTo>
                  <a:pt x="1279" y="2912"/>
                </a:lnTo>
                <a:lnTo>
                  <a:pt x="980" y="3020"/>
                </a:lnTo>
                <a:lnTo>
                  <a:pt x="653" y="3102"/>
                </a:lnTo>
                <a:lnTo>
                  <a:pt x="327" y="3143"/>
                </a:lnTo>
                <a:lnTo>
                  <a:pt x="0" y="3157"/>
                </a:lnTo>
                <a:lnTo>
                  <a:pt x="0" y="4299"/>
                </a:lnTo>
                <a:lnTo>
                  <a:pt x="218" y="4286"/>
                </a:lnTo>
                <a:lnTo>
                  <a:pt x="436" y="4272"/>
                </a:lnTo>
                <a:lnTo>
                  <a:pt x="653" y="4245"/>
                </a:lnTo>
                <a:lnTo>
                  <a:pt x="871" y="4218"/>
                </a:lnTo>
                <a:lnTo>
                  <a:pt x="1089" y="4163"/>
                </a:lnTo>
                <a:lnTo>
                  <a:pt x="1293" y="4109"/>
                </a:lnTo>
                <a:lnTo>
                  <a:pt x="1497" y="4041"/>
                </a:lnTo>
                <a:lnTo>
                  <a:pt x="1701" y="3973"/>
                </a:lnTo>
                <a:lnTo>
                  <a:pt x="1891" y="3891"/>
                </a:lnTo>
                <a:lnTo>
                  <a:pt x="2082" y="3796"/>
                </a:lnTo>
                <a:lnTo>
                  <a:pt x="2259" y="3701"/>
                </a:lnTo>
                <a:lnTo>
                  <a:pt x="2449" y="3592"/>
                </a:lnTo>
                <a:lnTo>
                  <a:pt x="2626" y="3483"/>
                </a:lnTo>
                <a:lnTo>
                  <a:pt x="2789" y="3347"/>
                </a:lnTo>
                <a:lnTo>
                  <a:pt x="2952" y="3225"/>
                </a:lnTo>
                <a:lnTo>
                  <a:pt x="3102" y="3089"/>
                </a:lnTo>
                <a:lnTo>
                  <a:pt x="3265" y="2939"/>
                </a:lnTo>
                <a:lnTo>
                  <a:pt x="3401" y="2789"/>
                </a:lnTo>
                <a:lnTo>
                  <a:pt x="3537" y="2640"/>
                </a:lnTo>
                <a:lnTo>
                  <a:pt x="3673" y="2476"/>
                </a:lnTo>
                <a:lnTo>
                  <a:pt x="3796" y="2300"/>
                </a:lnTo>
                <a:lnTo>
                  <a:pt x="3904" y="2123"/>
                </a:lnTo>
                <a:lnTo>
                  <a:pt x="4013" y="1946"/>
                </a:lnTo>
                <a:lnTo>
                  <a:pt x="4108" y="1755"/>
                </a:lnTo>
                <a:lnTo>
                  <a:pt x="4204" y="1565"/>
                </a:lnTo>
                <a:lnTo>
                  <a:pt x="4285" y="1375"/>
                </a:lnTo>
                <a:lnTo>
                  <a:pt x="4367" y="1184"/>
                </a:lnTo>
                <a:lnTo>
                  <a:pt x="4421" y="980"/>
                </a:lnTo>
                <a:lnTo>
                  <a:pt x="4476" y="762"/>
                </a:lnTo>
                <a:lnTo>
                  <a:pt x="4530" y="558"/>
                </a:lnTo>
                <a:lnTo>
                  <a:pt x="4557" y="341"/>
                </a:lnTo>
                <a:lnTo>
                  <a:pt x="4585" y="123"/>
                </a:lnTo>
                <a:lnTo>
                  <a:pt x="4027" y="55"/>
                </a:lnTo>
                <a:lnTo>
                  <a:pt x="345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5500317" y="1693132"/>
            <a:ext cx="410114" cy="177914"/>
          </a:xfrm>
          <a:custGeom>
            <a:rect b="b" l="l" r="r" t="t"/>
            <a:pathLst>
              <a:path extrusionOk="0" h="5034" w="11604">
                <a:moveTo>
                  <a:pt x="1035" y="0"/>
                </a:moveTo>
                <a:lnTo>
                  <a:pt x="763" y="273"/>
                </a:lnTo>
                <a:lnTo>
                  <a:pt x="504" y="558"/>
                </a:lnTo>
                <a:lnTo>
                  <a:pt x="1" y="1129"/>
                </a:lnTo>
                <a:lnTo>
                  <a:pt x="6571" y="1129"/>
                </a:lnTo>
                <a:lnTo>
                  <a:pt x="6761" y="1143"/>
                </a:lnTo>
                <a:lnTo>
                  <a:pt x="6965" y="1157"/>
                </a:lnTo>
                <a:lnTo>
                  <a:pt x="7156" y="1170"/>
                </a:lnTo>
                <a:lnTo>
                  <a:pt x="7346" y="1211"/>
                </a:lnTo>
                <a:lnTo>
                  <a:pt x="7537" y="1252"/>
                </a:lnTo>
                <a:lnTo>
                  <a:pt x="7727" y="1306"/>
                </a:lnTo>
                <a:lnTo>
                  <a:pt x="7904" y="1374"/>
                </a:lnTo>
                <a:lnTo>
                  <a:pt x="8081" y="1442"/>
                </a:lnTo>
                <a:lnTo>
                  <a:pt x="8258" y="1510"/>
                </a:lnTo>
                <a:lnTo>
                  <a:pt x="8421" y="1606"/>
                </a:lnTo>
                <a:lnTo>
                  <a:pt x="8584" y="1701"/>
                </a:lnTo>
                <a:lnTo>
                  <a:pt x="8747" y="1796"/>
                </a:lnTo>
                <a:lnTo>
                  <a:pt x="8897" y="1905"/>
                </a:lnTo>
                <a:lnTo>
                  <a:pt x="9047" y="2027"/>
                </a:lnTo>
                <a:lnTo>
                  <a:pt x="9196" y="2150"/>
                </a:lnTo>
                <a:lnTo>
                  <a:pt x="9332" y="2272"/>
                </a:lnTo>
                <a:lnTo>
                  <a:pt x="9455" y="2408"/>
                </a:lnTo>
                <a:lnTo>
                  <a:pt x="9577" y="2558"/>
                </a:lnTo>
                <a:lnTo>
                  <a:pt x="9700" y="2707"/>
                </a:lnTo>
                <a:lnTo>
                  <a:pt x="9808" y="2857"/>
                </a:lnTo>
                <a:lnTo>
                  <a:pt x="9904" y="3007"/>
                </a:lnTo>
                <a:lnTo>
                  <a:pt x="9999" y="3170"/>
                </a:lnTo>
                <a:lnTo>
                  <a:pt x="10094" y="3347"/>
                </a:lnTo>
                <a:lnTo>
                  <a:pt x="10162" y="3524"/>
                </a:lnTo>
                <a:lnTo>
                  <a:pt x="10230" y="3700"/>
                </a:lnTo>
                <a:lnTo>
                  <a:pt x="10298" y="3877"/>
                </a:lnTo>
                <a:lnTo>
                  <a:pt x="10353" y="4054"/>
                </a:lnTo>
                <a:lnTo>
                  <a:pt x="10393" y="4244"/>
                </a:lnTo>
                <a:lnTo>
                  <a:pt x="10434" y="4435"/>
                </a:lnTo>
                <a:lnTo>
                  <a:pt x="10448" y="4639"/>
                </a:lnTo>
                <a:lnTo>
                  <a:pt x="10475" y="4829"/>
                </a:lnTo>
                <a:lnTo>
                  <a:pt x="10475" y="5033"/>
                </a:lnTo>
                <a:lnTo>
                  <a:pt x="11604" y="5033"/>
                </a:lnTo>
                <a:lnTo>
                  <a:pt x="11604" y="4775"/>
                </a:lnTo>
                <a:lnTo>
                  <a:pt x="11590" y="4516"/>
                </a:lnTo>
                <a:lnTo>
                  <a:pt x="11550" y="4272"/>
                </a:lnTo>
                <a:lnTo>
                  <a:pt x="11509" y="4027"/>
                </a:lnTo>
                <a:lnTo>
                  <a:pt x="11454" y="3782"/>
                </a:lnTo>
                <a:lnTo>
                  <a:pt x="11386" y="3537"/>
                </a:lnTo>
                <a:lnTo>
                  <a:pt x="11305" y="3306"/>
                </a:lnTo>
                <a:lnTo>
                  <a:pt x="11209" y="3075"/>
                </a:lnTo>
                <a:lnTo>
                  <a:pt x="11114" y="2857"/>
                </a:lnTo>
                <a:lnTo>
                  <a:pt x="11005" y="2639"/>
                </a:lnTo>
                <a:lnTo>
                  <a:pt x="10883" y="2422"/>
                </a:lnTo>
                <a:lnTo>
                  <a:pt x="10747" y="2218"/>
                </a:lnTo>
                <a:lnTo>
                  <a:pt x="10611" y="2027"/>
                </a:lnTo>
                <a:lnTo>
                  <a:pt x="10461" y="1837"/>
                </a:lnTo>
                <a:lnTo>
                  <a:pt x="10298" y="1646"/>
                </a:lnTo>
                <a:lnTo>
                  <a:pt x="10135" y="1470"/>
                </a:lnTo>
                <a:lnTo>
                  <a:pt x="9958" y="1306"/>
                </a:lnTo>
                <a:lnTo>
                  <a:pt x="9768" y="1143"/>
                </a:lnTo>
                <a:lnTo>
                  <a:pt x="9577" y="993"/>
                </a:lnTo>
                <a:lnTo>
                  <a:pt x="9387" y="857"/>
                </a:lnTo>
                <a:lnTo>
                  <a:pt x="9183" y="721"/>
                </a:lnTo>
                <a:lnTo>
                  <a:pt x="8965" y="599"/>
                </a:lnTo>
                <a:lnTo>
                  <a:pt x="8747" y="490"/>
                </a:lnTo>
                <a:lnTo>
                  <a:pt x="8530" y="395"/>
                </a:lnTo>
                <a:lnTo>
                  <a:pt x="8299" y="300"/>
                </a:lnTo>
                <a:lnTo>
                  <a:pt x="8067" y="218"/>
                </a:lnTo>
                <a:lnTo>
                  <a:pt x="7822" y="150"/>
                </a:lnTo>
                <a:lnTo>
                  <a:pt x="7578" y="96"/>
                </a:lnTo>
                <a:lnTo>
                  <a:pt x="7333" y="55"/>
                </a:lnTo>
                <a:lnTo>
                  <a:pt x="7074" y="28"/>
                </a:lnTo>
                <a:lnTo>
                  <a:pt x="682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3"/>
          <p:cNvSpPr/>
          <p:nvPr/>
        </p:nvSpPr>
        <p:spPr>
          <a:xfrm>
            <a:off x="6194064" y="1680161"/>
            <a:ext cx="135609" cy="131757"/>
          </a:xfrm>
          <a:custGeom>
            <a:rect b="b" l="l" r="r" t="t"/>
            <a:pathLst>
              <a:path extrusionOk="0" h="3728" w="3837">
                <a:moveTo>
                  <a:pt x="0" y="0"/>
                </a:moveTo>
                <a:lnTo>
                  <a:pt x="14" y="191"/>
                </a:lnTo>
                <a:lnTo>
                  <a:pt x="28" y="381"/>
                </a:lnTo>
                <a:lnTo>
                  <a:pt x="41" y="571"/>
                </a:lnTo>
                <a:lnTo>
                  <a:pt x="82" y="748"/>
                </a:lnTo>
                <a:lnTo>
                  <a:pt x="123" y="939"/>
                </a:lnTo>
                <a:lnTo>
                  <a:pt x="177" y="1116"/>
                </a:lnTo>
                <a:lnTo>
                  <a:pt x="232" y="1279"/>
                </a:lnTo>
                <a:lnTo>
                  <a:pt x="300" y="1456"/>
                </a:lnTo>
                <a:lnTo>
                  <a:pt x="368" y="1619"/>
                </a:lnTo>
                <a:lnTo>
                  <a:pt x="449" y="1782"/>
                </a:lnTo>
                <a:lnTo>
                  <a:pt x="545" y="1932"/>
                </a:lnTo>
                <a:lnTo>
                  <a:pt x="640" y="2081"/>
                </a:lnTo>
                <a:lnTo>
                  <a:pt x="749" y="2231"/>
                </a:lnTo>
                <a:lnTo>
                  <a:pt x="857" y="2381"/>
                </a:lnTo>
                <a:lnTo>
                  <a:pt x="980" y="2517"/>
                </a:lnTo>
                <a:lnTo>
                  <a:pt x="1102" y="2639"/>
                </a:lnTo>
                <a:lnTo>
                  <a:pt x="1225" y="2761"/>
                </a:lnTo>
                <a:lnTo>
                  <a:pt x="1361" y="2884"/>
                </a:lnTo>
                <a:lnTo>
                  <a:pt x="1497" y="2993"/>
                </a:lnTo>
                <a:lnTo>
                  <a:pt x="1646" y="3102"/>
                </a:lnTo>
                <a:lnTo>
                  <a:pt x="1796" y="3197"/>
                </a:lnTo>
                <a:lnTo>
                  <a:pt x="1959" y="3278"/>
                </a:lnTo>
                <a:lnTo>
                  <a:pt x="2122" y="3360"/>
                </a:lnTo>
                <a:lnTo>
                  <a:pt x="2286" y="3442"/>
                </a:lnTo>
                <a:lnTo>
                  <a:pt x="2449" y="3510"/>
                </a:lnTo>
                <a:lnTo>
                  <a:pt x="2626" y="3564"/>
                </a:lnTo>
                <a:lnTo>
                  <a:pt x="2803" y="3618"/>
                </a:lnTo>
                <a:lnTo>
                  <a:pt x="2979" y="3659"/>
                </a:lnTo>
                <a:lnTo>
                  <a:pt x="3170" y="3686"/>
                </a:lnTo>
                <a:lnTo>
                  <a:pt x="3347" y="3714"/>
                </a:lnTo>
                <a:lnTo>
                  <a:pt x="3537" y="3727"/>
                </a:lnTo>
                <a:lnTo>
                  <a:pt x="3836" y="3727"/>
                </a:lnTo>
                <a:lnTo>
                  <a:pt x="3836" y="2598"/>
                </a:lnTo>
                <a:lnTo>
                  <a:pt x="3728" y="2598"/>
                </a:lnTo>
                <a:lnTo>
                  <a:pt x="3469" y="2585"/>
                </a:lnTo>
                <a:lnTo>
                  <a:pt x="3211" y="2544"/>
                </a:lnTo>
                <a:lnTo>
                  <a:pt x="2966" y="2476"/>
                </a:lnTo>
                <a:lnTo>
                  <a:pt x="2721" y="2394"/>
                </a:lnTo>
                <a:lnTo>
                  <a:pt x="2503" y="2285"/>
                </a:lnTo>
                <a:lnTo>
                  <a:pt x="2286" y="2149"/>
                </a:lnTo>
                <a:lnTo>
                  <a:pt x="2082" y="2000"/>
                </a:lnTo>
                <a:lnTo>
                  <a:pt x="1905" y="1837"/>
                </a:lnTo>
                <a:lnTo>
                  <a:pt x="1728" y="1646"/>
                </a:lnTo>
                <a:lnTo>
                  <a:pt x="1578" y="1456"/>
                </a:lnTo>
                <a:lnTo>
                  <a:pt x="1456" y="1238"/>
                </a:lnTo>
                <a:lnTo>
                  <a:pt x="1347" y="1007"/>
                </a:lnTo>
                <a:lnTo>
                  <a:pt x="1252" y="776"/>
                </a:lnTo>
                <a:lnTo>
                  <a:pt x="1198" y="531"/>
                </a:lnTo>
                <a:lnTo>
                  <a:pt x="1157" y="272"/>
                </a:lnTo>
                <a:lnTo>
                  <a:pt x="1143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5734924" y="2059956"/>
            <a:ext cx="113980" cy="184134"/>
          </a:xfrm>
          <a:custGeom>
            <a:rect b="b" l="l" r="r" t="t"/>
            <a:pathLst>
              <a:path extrusionOk="0" h="5210" w="3225">
                <a:moveTo>
                  <a:pt x="1" y="0"/>
                </a:moveTo>
                <a:lnTo>
                  <a:pt x="1" y="2000"/>
                </a:lnTo>
                <a:lnTo>
                  <a:pt x="15" y="2163"/>
                </a:lnTo>
                <a:lnTo>
                  <a:pt x="28" y="2326"/>
                </a:lnTo>
                <a:lnTo>
                  <a:pt x="42" y="2489"/>
                </a:lnTo>
                <a:lnTo>
                  <a:pt x="69" y="2653"/>
                </a:lnTo>
                <a:lnTo>
                  <a:pt x="151" y="2952"/>
                </a:lnTo>
                <a:lnTo>
                  <a:pt x="259" y="3251"/>
                </a:lnTo>
                <a:lnTo>
                  <a:pt x="395" y="3537"/>
                </a:lnTo>
                <a:lnTo>
                  <a:pt x="559" y="3795"/>
                </a:lnTo>
                <a:lnTo>
                  <a:pt x="736" y="4040"/>
                </a:lnTo>
                <a:lnTo>
                  <a:pt x="953" y="4271"/>
                </a:lnTo>
                <a:lnTo>
                  <a:pt x="1171" y="4475"/>
                </a:lnTo>
                <a:lnTo>
                  <a:pt x="1429" y="4666"/>
                </a:lnTo>
                <a:lnTo>
                  <a:pt x="1688" y="4829"/>
                </a:lnTo>
                <a:lnTo>
                  <a:pt x="1973" y="4965"/>
                </a:lnTo>
                <a:lnTo>
                  <a:pt x="2259" y="5074"/>
                </a:lnTo>
                <a:lnTo>
                  <a:pt x="2572" y="5142"/>
                </a:lnTo>
                <a:lnTo>
                  <a:pt x="2735" y="5183"/>
                </a:lnTo>
                <a:lnTo>
                  <a:pt x="2885" y="5196"/>
                </a:lnTo>
                <a:lnTo>
                  <a:pt x="3048" y="5210"/>
                </a:lnTo>
                <a:lnTo>
                  <a:pt x="3225" y="5210"/>
                </a:lnTo>
                <a:lnTo>
                  <a:pt x="3225" y="4081"/>
                </a:lnTo>
                <a:lnTo>
                  <a:pt x="3007" y="4067"/>
                </a:lnTo>
                <a:lnTo>
                  <a:pt x="2803" y="4040"/>
                </a:lnTo>
                <a:lnTo>
                  <a:pt x="2599" y="3986"/>
                </a:lnTo>
                <a:lnTo>
                  <a:pt x="2409" y="3918"/>
                </a:lnTo>
                <a:lnTo>
                  <a:pt x="2232" y="3822"/>
                </a:lnTo>
                <a:lnTo>
                  <a:pt x="2055" y="3727"/>
                </a:lnTo>
                <a:lnTo>
                  <a:pt x="1892" y="3605"/>
                </a:lnTo>
                <a:lnTo>
                  <a:pt x="1756" y="3469"/>
                </a:lnTo>
                <a:lnTo>
                  <a:pt x="1620" y="3319"/>
                </a:lnTo>
                <a:lnTo>
                  <a:pt x="1497" y="3156"/>
                </a:lnTo>
                <a:lnTo>
                  <a:pt x="1388" y="2993"/>
                </a:lnTo>
                <a:lnTo>
                  <a:pt x="1307" y="2802"/>
                </a:lnTo>
                <a:lnTo>
                  <a:pt x="1239" y="2612"/>
                </a:lnTo>
                <a:lnTo>
                  <a:pt x="1184" y="2421"/>
                </a:lnTo>
                <a:lnTo>
                  <a:pt x="1157" y="2217"/>
                </a:lnTo>
                <a:lnTo>
                  <a:pt x="1144" y="2000"/>
                </a:lnTo>
                <a:lnTo>
                  <a:pt x="114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6088777" y="2142164"/>
            <a:ext cx="185619" cy="441817"/>
          </a:xfrm>
          <a:custGeom>
            <a:rect b="b" l="l" r="r" t="t"/>
            <a:pathLst>
              <a:path extrusionOk="0" h="12501" w="5252">
                <a:moveTo>
                  <a:pt x="1" y="0"/>
                </a:moveTo>
                <a:lnTo>
                  <a:pt x="1" y="2245"/>
                </a:lnTo>
                <a:lnTo>
                  <a:pt x="14" y="2517"/>
                </a:lnTo>
                <a:lnTo>
                  <a:pt x="55" y="2775"/>
                </a:lnTo>
                <a:lnTo>
                  <a:pt x="109" y="3034"/>
                </a:lnTo>
                <a:lnTo>
                  <a:pt x="205" y="3265"/>
                </a:lnTo>
                <a:lnTo>
                  <a:pt x="313" y="3496"/>
                </a:lnTo>
                <a:lnTo>
                  <a:pt x="449" y="3714"/>
                </a:lnTo>
                <a:lnTo>
                  <a:pt x="599" y="3918"/>
                </a:lnTo>
                <a:lnTo>
                  <a:pt x="762" y="4108"/>
                </a:lnTo>
                <a:lnTo>
                  <a:pt x="953" y="4271"/>
                </a:lnTo>
                <a:lnTo>
                  <a:pt x="1157" y="4435"/>
                </a:lnTo>
                <a:lnTo>
                  <a:pt x="1374" y="4557"/>
                </a:lnTo>
                <a:lnTo>
                  <a:pt x="1606" y="4666"/>
                </a:lnTo>
                <a:lnTo>
                  <a:pt x="1850" y="4761"/>
                </a:lnTo>
                <a:lnTo>
                  <a:pt x="2095" y="4829"/>
                </a:lnTo>
                <a:lnTo>
                  <a:pt x="2354" y="4870"/>
                </a:lnTo>
                <a:lnTo>
                  <a:pt x="2626" y="4884"/>
                </a:lnTo>
                <a:lnTo>
                  <a:pt x="2775" y="4884"/>
                </a:lnTo>
                <a:lnTo>
                  <a:pt x="2925" y="4911"/>
                </a:lnTo>
                <a:lnTo>
                  <a:pt x="3075" y="4952"/>
                </a:lnTo>
                <a:lnTo>
                  <a:pt x="3211" y="4992"/>
                </a:lnTo>
                <a:lnTo>
                  <a:pt x="3333" y="5060"/>
                </a:lnTo>
                <a:lnTo>
                  <a:pt x="3456" y="5128"/>
                </a:lnTo>
                <a:lnTo>
                  <a:pt x="3578" y="5224"/>
                </a:lnTo>
                <a:lnTo>
                  <a:pt x="3687" y="5319"/>
                </a:lnTo>
                <a:lnTo>
                  <a:pt x="3782" y="5428"/>
                </a:lnTo>
                <a:lnTo>
                  <a:pt x="3864" y="5536"/>
                </a:lnTo>
                <a:lnTo>
                  <a:pt x="3945" y="5659"/>
                </a:lnTo>
                <a:lnTo>
                  <a:pt x="4000" y="5795"/>
                </a:lnTo>
                <a:lnTo>
                  <a:pt x="4054" y="5931"/>
                </a:lnTo>
                <a:lnTo>
                  <a:pt x="4095" y="6067"/>
                </a:lnTo>
                <a:lnTo>
                  <a:pt x="4109" y="6217"/>
                </a:lnTo>
                <a:lnTo>
                  <a:pt x="4122" y="6366"/>
                </a:lnTo>
                <a:lnTo>
                  <a:pt x="4122" y="12501"/>
                </a:lnTo>
                <a:lnTo>
                  <a:pt x="5251" y="12501"/>
                </a:lnTo>
                <a:lnTo>
                  <a:pt x="5251" y="6366"/>
                </a:lnTo>
                <a:lnTo>
                  <a:pt x="5238" y="6108"/>
                </a:lnTo>
                <a:lnTo>
                  <a:pt x="5197" y="5836"/>
                </a:lnTo>
                <a:lnTo>
                  <a:pt x="5142" y="5591"/>
                </a:lnTo>
                <a:lnTo>
                  <a:pt x="5047" y="5346"/>
                </a:lnTo>
                <a:lnTo>
                  <a:pt x="4938" y="5115"/>
                </a:lnTo>
                <a:lnTo>
                  <a:pt x="4802" y="4897"/>
                </a:lnTo>
                <a:lnTo>
                  <a:pt x="4653" y="4693"/>
                </a:lnTo>
                <a:lnTo>
                  <a:pt x="4489" y="4516"/>
                </a:lnTo>
                <a:lnTo>
                  <a:pt x="4299" y="4339"/>
                </a:lnTo>
                <a:lnTo>
                  <a:pt x="4095" y="4190"/>
                </a:lnTo>
                <a:lnTo>
                  <a:pt x="3877" y="4054"/>
                </a:lnTo>
                <a:lnTo>
                  <a:pt x="3646" y="3945"/>
                </a:lnTo>
                <a:lnTo>
                  <a:pt x="3401" y="3863"/>
                </a:lnTo>
                <a:lnTo>
                  <a:pt x="3156" y="3795"/>
                </a:lnTo>
                <a:lnTo>
                  <a:pt x="2898" y="3755"/>
                </a:lnTo>
                <a:lnTo>
                  <a:pt x="2626" y="3741"/>
                </a:lnTo>
                <a:lnTo>
                  <a:pt x="2476" y="3727"/>
                </a:lnTo>
                <a:lnTo>
                  <a:pt x="2327" y="3714"/>
                </a:lnTo>
                <a:lnTo>
                  <a:pt x="2177" y="3673"/>
                </a:lnTo>
                <a:lnTo>
                  <a:pt x="2041" y="3618"/>
                </a:lnTo>
                <a:lnTo>
                  <a:pt x="1918" y="3564"/>
                </a:lnTo>
                <a:lnTo>
                  <a:pt x="1796" y="3482"/>
                </a:lnTo>
                <a:lnTo>
                  <a:pt x="1674" y="3401"/>
                </a:lnTo>
                <a:lnTo>
                  <a:pt x="1565" y="3306"/>
                </a:lnTo>
                <a:lnTo>
                  <a:pt x="1470" y="3197"/>
                </a:lnTo>
                <a:lnTo>
                  <a:pt x="1388" y="3088"/>
                </a:lnTo>
                <a:lnTo>
                  <a:pt x="1306" y="2966"/>
                </a:lnTo>
                <a:lnTo>
                  <a:pt x="1252" y="2830"/>
                </a:lnTo>
                <a:lnTo>
                  <a:pt x="1198" y="2694"/>
                </a:lnTo>
                <a:lnTo>
                  <a:pt x="1157" y="2544"/>
                </a:lnTo>
                <a:lnTo>
                  <a:pt x="1143" y="2394"/>
                </a:lnTo>
                <a:lnTo>
                  <a:pt x="1130" y="2245"/>
                </a:lnTo>
                <a:lnTo>
                  <a:pt x="113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3"/>
          <p:cNvSpPr/>
          <p:nvPr/>
        </p:nvSpPr>
        <p:spPr>
          <a:xfrm>
            <a:off x="6254641" y="2327714"/>
            <a:ext cx="133665" cy="155790"/>
          </a:xfrm>
          <a:custGeom>
            <a:rect b="b" l="l" r="r" t="t"/>
            <a:pathLst>
              <a:path extrusionOk="0" h="4408" w="3782">
                <a:moveTo>
                  <a:pt x="2639" y="1"/>
                </a:moveTo>
                <a:lnTo>
                  <a:pt x="2639" y="627"/>
                </a:lnTo>
                <a:lnTo>
                  <a:pt x="2626" y="899"/>
                </a:lnTo>
                <a:lnTo>
                  <a:pt x="2599" y="1157"/>
                </a:lnTo>
                <a:lnTo>
                  <a:pt x="2530" y="1415"/>
                </a:lnTo>
                <a:lnTo>
                  <a:pt x="2435" y="1647"/>
                </a:lnTo>
                <a:lnTo>
                  <a:pt x="2326" y="1892"/>
                </a:lnTo>
                <a:lnTo>
                  <a:pt x="2190" y="2109"/>
                </a:lnTo>
                <a:lnTo>
                  <a:pt x="2041" y="2313"/>
                </a:lnTo>
                <a:lnTo>
                  <a:pt x="1864" y="2490"/>
                </a:lnTo>
                <a:lnTo>
                  <a:pt x="1674" y="2667"/>
                </a:lnTo>
                <a:lnTo>
                  <a:pt x="1469" y="2817"/>
                </a:lnTo>
                <a:lnTo>
                  <a:pt x="1252" y="2953"/>
                </a:lnTo>
                <a:lnTo>
                  <a:pt x="1021" y="3061"/>
                </a:lnTo>
                <a:lnTo>
                  <a:pt x="776" y="3157"/>
                </a:lnTo>
                <a:lnTo>
                  <a:pt x="531" y="3225"/>
                </a:lnTo>
                <a:lnTo>
                  <a:pt x="259" y="3265"/>
                </a:lnTo>
                <a:lnTo>
                  <a:pt x="0" y="3279"/>
                </a:lnTo>
                <a:lnTo>
                  <a:pt x="0" y="4408"/>
                </a:lnTo>
                <a:lnTo>
                  <a:pt x="191" y="4408"/>
                </a:lnTo>
                <a:lnTo>
                  <a:pt x="381" y="4394"/>
                </a:lnTo>
                <a:lnTo>
                  <a:pt x="572" y="4367"/>
                </a:lnTo>
                <a:lnTo>
                  <a:pt x="762" y="4326"/>
                </a:lnTo>
                <a:lnTo>
                  <a:pt x="939" y="4286"/>
                </a:lnTo>
                <a:lnTo>
                  <a:pt x="1116" y="4245"/>
                </a:lnTo>
                <a:lnTo>
                  <a:pt x="1293" y="4177"/>
                </a:lnTo>
                <a:lnTo>
                  <a:pt x="1469" y="4109"/>
                </a:lnTo>
                <a:lnTo>
                  <a:pt x="1633" y="4041"/>
                </a:lnTo>
                <a:lnTo>
                  <a:pt x="1796" y="3946"/>
                </a:lnTo>
                <a:lnTo>
                  <a:pt x="1959" y="3864"/>
                </a:lnTo>
                <a:lnTo>
                  <a:pt x="2109" y="3769"/>
                </a:lnTo>
                <a:lnTo>
                  <a:pt x="2258" y="3660"/>
                </a:lnTo>
                <a:lnTo>
                  <a:pt x="2408" y="3537"/>
                </a:lnTo>
                <a:lnTo>
                  <a:pt x="2544" y="3429"/>
                </a:lnTo>
                <a:lnTo>
                  <a:pt x="2667" y="3293"/>
                </a:lnTo>
                <a:lnTo>
                  <a:pt x="2803" y="3170"/>
                </a:lnTo>
                <a:lnTo>
                  <a:pt x="2911" y="3034"/>
                </a:lnTo>
                <a:lnTo>
                  <a:pt x="3034" y="2885"/>
                </a:lnTo>
                <a:lnTo>
                  <a:pt x="3129" y="2735"/>
                </a:lnTo>
                <a:lnTo>
                  <a:pt x="3238" y="2585"/>
                </a:lnTo>
                <a:lnTo>
                  <a:pt x="3319" y="2422"/>
                </a:lnTo>
                <a:lnTo>
                  <a:pt x="3415" y="2259"/>
                </a:lnTo>
                <a:lnTo>
                  <a:pt x="3483" y="2096"/>
                </a:lnTo>
                <a:lnTo>
                  <a:pt x="3551" y="1919"/>
                </a:lnTo>
                <a:lnTo>
                  <a:pt x="3605" y="1742"/>
                </a:lnTo>
                <a:lnTo>
                  <a:pt x="3660" y="1565"/>
                </a:lnTo>
                <a:lnTo>
                  <a:pt x="3700" y="1388"/>
                </a:lnTo>
                <a:lnTo>
                  <a:pt x="3741" y="1198"/>
                </a:lnTo>
                <a:lnTo>
                  <a:pt x="3768" y="1007"/>
                </a:lnTo>
                <a:lnTo>
                  <a:pt x="3782" y="817"/>
                </a:lnTo>
                <a:lnTo>
                  <a:pt x="3782" y="627"/>
                </a:lnTo>
                <a:lnTo>
                  <a:pt x="378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3"/>
          <p:cNvSpPr/>
          <p:nvPr/>
        </p:nvSpPr>
        <p:spPr>
          <a:xfrm>
            <a:off x="5706579" y="1921483"/>
            <a:ext cx="503383" cy="187068"/>
          </a:xfrm>
          <a:custGeom>
            <a:rect b="b" l="l" r="r" t="t"/>
            <a:pathLst>
              <a:path extrusionOk="0" h="5293" w="14243">
                <a:moveTo>
                  <a:pt x="0" y="1"/>
                </a:moveTo>
                <a:lnTo>
                  <a:pt x="0" y="1130"/>
                </a:lnTo>
                <a:lnTo>
                  <a:pt x="8937" y="1130"/>
                </a:lnTo>
                <a:lnTo>
                  <a:pt x="9155" y="1143"/>
                </a:lnTo>
                <a:lnTo>
                  <a:pt x="9373" y="1157"/>
                </a:lnTo>
                <a:lnTo>
                  <a:pt x="9577" y="1184"/>
                </a:lnTo>
                <a:lnTo>
                  <a:pt x="9781" y="1211"/>
                </a:lnTo>
                <a:lnTo>
                  <a:pt x="9985" y="1266"/>
                </a:lnTo>
                <a:lnTo>
                  <a:pt x="10175" y="1320"/>
                </a:lnTo>
                <a:lnTo>
                  <a:pt x="10379" y="1388"/>
                </a:lnTo>
                <a:lnTo>
                  <a:pt x="10570" y="1456"/>
                </a:lnTo>
                <a:lnTo>
                  <a:pt x="10746" y="1538"/>
                </a:lnTo>
                <a:lnTo>
                  <a:pt x="10923" y="1633"/>
                </a:lnTo>
                <a:lnTo>
                  <a:pt x="11100" y="1742"/>
                </a:lnTo>
                <a:lnTo>
                  <a:pt x="11277" y="1837"/>
                </a:lnTo>
                <a:lnTo>
                  <a:pt x="11440" y="1959"/>
                </a:lnTo>
                <a:lnTo>
                  <a:pt x="11590" y="2082"/>
                </a:lnTo>
                <a:lnTo>
                  <a:pt x="11739" y="2218"/>
                </a:lnTo>
                <a:lnTo>
                  <a:pt x="11889" y="2354"/>
                </a:lnTo>
                <a:lnTo>
                  <a:pt x="12025" y="2504"/>
                </a:lnTo>
                <a:lnTo>
                  <a:pt x="12161" y="2653"/>
                </a:lnTo>
                <a:lnTo>
                  <a:pt x="12284" y="2803"/>
                </a:lnTo>
                <a:lnTo>
                  <a:pt x="12392" y="2966"/>
                </a:lnTo>
                <a:lnTo>
                  <a:pt x="12501" y="3143"/>
                </a:lnTo>
                <a:lnTo>
                  <a:pt x="12610" y="3320"/>
                </a:lnTo>
                <a:lnTo>
                  <a:pt x="12705" y="3497"/>
                </a:lnTo>
                <a:lnTo>
                  <a:pt x="12787" y="3673"/>
                </a:lnTo>
                <a:lnTo>
                  <a:pt x="12855" y="3864"/>
                </a:lnTo>
                <a:lnTo>
                  <a:pt x="12923" y="4054"/>
                </a:lnTo>
                <a:lnTo>
                  <a:pt x="12977" y="4258"/>
                </a:lnTo>
                <a:lnTo>
                  <a:pt x="13032" y="4462"/>
                </a:lnTo>
                <a:lnTo>
                  <a:pt x="13059" y="4666"/>
                </a:lnTo>
                <a:lnTo>
                  <a:pt x="13086" y="4870"/>
                </a:lnTo>
                <a:lnTo>
                  <a:pt x="13100" y="5088"/>
                </a:lnTo>
                <a:lnTo>
                  <a:pt x="13113" y="5292"/>
                </a:lnTo>
                <a:lnTo>
                  <a:pt x="14242" y="5292"/>
                </a:lnTo>
                <a:lnTo>
                  <a:pt x="14242" y="5020"/>
                </a:lnTo>
                <a:lnTo>
                  <a:pt x="14215" y="4762"/>
                </a:lnTo>
                <a:lnTo>
                  <a:pt x="14188" y="4489"/>
                </a:lnTo>
                <a:lnTo>
                  <a:pt x="14134" y="4231"/>
                </a:lnTo>
                <a:lnTo>
                  <a:pt x="14079" y="3973"/>
                </a:lnTo>
                <a:lnTo>
                  <a:pt x="14011" y="3728"/>
                </a:lnTo>
                <a:lnTo>
                  <a:pt x="13930" y="3483"/>
                </a:lnTo>
                <a:lnTo>
                  <a:pt x="13834" y="3238"/>
                </a:lnTo>
                <a:lnTo>
                  <a:pt x="13725" y="3007"/>
                </a:lnTo>
                <a:lnTo>
                  <a:pt x="13603" y="2776"/>
                </a:lnTo>
                <a:lnTo>
                  <a:pt x="13481" y="2544"/>
                </a:lnTo>
                <a:lnTo>
                  <a:pt x="13345" y="2340"/>
                </a:lnTo>
                <a:lnTo>
                  <a:pt x="13195" y="2123"/>
                </a:lnTo>
                <a:lnTo>
                  <a:pt x="13032" y="1932"/>
                </a:lnTo>
                <a:lnTo>
                  <a:pt x="12869" y="1728"/>
                </a:lnTo>
                <a:lnTo>
                  <a:pt x="12692" y="1551"/>
                </a:lnTo>
                <a:lnTo>
                  <a:pt x="12501" y="1375"/>
                </a:lnTo>
                <a:lnTo>
                  <a:pt x="12311" y="1211"/>
                </a:lnTo>
                <a:lnTo>
                  <a:pt x="12120" y="1048"/>
                </a:lnTo>
                <a:lnTo>
                  <a:pt x="11903" y="898"/>
                </a:lnTo>
                <a:lnTo>
                  <a:pt x="11685" y="762"/>
                </a:lnTo>
                <a:lnTo>
                  <a:pt x="11467" y="640"/>
                </a:lnTo>
                <a:lnTo>
                  <a:pt x="11236" y="518"/>
                </a:lnTo>
                <a:lnTo>
                  <a:pt x="11005" y="409"/>
                </a:lnTo>
                <a:lnTo>
                  <a:pt x="10760" y="314"/>
                </a:lnTo>
                <a:lnTo>
                  <a:pt x="10515" y="232"/>
                </a:lnTo>
                <a:lnTo>
                  <a:pt x="10270" y="164"/>
                </a:lnTo>
                <a:lnTo>
                  <a:pt x="10012" y="96"/>
                </a:lnTo>
                <a:lnTo>
                  <a:pt x="9754" y="55"/>
                </a:lnTo>
                <a:lnTo>
                  <a:pt x="9481" y="28"/>
                </a:lnTo>
                <a:lnTo>
                  <a:pt x="920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6156565" y="1881121"/>
            <a:ext cx="298573" cy="147131"/>
          </a:xfrm>
          <a:custGeom>
            <a:rect b="b" l="l" r="r" t="t"/>
            <a:pathLst>
              <a:path extrusionOk="0" h="4163" w="8448">
                <a:moveTo>
                  <a:pt x="7319" y="0"/>
                </a:moveTo>
                <a:lnTo>
                  <a:pt x="7305" y="313"/>
                </a:lnTo>
                <a:lnTo>
                  <a:pt x="7251" y="612"/>
                </a:lnTo>
                <a:lnTo>
                  <a:pt x="7183" y="898"/>
                </a:lnTo>
                <a:lnTo>
                  <a:pt x="7074" y="1183"/>
                </a:lnTo>
                <a:lnTo>
                  <a:pt x="6951" y="1442"/>
                </a:lnTo>
                <a:lnTo>
                  <a:pt x="6802" y="1687"/>
                </a:lnTo>
                <a:lnTo>
                  <a:pt x="6625" y="1932"/>
                </a:lnTo>
                <a:lnTo>
                  <a:pt x="6421" y="2136"/>
                </a:lnTo>
                <a:lnTo>
                  <a:pt x="6217" y="2340"/>
                </a:lnTo>
                <a:lnTo>
                  <a:pt x="5986" y="2517"/>
                </a:lnTo>
                <a:lnTo>
                  <a:pt x="5727" y="2666"/>
                </a:lnTo>
                <a:lnTo>
                  <a:pt x="5469" y="2789"/>
                </a:lnTo>
                <a:lnTo>
                  <a:pt x="5183" y="2897"/>
                </a:lnTo>
                <a:lnTo>
                  <a:pt x="4897" y="2965"/>
                </a:lnTo>
                <a:lnTo>
                  <a:pt x="4598" y="3006"/>
                </a:lnTo>
                <a:lnTo>
                  <a:pt x="4285" y="3033"/>
                </a:lnTo>
                <a:lnTo>
                  <a:pt x="0" y="3033"/>
                </a:lnTo>
                <a:lnTo>
                  <a:pt x="0" y="4162"/>
                </a:lnTo>
                <a:lnTo>
                  <a:pt x="4503" y="4162"/>
                </a:lnTo>
                <a:lnTo>
                  <a:pt x="4707" y="4149"/>
                </a:lnTo>
                <a:lnTo>
                  <a:pt x="4925" y="4122"/>
                </a:lnTo>
                <a:lnTo>
                  <a:pt x="5129" y="4081"/>
                </a:lnTo>
                <a:lnTo>
                  <a:pt x="5333" y="4026"/>
                </a:lnTo>
                <a:lnTo>
                  <a:pt x="5523" y="3972"/>
                </a:lnTo>
                <a:lnTo>
                  <a:pt x="5714" y="3918"/>
                </a:lnTo>
                <a:lnTo>
                  <a:pt x="5904" y="3836"/>
                </a:lnTo>
                <a:lnTo>
                  <a:pt x="6094" y="3754"/>
                </a:lnTo>
                <a:lnTo>
                  <a:pt x="6271" y="3659"/>
                </a:lnTo>
                <a:lnTo>
                  <a:pt x="6448" y="3564"/>
                </a:lnTo>
                <a:lnTo>
                  <a:pt x="6611" y="3455"/>
                </a:lnTo>
                <a:lnTo>
                  <a:pt x="6775" y="3333"/>
                </a:lnTo>
                <a:lnTo>
                  <a:pt x="6938" y="3210"/>
                </a:lnTo>
                <a:lnTo>
                  <a:pt x="7087" y="3088"/>
                </a:lnTo>
                <a:lnTo>
                  <a:pt x="7237" y="2938"/>
                </a:lnTo>
                <a:lnTo>
                  <a:pt x="7373" y="2802"/>
                </a:lnTo>
                <a:lnTo>
                  <a:pt x="7496" y="2653"/>
                </a:lnTo>
                <a:lnTo>
                  <a:pt x="7618" y="2489"/>
                </a:lnTo>
                <a:lnTo>
                  <a:pt x="7740" y="2326"/>
                </a:lnTo>
                <a:lnTo>
                  <a:pt x="7849" y="2163"/>
                </a:lnTo>
                <a:lnTo>
                  <a:pt x="7944" y="1986"/>
                </a:lnTo>
                <a:lnTo>
                  <a:pt x="8040" y="1809"/>
                </a:lnTo>
                <a:lnTo>
                  <a:pt x="8121" y="1619"/>
                </a:lnTo>
                <a:lnTo>
                  <a:pt x="8203" y="1428"/>
                </a:lnTo>
                <a:lnTo>
                  <a:pt x="8257" y="1238"/>
                </a:lnTo>
                <a:lnTo>
                  <a:pt x="8325" y="1034"/>
                </a:lnTo>
                <a:lnTo>
                  <a:pt x="8366" y="843"/>
                </a:lnTo>
                <a:lnTo>
                  <a:pt x="8407" y="639"/>
                </a:lnTo>
                <a:lnTo>
                  <a:pt x="8434" y="422"/>
                </a:lnTo>
                <a:lnTo>
                  <a:pt x="8448" y="218"/>
                </a:lnTo>
                <a:lnTo>
                  <a:pt x="844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6614256" y="2274347"/>
            <a:ext cx="140416" cy="163989"/>
          </a:xfrm>
          <a:custGeom>
            <a:rect b="b" l="l" r="r" t="t"/>
            <a:pathLst>
              <a:path extrusionOk="0" h="4640" w="3973">
                <a:moveTo>
                  <a:pt x="0" y="1"/>
                </a:moveTo>
                <a:lnTo>
                  <a:pt x="0" y="667"/>
                </a:lnTo>
                <a:lnTo>
                  <a:pt x="0" y="871"/>
                </a:lnTo>
                <a:lnTo>
                  <a:pt x="14" y="1076"/>
                </a:lnTo>
                <a:lnTo>
                  <a:pt x="41" y="1266"/>
                </a:lnTo>
                <a:lnTo>
                  <a:pt x="82" y="1470"/>
                </a:lnTo>
                <a:lnTo>
                  <a:pt x="123" y="1660"/>
                </a:lnTo>
                <a:lnTo>
                  <a:pt x="177" y="1851"/>
                </a:lnTo>
                <a:lnTo>
                  <a:pt x="245" y="2028"/>
                </a:lnTo>
                <a:lnTo>
                  <a:pt x="313" y="2205"/>
                </a:lnTo>
                <a:lnTo>
                  <a:pt x="395" y="2381"/>
                </a:lnTo>
                <a:lnTo>
                  <a:pt x="476" y="2558"/>
                </a:lnTo>
                <a:lnTo>
                  <a:pt x="571" y="2721"/>
                </a:lnTo>
                <a:lnTo>
                  <a:pt x="680" y="2885"/>
                </a:lnTo>
                <a:lnTo>
                  <a:pt x="789" y="3048"/>
                </a:lnTo>
                <a:lnTo>
                  <a:pt x="912" y="3197"/>
                </a:lnTo>
                <a:lnTo>
                  <a:pt x="1034" y="3334"/>
                </a:lnTo>
                <a:lnTo>
                  <a:pt x="1170" y="3470"/>
                </a:lnTo>
                <a:lnTo>
                  <a:pt x="1306" y="3606"/>
                </a:lnTo>
                <a:lnTo>
                  <a:pt x="1442" y="3728"/>
                </a:lnTo>
                <a:lnTo>
                  <a:pt x="1605" y="3850"/>
                </a:lnTo>
                <a:lnTo>
                  <a:pt x="1755" y="3959"/>
                </a:lnTo>
                <a:lnTo>
                  <a:pt x="1918" y="4068"/>
                </a:lnTo>
                <a:lnTo>
                  <a:pt x="2081" y="4163"/>
                </a:lnTo>
                <a:lnTo>
                  <a:pt x="2258" y="4245"/>
                </a:lnTo>
                <a:lnTo>
                  <a:pt x="2435" y="4327"/>
                </a:lnTo>
                <a:lnTo>
                  <a:pt x="2612" y="4395"/>
                </a:lnTo>
                <a:lnTo>
                  <a:pt x="2789" y="4463"/>
                </a:lnTo>
                <a:lnTo>
                  <a:pt x="2979" y="4517"/>
                </a:lnTo>
                <a:lnTo>
                  <a:pt x="3170" y="4558"/>
                </a:lnTo>
                <a:lnTo>
                  <a:pt x="3374" y="4599"/>
                </a:lnTo>
                <a:lnTo>
                  <a:pt x="3564" y="4626"/>
                </a:lnTo>
                <a:lnTo>
                  <a:pt x="3768" y="4639"/>
                </a:lnTo>
                <a:lnTo>
                  <a:pt x="3972" y="4639"/>
                </a:lnTo>
                <a:lnTo>
                  <a:pt x="3972" y="3510"/>
                </a:lnTo>
                <a:lnTo>
                  <a:pt x="3686" y="3497"/>
                </a:lnTo>
                <a:lnTo>
                  <a:pt x="3401" y="3442"/>
                </a:lnTo>
                <a:lnTo>
                  <a:pt x="3129" y="3374"/>
                </a:lnTo>
                <a:lnTo>
                  <a:pt x="2870" y="3279"/>
                </a:lnTo>
                <a:lnTo>
                  <a:pt x="2625" y="3157"/>
                </a:lnTo>
                <a:lnTo>
                  <a:pt x="2394" y="3021"/>
                </a:lnTo>
                <a:lnTo>
                  <a:pt x="2177" y="2857"/>
                </a:lnTo>
                <a:lnTo>
                  <a:pt x="1973" y="2667"/>
                </a:lnTo>
                <a:lnTo>
                  <a:pt x="1782" y="2477"/>
                </a:lnTo>
                <a:lnTo>
                  <a:pt x="1619" y="2245"/>
                </a:lnTo>
                <a:lnTo>
                  <a:pt x="1483" y="2014"/>
                </a:lnTo>
                <a:lnTo>
                  <a:pt x="1360" y="1769"/>
                </a:lnTo>
                <a:lnTo>
                  <a:pt x="1265" y="1511"/>
                </a:lnTo>
                <a:lnTo>
                  <a:pt x="1197" y="1239"/>
                </a:lnTo>
                <a:lnTo>
                  <a:pt x="1156" y="953"/>
                </a:lnTo>
                <a:lnTo>
                  <a:pt x="1129" y="667"/>
                </a:lnTo>
                <a:lnTo>
                  <a:pt x="112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3"/>
          <p:cNvSpPr/>
          <p:nvPr/>
        </p:nvSpPr>
        <p:spPr>
          <a:xfrm>
            <a:off x="6572410" y="1856098"/>
            <a:ext cx="175511" cy="140416"/>
          </a:xfrm>
          <a:custGeom>
            <a:rect b="b" l="l" r="r" t="t"/>
            <a:pathLst>
              <a:path extrusionOk="0" h="3973" w="4966">
                <a:moveTo>
                  <a:pt x="3837" y="1"/>
                </a:moveTo>
                <a:lnTo>
                  <a:pt x="3823" y="286"/>
                </a:lnTo>
                <a:lnTo>
                  <a:pt x="3782" y="572"/>
                </a:lnTo>
                <a:lnTo>
                  <a:pt x="3701" y="844"/>
                </a:lnTo>
                <a:lnTo>
                  <a:pt x="3605" y="1103"/>
                </a:lnTo>
                <a:lnTo>
                  <a:pt x="3497" y="1347"/>
                </a:lnTo>
                <a:lnTo>
                  <a:pt x="3347" y="1579"/>
                </a:lnTo>
                <a:lnTo>
                  <a:pt x="3184" y="1810"/>
                </a:lnTo>
                <a:lnTo>
                  <a:pt x="3007" y="2000"/>
                </a:lnTo>
                <a:lnTo>
                  <a:pt x="2803" y="2191"/>
                </a:lnTo>
                <a:lnTo>
                  <a:pt x="2585" y="2354"/>
                </a:lnTo>
                <a:lnTo>
                  <a:pt x="2340" y="2490"/>
                </a:lnTo>
                <a:lnTo>
                  <a:pt x="2096" y="2612"/>
                </a:lnTo>
                <a:lnTo>
                  <a:pt x="1837" y="2708"/>
                </a:lnTo>
                <a:lnTo>
                  <a:pt x="1565" y="2776"/>
                </a:lnTo>
                <a:lnTo>
                  <a:pt x="1279" y="2830"/>
                </a:lnTo>
                <a:lnTo>
                  <a:pt x="994" y="2844"/>
                </a:lnTo>
                <a:lnTo>
                  <a:pt x="1" y="2844"/>
                </a:lnTo>
                <a:lnTo>
                  <a:pt x="1" y="3973"/>
                </a:lnTo>
                <a:lnTo>
                  <a:pt x="1198" y="3973"/>
                </a:lnTo>
                <a:lnTo>
                  <a:pt x="1402" y="3959"/>
                </a:lnTo>
                <a:lnTo>
                  <a:pt x="1606" y="3932"/>
                </a:lnTo>
                <a:lnTo>
                  <a:pt x="1796" y="3891"/>
                </a:lnTo>
                <a:lnTo>
                  <a:pt x="1987" y="3850"/>
                </a:lnTo>
                <a:lnTo>
                  <a:pt x="2177" y="3796"/>
                </a:lnTo>
                <a:lnTo>
                  <a:pt x="2354" y="3728"/>
                </a:lnTo>
                <a:lnTo>
                  <a:pt x="2544" y="3660"/>
                </a:lnTo>
                <a:lnTo>
                  <a:pt x="2721" y="3578"/>
                </a:lnTo>
                <a:lnTo>
                  <a:pt x="2884" y="3497"/>
                </a:lnTo>
                <a:lnTo>
                  <a:pt x="3061" y="3401"/>
                </a:lnTo>
                <a:lnTo>
                  <a:pt x="3211" y="3293"/>
                </a:lnTo>
                <a:lnTo>
                  <a:pt x="3374" y="3184"/>
                </a:lnTo>
                <a:lnTo>
                  <a:pt x="3524" y="3061"/>
                </a:lnTo>
                <a:lnTo>
                  <a:pt x="3673" y="2939"/>
                </a:lnTo>
                <a:lnTo>
                  <a:pt x="3809" y="2803"/>
                </a:lnTo>
                <a:lnTo>
                  <a:pt x="3932" y="2667"/>
                </a:lnTo>
                <a:lnTo>
                  <a:pt x="4068" y="2531"/>
                </a:lnTo>
                <a:lnTo>
                  <a:pt x="4177" y="2381"/>
                </a:lnTo>
                <a:lnTo>
                  <a:pt x="4286" y="2218"/>
                </a:lnTo>
                <a:lnTo>
                  <a:pt x="4394" y="2055"/>
                </a:lnTo>
                <a:lnTo>
                  <a:pt x="4490" y="1891"/>
                </a:lnTo>
                <a:lnTo>
                  <a:pt x="4585" y="1715"/>
                </a:lnTo>
                <a:lnTo>
                  <a:pt x="4653" y="1551"/>
                </a:lnTo>
                <a:lnTo>
                  <a:pt x="4734" y="1361"/>
                </a:lnTo>
                <a:lnTo>
                  <a:pt x="4789" y="1184"/>
                </a:lnTo>
                <a:lnTo>
                  <a:pt x="4843" y="994"/>
                </a:lnTo>
                <a:lnTo>
                  <a:pt x="4884" y="803"/>
                </a:lnTo>
                <a:lnTo>
                  <a:pt x="4925" y="599"/>
                </a:lnTo>
                <a:lnTo>
                  <a:pt x="4952" y="409"/>
                </a:lnTo>
                <a:lnTo>
                  <a:pt x="4966" y="205"/>
                </a:lnTo>
                <a:lnTo>
                  <a:pt x="496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6681054" y="2088796"/>
            <a:ext cx="203891" cy="39937"/>
          </a:xfrm>
          <a:custGeom>
            <a:rect b="b" l="l" r="r" t="t"/>
            <a:pathLst>
              <a:path extrusionOk="0" h="1130" w="5769">
                <a:moveTo>
                  <a:pt x="1" y="0"/>
                </a:moveTo>
                <a:lnTo>
                  <a:pt x="1" y="1129"/>
                </a:lnTo>
                <a:lnTo>
                  <a:pt x="5768" y="1129"/>
                </a:lnTo>
                <a:lnTo>
                  <a:pt x="5741" y="558"/>
                </a:lnTo>
                <a:lnTo>
                  <a:pt x="571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5665227" y="1547943"/>
            <a:ext cx="197140" cy="102423"/>
          </a:xfrm>
          <a:custGeom>
            <a:rect b="b" l="l" r="r" t="t"/>
            <a:pathLst>
              <a:path extrusionOk="0" h="2898" w="5578">
                <a:moveTo>
                  <a:pt x="2041" y="0"/>
                </a:moveTo>
                <a:lnTo>
                  <a:pt x="1511" y="273"/>
                </a:lnTo>
                <a:lnTo>
                  <a:pt x="1007" y="545"/>
                </a:lnTo>
                <a:lnTo>
                  <a:pt x="504" y="844"/>
                </a:lnTo>
                <a:lnTo>
                  <a:pt x="1" y="1143"/>
                </a:lnTo>
                <a:lnTo>
                  <a:pt x="2694" y="1143"/>
                </a:lnTo>
                <a:lnTo>
                  <a:pt x="2871" y="1157"/>
                </a:lnTo>
                <a:lnTo>
                  <a:pt x="3048" y="1184"/>
                </a:lnTo>
                <a:lnTo>
                  <a:pt x="3211" y="1225"/>
                </a:lnTo>
                <a:lnTo>
                  <a:pt x="3374" y="1279"/>
                </a:lnTo>
                <a:lnTo>
                  <a:pt x="3524" y="1361"/>
                </a:lnTo>
                <a:lnTo>
                  <a:pt x="3673" y="1442"/>
                </a:lnTo>
                <a:lnTo>
                  <a:pt x="3796" y="1538"/>
                </a:lnTo>
                <a:lnTo>
                  <a:pt x="3932" y="1660"/>
                </a:lnTo>
                <a:lnTo>
                  <a:pt x="4041" y="1782"/>
                </a:lnTo>
                <a:lnTo>
                  <a:pt x="4136" y="1918"/>
                </a:lnTo>
                <a:lnTo>
                  <a:pt x="4231" y="2054"/>
                </a:lnTo>
                <a:lnTo>
                  <a:pt x="4299" y="2218"/>
                </a:lnTo>
                <a:lnTo>
                  <a:pt x="4353" y="2367"/>
                </a:lnTo>
                <a:lnTo>
                  <a:pt x="4408" y="2544"/>
                </a:lnTo>
                <a:lnTo>
                  <a:pt x="4435" y="2721"/>
                </a:lnTo>
                <a:lnTo>
                  <a:pt x="4435" y="2898"/>
                </a:lnTo>
                <a:lnTo>
                  <a:pt x="5578" y="2898"/>
                </a:lnTo>
                <a:lnTo>
                  <a:pt x="5564" y="2599"/>
                </a:lnTo>
                <a:lnTo>
                  <a:pt x="5510" y="2313"/>
                </a:lnTo>
                <a:lnTo>
                  <a:pt x="5442" y="2041"/>
                </a:lnTo>
                <a:lnTo>
                  <a:pt x="5346" y="1769"/>
                </a:lnTo>
                <a:lnTo>
                  <a:pt x="5224" y="1524"/>
                </a:lnTo>
                <a:lnTo>
                  <a:pt x="5074" y="1279"/>
                </a:lnTo>
                <a:lnTo>
                  <a:pt x="4911" y="1061"/>
                </a:lnTo>
                <a:lnTo>
                  <a:pt x="4734" y="857"/>
                </a:lnTo>
                <a:lnTo>
                  <a:pt x="4517" y="667"/>
                </a:lnTo>
                <a:lnTo>
                  <a:pt x="4299" y="504"/>
                </a:lnTo>
                <a:lnTo>
                  <a:pt x="4068" y="354"/>
                </a:lnTo>
                <a:lnTo>
                  <a:pt x="3809" y="232"/>
                </a:lnTo>
                <a:lnTo>
                  <a:pt x="3551" y="137"/>
                </a:lnTo>
                <a:lnTo>
                  <a:pt x="3265" y="69"/>
                </a:lnTo>
                <a:lnTo>
                  <a:pt x="2980" y="28"/>
                </a:lnTo>
                <a:lnTo>
                  <a:pt x="269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5450342" y="2398860"/>
            <a:ext cx="40396" cy="136599"/>
          </a:xfrm>
          <a:custGeom>
            <a:rect b="b" l="l" r="r" t="t"/>
            <a:pathLst>
              <a:path extrusionOk="0" h="3865" w="1143">
                <a:moveTo>
                  <a:pt x="0" y="1"/>
                </a:moveTo>
                <a:lnTo>
                  <a:pt x="0" y="3306"/>
                </a:lnTo>
                <a:lnTo>
                  <a:pt x="14" y="3415"/>
                </a:lnTo>
                <a:lnTo>
                  <a:pt x="55" y="3524"/>
                </a:lnTo>
                <a:lnTo>
                  <a:pt x="109" y="3619"/>
                </a:lnTo>
                <a:lnTo>
                  <a:pt x="177" y="3714"/>
                </a:lnTo>
                <a:lnTo>
                  <a:pt x="259" y="3782"/>
                </a:lnTo>
                <a:lnTo>
                  <a:pt x="368" y="3823"/>
                </a:lnTo>
                <a:lnTo>
                  <a:pt x="476" y="3850"/>
                </a:lnTo>
                <a:lnTo>
                  <a:pt x="585" y="3864"/>
                </a:lnTo>
                <a:lnTo>
                  <a:pt x="599" y="3864"/>
                </a:lnTo>
                <a:lnTo>
                  <a:pt x="708" y="3850"/>
                </a:lnTo>
                <a:lnTo>
                  <a:pt x="816" y="3810"/>
                </a:lnTo>
                <a:lnTo>
                  <a:pt x="898" y="3755"/>
                </a:lnTo>
                <a:lnTo>
                  <a:pt x="980" y="3687"/>
                </a:lnTo>
                <a:lnTo>
                  <a:pt x="1048" y="3606"/>
                </a:lnTo>
                <a:lnTo>
                  <a:pt x="1102" y="3510"/>
                </a:lnTo>
                <a:lnTo>
                  <a:pt x="1129" y="3415"/>
                </a:lnTo>
                <a:lnTo>
                  <a:pt x="1143" y="3306"/>
                </a:lnTo>
                <a:lnTo>
                  <a:pt x="114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3"/>
          <p:cNvSpPr/>
          <p:nvPr/>
        </p:nvSpPr>
        <p:spPr>
          <a:xfrm>
            <a:off x="5527249" y="2398860"/>
            <a:ext cx="40432" cy="136599"/>
          </a:xfrm>
          <a:custGeom>
            <a:rect b="b" l="l" r="r" t="t"/>
            <a:pathLst>
              <a:path extrusionOk="0" h="3865" w="1144">
                <a:moveTo>
                  <a:pt x="1" y="1"/>
                </a:moveTo>
                <a:lnTo>
                  <a:pt x="1" y="3306"/>
                </a:lnTo>
                <a:lnTo>
                  <a:pt x="14" y="3415"/>
                </a:lnTo>
                <a:lnTo>
                  <a:pt x="55" y="3524"/>
                </a:lnTo>
                <a:lnTo>
                  <a:pt x="109" y="3619"/>
                </a:lnTo>
                <a:lnTo>
                  <a:pt x="177" y="3714"/>
                </a:lnTo>
                <a:lnTo>
                  <a:pt x="259" y="3782"/>
                </a:lnTo>
                <a:lnTo>
                  <a:pt x="368" y="3823"/>
                </a:lnTo>
                <a:lnTo>
                  <a:pt x="477" y="3850"/>
                </a:lnTo>
                <a:lnTo>
                  <a:pt x="586" y="3864"/>
                </a:lnTo>
                <a:lnTo>
                  <a:pt x="599" y="3864"/>
                </a:lnTo>
                <a:lnTo>
                  <a:pt x="708" y="3850"/>
                </a:lnTo>
                <a:lnTo>
                  <a:pt x="817" y="3810"/>
                </a:lnTo>
                <a:lnTo>
                  <a:pt x="898" y="3755"/>
                </a:lnTo>
                <a:lnTo>
                  <a:pt x="980" y="3687"/>
                </a:lnTo>
                <a:lnTo>
                  <a:pt x="1048" y="3606"/>
                </a:lnTo>
                <a:lnTo>
                  <a:pt x="1102" y="3510"/>
                </a:lnTo>
                <a:lnTo>
                  <a:pt x="1130" y="3415"/>
                </a:lnTo>
                <a:lnTo>
                  <a:pt x="1143" y="3306"/>
                </a:lnTo>
                <a:lnTo>
                  <a:pt x="114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3"/>
          <p:cNvSpPr/>
          <p:nvPr/>
        </p:nvSpPr>
        <p:spPr>
          <a:xfrm>
            <a:off x="5604650" y="2398860"/>
            <a:ext cx="39937" cy="136599"/>
          </a:xfrm>
          <a:custGeom>
            <a:rect b="b" l="l" r="r" t="t"/>
            <a:pathLst>
              <a:path extrusionOk="0" h="3865" w="1130">
                <a:moveTo>
                  <a:pt x="1" y="1"/>
                </a:moveTo>
                <a:lnTo>
                  <a:pt x="1" y="3306"/>
                </a:lnTo>
                <a:lnTo>
                  <a:pt x="1" y="3415"/>
                </a:lnTo>
                <a:lnTo>
                  <a:pt x="41" y="3524"/>
                </a:lnTo>
                <a:lnTo>
                  <a:pt x="96" y="3619"/>
                </a:lnTo>
                <a:lnTo>
                  <a:pt x="164" y="3714"/>
                </a:lnTo>
                <a:lnTo>
                  <a:pt x="259" y="3782"/>
                </a:lnTo>
                <a:lnTo>
                  <a:pt x="354" y="3823"/>
                </a:lnTo>
                <a:lnTo>
                  <a:pt x="463" y="3850"/>
                </a:lnTo>
                <a:lnTo>
                  <a:pt x="586" y="3864"/>
                </a:lnTo>
                <a:lnTo>
                  <a:pt x="694" y="3850"/>
                </a:lnTo>
                <a:lnTo>
                  <a:pt x="803" y="3810"/>
                </a:lnTo>
                <a:lnTo>
                  <a:pt x="898" y="3755"/>
                </a:lnTo>
                <a:lnTo>
                  <a:pt x="980" y="3687"/>
                </a:lnTo>
                <a:lnTo>
                  <a:pt x="1034" y="3606"/>
                </a:lnTo>
                <a:lnTo>
                  <a:pt x="1089" y="3510"/>
                </a:lnTo>
                <a:lnTo>
                  <a:pt x="1116" y="3415"/>
                </a:lnTo>
                <a:lnTo>
                  <a:pt x="1130" y="3306"/>
                </a:lnTo>
                <a:lnTo>
                  <a:pt x="113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3"/>
          <p:cNvSpPr/>
          <p:nvPr/>
        </p:nvSpPr>
        <p:spPr>
          <a:xfrm>
            <a:off x="5681591" y="2398860"/>
            <a:ext cx="39937" cy="136599"/>
          </a:xfrm>
          <a:custGeom>
            <a:rect b="b" l="l" r="r" t="t"/>
            <a:pathLst>
              <a:path extrusionOk="0" h="3865" w="1130">
                <a:moveTo>
                  <a:pt x="0" y="1"/>
                </a:moveTo>
                <a:lnTo>
                  <a:pt x="0" y="3306"/>
                </a:lnTo>
                <a:lnTo>
                  <a:pt x="14" y="3415"/>
                </a:lnTo>
                <a:lnTo>
                  <a:pt x="41" y="3524"/>
                </a:lnTo>
                <a:lnTo>
                  <a:pt x="95" y="3619"/>
                </a:lnTo>
                <a:lnTo>
                  <a:pt x="163" y="3714"/>
                </a:lnTo>
                <a:lnTo>
                  <a:pt x="259" y="3782"/>
                </a:lnTo>
                <a:lnTo>
                  <a:pt x="354" y="3823"/>
                </a:lnTo>
                <a:lnTo>
                  <a:pt x="463" y="3850"/>
                </a:lnTo>
                <a:lnTo>
                  <a:pt x="585" y="3864"/>
                </a:lnTo>
                <a:lnTo>
                  <a:pt x="599" y="3864"/>
                </a:lnTo>
                <a:lnTo>
                  <a:pt x="707" y="3850"/>
                </a:lnTo>
                <a:lnTo>
                  <a:pt x="803" y="3810"/>
                </a:lnTo>
                <a:lnTo>
                  <a:pt x="898" y="3755"/>
                </a:lnTo>
                <a:lnTo>
                  <a:pt x="979" y="3687"/>
                </a:lnTo>
                <a:lnTo>
                  <a:pt x="1048" y="3606"/>
                </a:lnTo>
                <a:lnTo>
                  <a:pt x="1088" y="3510"/>
                </a:lnTo>
                <a:lnTo>
                  <a:pt x="1129" y="3415"/>
                </a:lnTo>
                <a:lnTo>
                  <a:pt x="1129" y="3306"/>
                </a:lnTo>
                <a:lnTo>
                  <a:pt x="112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"/>
          <p:cNvSpPr/>
          <p:nvPr/>
        </p:nvSpPr>
        <p:spPr>
          <a:xfrm>
            <a:off x="5758497" y="2398860"/>
            <a:ext cx="40432" cy="136599"/>
          </a:xfrm>
          <a:custGeom>
            <a:rect b="b" l="l" r="r" t="t"/>
            <a:pathLst>
              <a:path extrusionOk="0" h="3865" w="1144">
                <a:moveTo>
                  <a:pt x="1" y="1"/>
                </a:moveTo>
                <a:lnTo>
                  <a:pt x="1" y="3306"/>
                </a:lnTo>
                <a:lnTo>
                  <a:pt x="14" y="3415"/>
                </a:lnTo>
                <a:lnTo>
                  <a:pt x="41" y="3524"/>
                </a:lnTo>
                <a:lnTo>
                  <a:pt x="96" y="3619"/>
                </a:lnTo>
                <a:lnTo>
                  <a:pt x="177" y="3714"/>
                </a:lnTo>
                <a:lnTo>
                  <a:pt x="259" y="3782"/>
                </a:lnTo>
                <a:lnTo>
                  <a:pt x="354" y="3823"/>
                </a:lnTo>
                <a:lnTo>
                  <a:pt x="463" y="3850"/>
                </a:lnTo>
                <a:lnTo>
                  <a:pt x="585" y="3864"/>
                </a:lnTo>
                <a:lnTo>
                  <a:pt x="599" y="3864"/>
                </a:lnTo>
                <a:lnTo>
                  <a:pt x="708" y="3850"/>
                </a:lnTo>
                <a:lnTo>
                  <a:pt x="803" y="3810"/>
                </a:lnTo>
                <a:lnTo>
                  <a:pt x="898" y="3755"/>
                </a:lnTo>
                <a:lnTo>
                  <a:pt x="980" y="3687"/>
                </a:lnTo>
                <a:lnTo>
                  <a:pt x="1048" y="3606"/>
                </a:lnTo>
                <a:lnTo>
                  <a:pt x="1089" y="3510"/>
                </a:lnTo>
                <a:lnTo>
                  <a:pt x="1130" y="3415"/>
                </a:lnTo>
                <a:lnTo>
                  <a:pt x="1143" y="3306"/>
                </a:lnTo>
                <a:lnTo>
                  <a:pt x="114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3"/>
          <p:cNvSpPr/>
          <p:nvPr/>
        </p:nvSpPr>
        <p:spPr>
          <a:xfrm>
            <a:off x="7451247" y="4559373"/>
            <a:ext cx="1235538" cy="146671"/>
          </a:xfrm>
          <a:custGeom>
            <a:rect b="b" l="l" r="r" t="t"/>
            <a:pathLst>
              <a:path extrusionOk="0" h="4150" w="34959">
                <a:moveTo>
                  <a:pt x="17480" y="1"/>
                </a:moveTo>
                <a:lnTo>
                  <a:pt x="15698" y="14"/>
                </a:lnTo>
                <a:lnTo>
                  <a:pt x="13957" y="42"/>
                </a:lnTo>
                <a:lnTo>
                  <a:pt x="12283" y="96"/>
                </a:lnTo>
                <a:lnTo>
                  <a:pt x="10678" y="164"/>
                </a:lnTo>
                <a:lnTo>
                  <a:pt x="9155" y="246"/>
                </a:lnTo>
                <a:lnTo>
                  <a:pt x="7713" y="354"/>
                </a:lnTo>
                <a:lnTo>
                  <a:pt x="6366" y="477"/>
                </a:lnTo>
                <a:lnTo>
                  <a:pt x="5128" y="613"/>
                </a:lnTo>
                <a:lnTo>
                  <a:pt x="3999" y="762"/>
                </a:lnTo>
                <a:lnTo>
                  <a:pt x="2993" y="912"/>
                </a:lnTo>
                <a:lnTo>
                  <a:pt x="2530" y="994"/>
                </a:lnTo>
                <a:lnTo>
                  <a:pt x="2109" y="1089"/>
                </a:lnTo>
                <a:lnTo>
                  <a:pt x="1728" y="1171"/>
                </a:lnTo>
                <a:lnTo>
                  <a:pt x="1374" y="1266"/>
                </a:lnTo>
                <a:lnTo>
                  <a:pt x="1061" y="1361"/>
                </a:lnTo>
                <a:lnTo>
                  <a:pt x="789" y="1456"/>
                </a:lnTo>
                <a:lnTo>
                  <a:pt x="558" y="1551"/>
                </a:lnTo>
                <a:lnTo>
                  <a:pt x="354" y="1660"/>
                </a:lnTo>
                <a:lnTo>
                  <a:pt x="204" y="1755"/>
                </a:lnTo>
                <a:lnTo>
                  <a:pt x="96" y="1864"/>
                </a:lnTo>
                <a:lnTo>
                  <a:pt x="55" y="1919"/>
                </a:lnTo>
                <a:lnTo>
                  <a:pt x="28" y="1973"/>
                </a:lnTo>
                <a:lnTo>
                  <a:pt x="14" y="2027"/>
                </a:lnTo>
                <a:lnTo>
                  <a:pt x="0" y="2082"/>
                </a:lnTo>
                <a:lnTo>
                  <a:pt x="14" y="2123"/>
                </a:lnTo>
                <a:lnTo>
                  <a:pt x="28" y="2177"/>
                </a:lnTo>
                <a:lnTo>
                  <a:pt x="55" y="2232"/>
                </a:lnTo>
                <a:lnTo>
                  <a:pt x="96" y="2286"/>
                </a:lnTo>
                <a:lnTo>
                  <a:pt x="204" y="2395"/>
                </a:lnTo>
                <a:lnTo>
                  <a:pt x="354" y="2490"/>
                </a:lnTo>
                <a:lnTo>
                  <a:pt x="558" y="2599"/>
                </a:lnTo>
                <a:lnTo>
                  <a:pt x="789" y="2694"/>
                </a:lnTo>
                <a:lnTo>
                  <a:pt x="1061" y="2789"/>
                </a:lnTo>
                <a:lnTo>
                  <a:pt x="1374" y="2884"/>
                </a:lnTo>
                <a:lnTo>
                  <a:pt x="1728" y="2980"/>
                </a:lnTo>
                <a:lnTo>
                  <a:pt x="2109" y="3061"/>
                </a:lnTo>
                <a:lnTo>
                  <a:pt x="2530" y="3156"/>
                </a:lnTo>
                <a:lnTo>
                  <a:pt x="2993" y="3238"/>
                </a:lnTo>
                <a:lnTo>
                  <a:pt x="3999" y="3401"/>
                </a:lnTo>
                <a:lnTo>
                  <a:pt x="5128" y="3537"/>
                </a:lnTo>
                <a:lnTo>
                  <a:pt x="6366" y="3673"/>
                </a:lnTo>
                <a:lnTo>
                  <a:pt x="7713" y="3796"/>
                </a:lnTo>
                <a:lnTo>
                  <a:pt x="9155" y="3905"/>
                </a:lnTo>
                <a:lnTo>
                  <a:pt x="10678" y="3986"/>
                </a:lnTo>
                <a:lnTo>
                  <a:pt x="12283" y="4054"/>
                </a:lnTo>
                <a:lnTo>
                  <a:pt x="13957" y="4109"/>
                </a:lnTo>
                <a:lnTo>
                  <a:pt x="15698" y="4136"/>
                </a:lnTo>
                <a:lnTo>
                  <a:pt x="17480" y="4149"/>
                </a:lnTo>
                <a:lnTo>
                  <a:pt x="19262" y="4136"/>
                </a:lnTo>
                <a:lnTo>
                  <a:pt x="21003" y="4109"/>
                </a:lnTo>
                <a:lnTo>
                  <a:pt x="22676" y="4054"/>
                </a:lnTo>
                <a:lnTo>
                  <a:pt x="24281" y="3986"/>
                </a:lnTo>
                <a:lnTo>
                  <a:pt x="25804" y="3905"/>
                </a:lnTo>
                <a:lnTo>
                  <a:pt x="27246" y="3796"/>
                </a:lnTo>
                <a:lnTo>
                  <a:pt x="28593" y="3673"/>
                </a:lnTo>
                <a:lnTo>
                  <a:pt x="29831" y="3537"/>
                </a:lnTo>
                <a:lnTo>
                  <a:pt x="30960" y="3401"/>
                </a:lnTo>
                <a:lnTo>
                  <a:pt x="31966" y="3238"/>
                </a:lnTo>
                <a:lnTo>
                  <a:pt x="32429" y="3156"/>
                </a:lnTo>
                <a:lnTo>
                  <a:pt x="32851" y="3061"/>
                </a:lnTo>
                <a:lnTo>
                  <a:pt x="33231" y="2980"/>
                </a:lnTo>
                <a:lnTo>
                  <a:pt x="33585" y="2884"/>
                </a:lnTo>
                <a:lnTo>
                  <a:pt x="33898" y="2789"/>
                </a:lnTo>
                <a:lnTo>
                  <a:pt x="34170" y="2694"/>
                </a:lnTo>
                <a:lnTo>
                  <a:pt x="34401" y="2599"/>
                </a:lnTo>
                <a:lnTo>
                  <a:pt x="34605" y="2490"/>
                </a:lnTo>
                <a:lnTo>
                  <a:pt x="34755" y="2395"/>
                </a:lnTo>
                <a:lnTo>
                  <a:pt x="34864" y="2286"/>
                </a:lnTo>
                <a:lnTo>
                  <a:pt x="34905" y="2232"/>
                </a:lnTo>
                <a:lnTo>
                  <a:pt x="34932" y="2177"/>
                </a:lnTo>
                <a:lnTo>
                  <a:pt x="34945" y="2123"/>
                </a:lnTo>
                <a:lnTo>
                  <a:pt x="34959" y="2082"/>
                </a:lnTo>
                <a:lnTo>
                  <a:pt x="34945" y="2027"/>
                </a:lnTo>
                <a:lnTo>
                  <a:pt x="34932" y="1973"/>
                </a:lnTo>
                <a:lnTo>
                  <a:pt x="34905" y="1919"/>
                </a:lnTo>
                <a:lnTo>
                  <a:pt x="34864" y="1864"/>
                </a:lnTo>
                <a:lnTo>
                  <a:pt x="34755" y="1755"/>
                </a:lnTo>
                <a:lnTo>
                  <a:pt x="34605" y="1660"/>
                </a:lnTo>
                <a:lnTo>
                  <a:pt x="34401" y="1551"/>
                </a:lnTo>
                <a:lnTo>
                  <a:pt x="34170" y="1456"/>
                </a:lnTo>
                <a:lnTo>
                  <a:pt x="33898" y="1361"/>
                </a:lnTo>
                <a:lnTo>
                  <a:pt x="33585" y="1266"/>
                </a:lnTo>
                <a:lnTo>
                  <a:pt x="33231" y="1171"/>
                </a:lnTo>
                <a:lnTo>
                  <a:pt x="32851" y="1089"/>
                </a:lnTo>
                <a:lnTo>
                  <a:pt x="32429" y="994"/>
                </a:lnTo>
                <a:lnTo>
                  <a:pt x="31966" y="912"/>
                </a:lnTo>
                <a:lnTo>
                  <a:pt x="30960" y="762"/>
                </a:lnTo>
                <a:lnTo>
                  <a:pt x="29831" y="613"/>
                </a:lnTo>
                <a:lnTo>
                  <a:pt x="28593" y="477"/>
                </a:lnTo>
                <a:lnTo>
                  <a:pt x="27246" y="354"/>
                </a:lnTo>
                <a:lnTo>
                  <a:pt x="25804" y="246"/>
                </a:lnTo>
                <a:lnTo>
                  <a:pt x="24281" y="164"/>
                </a:lnTo>
                <a:lnTo>
                  <a:pt x="22676" y="96"/>
                </a:lnTo>
                <a:lnTo>
                  <a:pt x="21003" y="42"/>
                </a:lnTo>
                <a:lnTo>
                  <a:pt x="19262" y="14"/>
                </a:lnTo>
                <a:lnTo>
                  <a:pt x="17480" y="1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3"/>
          <p:cNvSpPr/>
          <p:nvPr/>
        </p:nvSpPr>
        <p:spPr>
          <a:xfrm>
            <a:off x="7283438" y="3276743"/>
            <a:ext cx="788491" cy="663944"/>
          </a:xfrm>
          <a:custGeom>
            <a:rect b="b" l="l" r="r" t="t"/>
            <a:pathLst>
              <a:path extrusionOk="0" h="18786" w="22310">
                <a:moveTo>
                  <a:pt x="5864" y="0"/>
                </a:moveTo>
                <a:lnTo>
                  <a:pt x="5782" y="14"/>
                </a:lnTo>
                <a:lnTo>
                  <a:pt x="5700" y="41"/>
                </a:lnTo>
                <a:lnTo>
                  <a:pt x="5619" y="82"/>
                </a:lnTo>
                <a:lnTo>
                  <a:pt x="5551" y="136"/>
                </a:lnTo>
                <a:lnTo>
                  <a:pt x="5496" y="191"/>
                </a:lnTo>
                <a:lnTo>
                  <a:pt x="5456" y="272"/>
                </a:lnTo>
                <a:lnTo>
                  <a:pt x="5428" y="354"/>
                </a:lnTo>
                <a:lnTo>
                  <a:pt x="5428" y="449"/>
                </a:lnTo>
                <a:lnTo>
                  <a:pt x="5428" y="17901"/>
                </a:lnTo>
                <a:lnTo>
                  <a:pt x="450" y="17901"/>
                </a:lnTo>
                <a:lnTo>
                  <a:pt x="355" y="17915"/>
                </a:lnTo>
                <a:lnTo>
                  <a:pt x="273" y="17928"/>
                </a:lnTo>
                <a:lnTo>
                  <a:pt x="191" y="17969"/>
                </a:lnTo>
                <a:lnTo>
                  <a:pt x="137" y="18024"/>
                </a:lnTo>
                <a:lnTo>
                  <a:pt x="83" y="18092"/>
                </a:lnTo>
                <a:lnTo>
                  <a:pt x="42" y="18173"/>
                </a:lnTo>
                <a:lnTo>
                  <a:pt x="15" y="18255"/>
                </a:lnTo>
                <a:lnTo>
                  <a:pt x="1" y="18336"/>
                </a:lnTo>
                <a:lnTo>
                  <a:pt x="15" y="18432"/>
                </a:lnTo>
                <a:lnTo>
                  <a:pt x="42" y="18513"/>
                </a:lnTo>
                <a:lnTo>
                  <a:pt x="83" y="18595"/>
                </a:lnTo>
                <a:lnTo>
                  <a:pt x="137" y="18649"/>
                </a:lnTo>
                <a:lnTo>
                  <a:pt x="191" y="18704"/>
                </a:lnTo>
                <a:lnTo>
                  <a:pt x="273" y="18744"/>
                </a:lnTo>
                <a:lnTo>
                  <a:pt x="355" y="18772"/>
                </a:lnTo>
                <a:lnTo>
                  <a:pt x="450" y="18785"/>
                </a:lnTo>
                <a:lnTo>
                  <a:pt x="5864" y="18785"/>
                </a:lnTo>
                <a:lnTo>
                  <a:pt x="5959" y="18772"/>
                </a:lnTo>
                <a:lnTo>
                  <a:pt x="6041" y="18744"/>
                </a:lnTo>
                <a:lnTo>
                  <a:pt x="6109" y="18704"/>
                </a:lnTo>
                <a:lnTo>
                  <a:pt x="6177" y="18649"/>
                </a:lnTo>
                <a:lnTo>
                  <a:pt x="6231" y="18595"/>
                </a:lnTo>
                <a:lnTo>
                  <a:pt x="6272" y="18513"/>
                </a:lnTo>
                <a:lnTo>
                  <a:pt x="6299" y="18432"/>
                </a:lnTo>
                <a:lnTo>
                  <a:pt x="6313" y="18336"/>
                </a:lnTo>
                <a:lnTo>
                  <a:pt x="6313" y="884"/>
                </a:lnTo>
                <a:lnTo>
                  <a:pt x="21425" y="884"/>
                </a:lnTo>
                <a:lnTo>
                  <a:pt x="21425" y="4217"/>
                </a:lnTo>
                <a:lnTo>
                  <a:pt x="21439" y="4312"/>
                </a:lnTo>
                <a:lnTo>
                  <a:pt x="21466" y="4394"/>
                </a:lnTo>
                <a:lnTo>
                  <a:pt x="21507" y="4462"/>
                </a:lnTo>
                <a:lnTo>
                  <a:pt x="21561" y="4530"/>
                </a:lnTo>
                <a:lnTo>
                  <a:pt x="21616" y="4584"/>
                </a:lnTo>
                <a:lnTo>
                  <a:pt x="21697" y="4625"/>
                </a:lnTo>
                <a:lnTo>
                  <a:pt x="21779" y="4652"/>
                </a:lnTo>
                <a:lnTo>
                  <a:pt x="21874" y="4666"/>
                </a:lnTo>
                <a:lnTo>
                  <a:pt x="21956" y="4652"/>
                </a:lnTo>
                <a:lnTo>
                  <a:pt x="22037" y="4625"/>
                </a:lnTo>
                <a:lnTo>
                  <a:pt x="22119" y="4584"/>
                </a:lnTo>
                <a:lnTo>
                  <a:pt x="22187" y="4530"/>
                </a:lnTo>
                <a:lnTo>
                  <a:pt x="22241" y="4462"/>
                </a:lnTo>
                <a:lnTo>
                  <a:pt x="22282" y="4394"/>
                </a:lnTo>
                <a:lnTo>
                  <a:pt x="22296" y="4312"/>
                </a:lnTo>
                <a:lnTo>
                  <a:pt x="22309" y="4217"/>
                </a:lnTo>
                <a:lnTo>
                  <a:pt x="22309" y="449"/>
                </a:lnTo>
                <a:lnTo>
                  <a:pt x="22296" y="354"/>
                </a:lnTo>
                <a:lnTo>
                  <a:pt x="22282" y="272"/>
                </a:lnTo>
                <a:lnTo>
                  <a:pt x="22241" y="191"/>
                </a:lnTo>
                <a:lnTo>
                  <a:pt x="22187" y="136"/>
                </a:lnTo>
                <a:lnTo>
                  <a:pt x="22119" y="82"/>
                </a:lnTo>
                <a:lnTo>
                  <a:pt x="22037" y="41"/>
                </a:lnTo>
                <a:lnTo>
                  <a:pt x="21956" y="14"/>
                </a:lnTo>
                <a:lnTo>
                  <a:pt x="2187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"/>
          <p:cNvSpPr/>
          <p:nvPr/>
        </p:nvSpPr>
        <p:spPr>
          <a:xfrm>
            <a:off x="7196919" y="3865662"/>
            <a:ext cx="118786" cy="118291"/>
          </a:xfrm>
          <a:custGeom>
            <a:rect b="b" l="l" r="r" t="t"/>
            <a:pathLst>
              <a:path extrusionOk="0" h="3347" w="3361">
                <a:moveTo>
                  <a:pt x="1" y="0"/>
                </a:moveTo>
                <a:lnTo>
                  <a:pt x="1" y="3346"/>
                </a:lnTo>
                <a:lnTo>
                  <a:pt x="1905" y="3346"/>
                </a:lnTo>
                <a:lnTo>
                  <a:pt x="2055" y="3319"/>
                </a:lnTo>
                <a:lnTo>
                  <a:pt x="2218" y="3278"/>
                </a:lnTo>
                <a:lnTo>
                  <a:pt x="2367" y="3224"/>
                </a:lnTo>
                <a:lnTo>
                  <a:pt x="2503" y="3156"/>
                </a:lnTo>
                <a:lnTo>
                  <a:pt x="2639" y="3074"/>
                </a:lnTo>
                <a:lnTo>
                  <a:pt x="2762" y="2979"/>
                </a:lnTo>
                <a:lnTo>
                  <a:pt x="2884" y="2884"/>
                </a:lnTo>
                <a:lnTo>
                  <a:pt x="2979" y="2762"/>
                </a:lnTo>
                <a:lnTo>
                  <a:pt x="3075" y="2639"/>
                </a:lnTo>
                <a:lnTo>
                  <a:pt x="3156" y="2503"/>
                </a:lnTo>
                <a:lnTo>
                  <a:pt x="3224" y="2367"/>
                </a:lnTo>
                <a:lnTo>
                  <a:pt x="3279" y="2217"/>
                </a:lnTo>
                <a:lnTo>
                  <a:pt x="3320" y="2054"/>
                </a:lnTo>
                <a:lnTo>
                  <a:pt x="3347" y="1905"/>
                </a:lnTo>
                <a:lnTo>
                  <a:pt x="3360" y="1728"/>
                </a:lnTo>
                <a:lnTo>
                  <a:pt x="3360" y="1619"/>
                </a:lnTo>
                <a:lnTo>
                  <a:pt x="3347" y="1456"/>
                </a:lnTo>
                <a:lnTo>
                  <a:pt x="3320" y="1293"/>
                </a:lnTo>
                <a:lnTo>
                  <a:pt x="3279" y="1143"/>
                </a:lnTo>
                <a:lnTo>
                  <a:pt x="3224" y="993"/>
                </a:lnTo>
                <a:lnTo>
                  <a:pt x="3156" y="857"/>
                </a:lnTo>
                <a:lnTo>
                  <a:pt x="3075" y="721"/>
                </a:lnTo>
                <a:lnTo>
                  <a:pt x="2979" y="599"/>
                </a:lnTo>
                <a:lnTo>
                  <a:pt x="2884" y="476"/>
                </a:lnTo>
                <a:lnTo>
                  <a:pt x="2762" y="368"/>
                </a:lnTo>
                <a:lnTo>
                  <a:pt x="2639" y="286"/>
                </a:lnTo>
                <a:lnTo>
                  <a:pt x="2503" y="204"/>
                </a:lnTo>
                <a:lnTo>
                  <a:pt x="2367" y="136"/>
                </a:lnTo>
                <a:lnTo>
                  <a:pt x="2218" y="82"/>
                </a:lnTo>
                <a:lnTo>
                  <a:pt x="2055" y="41"/>
                </a:lnTo>
                <a:lnTo>
                  <a:pt x="1905" y="14"/>
                </a:lnTo>
                <a:lnTo>
                  <a:pt x="1728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7701722" y="3474310"/>
            <a:ext cx="709147" cy="1161036"/>
          </a:xfrm>
          <a:custGeom>
            <a:rect b="b" l="l" r="r" t="t"/>
            <a:pathLst>
              <a:path extrusionOk="0" h="32851" w="20065">
                <a:moveTo>
                  <a:pt x="1211" y="1"/>
                </a:moveTo>
                <a:lnTo>
                  <a:pt x="1034" y="14"/>
                </a:lnTo>
                <a:lnTo>
                  <a:pt x="871" y="55"/>
                </a:lnTo>
                <a:lnTo>
                  <a:pt x="708" y="110"/>
                </a:lnTo>
                <a:lnTo>
                  <a:pt x="572" y="191"/>
                </a:lnTo>
                <a:lnTo>
                  <a:pt x="449" y="286"/>
                </a:lnTo>
                <a:lnTo>
                  <a:pt x="340" y="382"/>
                </a:lnTo>
                <a:lnTo>
                  <a:pt x="245" y="490"/>
                </a:lnTo>
                <a:lnTo>
                  <a:pt x="163" y="627"/>
                </a:lnTo>
                <a:lnTo>
                  <a:pt x="95" y="763"/>
                </a:lnTo>
                <a:lnTo>
                  <a:pt x="41" y="899"/>
                </a:lnTo>
                <a:lnTo>
                  <a:pt x="14" y="1062"/>
                </a:lnTo>
                <a:lnTo>
                  <a:pt x="0" y="1211"/>
                </a:lnTo>
                <a:lnTo>
                  <a:pt x="0" y="31640"/>
                </a:lnTo>
                <a:lnTo>
                  <a:pt x="14" y="31763"/>
                </a:lnTo>
                <a:lnTo>
                  <a:pt x="27" y="31885"/>
                </a:lnTo>
                <a:lnTo>
                  <a:pt x="55" y="32008"/>
                </a:lnTo>
                <a:lnTo>
                  <a:pt x="95" y="32116"/>
                </a:lnTo>
                <a:lnTo>
                  <a:pt x="150" y="32225"/>
                </a:lnTo>
                <a:lnTo>
                  <a:pt x="218" y="32320"/>
                </a:lnTo>
                <a:lnTo>
                  <a:pt x="286" y="32416"/>
                </a:lnTo>
                <a:lnTo>
                  <a:pt x="354" y="32497"/>
                </a:lnTo>
                <a:lnTo>
                  <a:pt x="449" y="32579"/>
                </a:lnTo>
                <a:lnTo>
                  <a:pt x="544" y="32647"/>
                </a:lnTo>
                <a:lnTo>
                  <a:pt x="640" y="32701"/>
                </a:lnTo>
                <a:lnTo>
                  <a:pt x="748" y="32756"/>
                </a:lnTo>
                <a:lnTo>
                  <a:pt x="857" y="32796"/>
                </a:lnTo>
                <a:lnTo>
                  <a:pt x="966" y="32824"/>
                </a:lnTo>
                <a:lnTo>
                  <a:pt x="1088" y="32851"/>
                </a:lnTo>
                <a:lnTo>
                  <a:pt x="18976" y="32851"/>
                </a:lnTo>
                <a:lnTo>
                  <a:pt x="19098" y="32824"/>
                </a:lnTo>
                <a:lnTo>
                  <a:pt x="19221" y="32796"/>
                </a:lnTo>
                <a:lnTo>
                  <a:pt x="19330" y="32756"/>
                </a:lnTo>
                <a:lnTo>
                  <a:pt x="19438" y="32701"/>
                </a:lnTo>
                <a:lnTo>
                  <a:pt x="19534" y="32647"/>
                </a:lnTo>
                <a:lnTo>
                  <a:pt x="19629" y="32579"/>
                </a:lnTo>
                <a:lnTo>
                  <a:pt x="19710" y="32497"/>
                </a:lnTo>
                <a:lnTo>
                  <a:pt x="19792" y="32402"/>
                </a:lnTo>
                <a:lnTo>
                  <a:pt x="19860" y="32320"/>
                </a:lnTo>
                <a:lnTo>
                  <a:pt x="19914" y="32212"/>
                </a:lnTo>
                <a:lnTo>
                  <a:pt x="19969" y="32116"/>
                </a:lnTo>
                <a:lnTo>
                  <a:pt x="20010" y="32008"/>
                </a:lnTo>
                <a:lnTo>
                  <a:pt x="20037" y="31885"/>
                </a:lnTo>
                <a:lnTo>
                  <a:pt x="20051" y="31763"/>
                </a:lnTo>
                <a:lnTo>
                  <a:pt x="20064" y="31640"/>
                </a:lnTo>
                <a:lnTo>
                  <a:pt x="20064" y="1211"/>
                </a:lnTo>
                <a:lnTo>
                  <a:pt x="20051" y="1089"/>
                </a:lnTo>
                <a:lnTo>
                  <a:pt x="20037" y="967"/>
                </a:lnTo>
                <a:lnTo>
                  <a:pt x="20010" y="858"/>
                </a:lnTo>
                <a:lnTo>
                  <a:pt x="19969" y="749"/>
                </a:lnTo>
                <a:lnTo>
                  <a:pt x="19914" y="640"/>
                </a:lnTo>
                <a:lnTo>
                  <a:pt x="19860" y="531"/>
                </a:lnTo>
                <a:lnTo>
                  <a:pt x="19792" y="450"/>
                </a:lnTo>
                <a:lnTo>
                  <a:pt x="19710" y="354"/>
                </a:lnTo>
                <a:lnTo>
                  <a:pt x="19615" y="286"/>
                </a:lnTo>
                <a:lnTo>
                  <a:pt x="19534" y="205"/>
                </a:lnTo>
                <a:lnTo>
                  <a:pt x="19425" y="150"/>
                </a:lnTo>
                <a:lnTo>
                  <a:pt x="19330" y="96"/>
                </a:lnTo>
                <a:lnTo>
                  <a:pt x="19207" y="55"/>
                </a:lnTo>
                <a:lnTo>
                  <a:pt x="19098" y="28"/>
                </a:lnTo>
                <a:lnTo>
                  <a:pt x="18976" y="14"/>
                </a:lnTo>
                <a:lnTo>
                  <a:pt x="1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>
            <a:off x="7866597" y="3622856"/>
            <a:ext cx="475039" cy="59199"/>
          </a:xfrm>
          <a:custGeom>
            <a:rect b="b" l="l" r="r" t="t"/>
            <a:pathLst>
              <a:path extrusionOk="0" h="1675" w="13441">
                <a:moveTo>
                  <a:pt x="749" y="1"/>
                </a:moveTo>
                <a:lnTo>
                  <a:pt x="667" y="15"/>
                </a:lnTo>
                <a:lnTo>
                  <a:pt x="586" y="42"/>
                </a:lnTo>
                <a:lnTo>
                  <a:pt x="518" y="69"/>
                </a:lnTo>
                <a:lnTo>
                  <a:pt x="368" y="151"/>
                </a:lnTo>
                <a:lnTo>
                  <a:pt x="246" y="246"/>
                </a:lnTo>
                <a:lnTo>
                  <a:pt x="151" y="368"/>
                </a:lnTo>
                <a:lnTo>
                  <a:pt x="69" y="504"/>
                </a:lnTo>
                <a:lnTo>
                  <a:pt x="42" y="586"/>
                </a:lnTo>
                <a:lnTo>
                  <a:pt x="15" y="668"/>
                </a:lnTo>
                <a:lnTo>
                  <a:pt x="1" y="749"/>
                </a:lnTo>
                <a:lnTo>
                  <a:pt x="1" y="831"/>
                </a:lnTo>
                <a:lnTo>
                  <a:pt x="1" y="926"/>
                </a:lnTo>
                <a:lnTo>
                  <a:pt x="15" y="1008"/>
                </a:lnTo>
                <a:lnTo>
                  <a:pt x="42" y="1089"/>
                </a:lnTo>
                <a:lnTo>
                  <a:pt x="69" y="1157"/>
                </a:lnTo>
                <a:lnTo>
                  <a:pt x="151" y="1307"/>
                </a:lnTo>
                <a:lnTo>
                  <a:pt x="246" y="1429"/>
                </a:lnTo>
                <a:lnTo>
                  <a:pt x="368" y="1524"/>
                </a:lnTo>
                <a:lnTo>
                  <a:pt x="518" y="1606"/>
                </a:lnTo>
                <a:lnTo>
                  <a:pt x="586" y="1633"/>
                </a:lnTo>
                <a:lnTo>
                  <a:pt x="667" y="1647"/>
                </a:lnTo>
                <a:lnTo>
                  <a:pt x="749" y="1660"/>
                </a:lnTo>
                <a:lnTo>
                  <a:pt x="831" y="1674"/>
                </a:lnTo>
                <a:lnTo>
                  <a:pt x="12611" y="1674"/>
                </a:lnTo>
                <a:lnTo>
                  <a:pt x="12692" y="1660"/>
                </a:lnTo>
                <a:lnTo>
                  <a:pt x="12774" y="1647"/>
                </a:lnTo>
                <a:lnTo>
                  <a:pt x="12855" y="1633"/>
                </a:lnTo>
                <a:lnTo>
                  <a:pt x="12937" y="1606"/>
                </a:lnTo>
                <a:lnTo>
                  <a:pt x="13073" y="1524"/>
                </a:lnTo>
                <a:lnTo>
                  <a:pt x="13195" y="1429"/>
                </a:lnTo>
                <a:lnTo>
                  <a:pt x="13304" y="1307"/>
                </a:lnTo>
                <a:lnTo>
                  <a:pt x="13386" y="1157"/>
                </a:lnTo>
                <a:lnTo>
                  <a:pt x="13413" y="1089"/>
                </a:lnTo>
                <a:lnTo>
                  <a:pt x="13427" y="1008"/>
                </a:lnTo>
                <a:lnTo>
                  <a:pt x="13440" y="926"/>
                </a:lnTo>
                <a:lnTo>
                  <a:pt x="13440" y="831"/>
                </a:lnTo>
                <a:lnTo>
                  <a:pt x="13440" y="749"/>
                </a:lnTo>
                <a:lnTo>
                  <a:pt x="13427" y="668"/>
                </a:lnTo>
                <a:lnTo>
                  <a:pt x="13413" y="586"/>
                </a:lnTo>
                <a:lnTo>
                  <a:pt x="13386" y="504"/>
                </a:lnTo>
                <a:lnTo>
                  <a:pt x="13304" y="368"/>
                </a:lnTo>
                <a:lnTo>
                  <a:pt x="13195" y="246"/>
                </a:lnTo>
                <a:lnTo>
                  <a:pt x="13073" y="151"/>
                </a:lnTo>
                <a:lnTo>
                  <a:pt x="12937" y="69"/>
                </a:lnTo>
                <a:lnTo>
                  <a:pt x="12855" y="42"/>
                </a:lnTo>
                <a:lnTo>
                  <a:pt x="12774" y="15"/>
                </a:lnTo>
                <a:lnTo>
                  <a:pt x="12692" y="1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3"/>
          <p:cNvSpPr/>
          <p:nvPr/>
        </p:nvSpPr>
        <p:spPr>
          <a:xfrm>
            <a:off x="7866597" y="3757018"/>
            <a:ext cx="475039" cy="59163"/>
          </a:xfrm>
          <a:custGeom>
            <a:rect b="b" l="l" r="r" t="t"/>
            <a:pathLst>
              <a:path extrusionOk="0" h="1674" w="13441">
                <a:moveTo>
                  <a:pt x="749" y="0"/>
                </a:moveTo>
                <a:lnTo>
                  <a:pt x="667" y="14"/>
                </a:lnTo>
                <a:lnTo>
                  <a:pt x="586" y="41"/>
                </a:lnTo>
                <a:lnTo>
                  <a:pt x="518" y="68"/>
                </a:lnTo>
                <a:lnTo>
                  <a:pt x="368" y="150"/>
                </a:lnTo>
                <a:lnTo>
                  <a:pt x="246" y="245"/>
                </a:lnTo>
                <a:lnTo>
                  <a:pt x="151" y="367"/>
                </a:lnTo>
                <a:lnTo>
                  <a:pt x="69" y="517"/>
                </a:lnTo>
                <a:lnTo>
                  <a:pt x="42" y="585"/>
                </a:lnTo>
                <a:lnTo>
                  <a:pt x="15" y="667"/>
                </a:lnTo>
                <a:lnTo>
                  <a:pt x="1" y="748"/>
                </a:lnTo>
                <a:lnTo>
                  <a:pt x="1" y="830"/>
                </a:lnTo>
                <a:lnTo>
                  <a:pt x="1" y="925"/>
                </a:lnTo>
                <a:lnTo>
                  <a:pt x="15" y="1007"/>
                </a:lnTo>
                <a:lnTo>
                  <a:pt x="42" y="1088"/>
                </a:lnTo>
                <a:lnTo>
                  <a:pt x="69" y="1156"/>
                </a:lnTo>
                <a:lnTo>
                  <a:pt x="151" y="1306"/>
                </a:lnTo>
                <a:lnTo>
                  <a:pt x="246" y="1428"/>
                </a:lnTo>
                <a:lnTo>
                  <a:pt x="368" y="1524"/>
                </a:lnTo>
                <a:lnTo>
                  <a:pt x="518" y="1605"/>
                </a:lnTo>
                <a:lnTo>
                  <a:pt x="586" y="1632"/>
                </a:lnTo>
                <a:lnTo>
                  <a:pt x="667" y="1646"/>
                </a:lnTo>
                <a:lnTo>
                  <a:pt x="749" y="1660"/>
                </a:lnTo>
                <a:lnTo>
                  <a:pt x="831" y="1673"/>
                </a:lnTo>
                <a:lnTo>
                  <a:pt x="12611" y="1673"/>
                </a:lnTo>
                <a:lnTo>
                  <a:pt x="12692" y="1660"/>
                </a:lnTo>
                <a:lnTo>
                  <a:pt x="12774" y="1646"/>
                </a:lnTo>
                <a:lnTo>
                  <a:pt x="12855" y="1632"/>
                </a:lnTo>
                <a:lnTo>
                  <a:pt x="12937" y="1605"/>
                </a:lnTo>
                <a:lnTo>
                  <a:pt x="13073" y="1524"/>
                </a:lnTo>
                <a:lnTo>
                  <a:pt x="13195" y="1428"/>
                </a:lnTo>
                <a:lnTo>
                  <a:pt x="13304" y="1306"/>
                </a:lnTo>
                <a:lnTo>
                  <a:pt x="13386" y="1156"/>
                </a:lnTo>
                <a:lnTo>
                  <a:pt x="13413" y="1088"/>
                </a:lnTo>
                <a:lnTo>
                  <a:pt x="13427" y="1007"/>
                </a:lnTo>
                <a:lnTo>
                  <a:pt x="13440" y="925"/>
                </a:lnTo>
                <a:lnTo>
                  <a:pt x="13440" y="830"/>
                </a:lnTo>
                <a:lnTo>
                  <a:pt x="13440" y="748"/>
                </a:lnTo>
                <a:lnTo>
                  <a:pt x="13427" y="667"/>
                </a:lnTo>
                <a:lnTo>
                  <a:pt x="13413" y="585"/>
                </a:lnTo>
                <a:lnTo>
                  <a:pt x="13386" y="517"/>
                </a:lnTo>
                <a:lnTo>
                  <a:pt x="13304" y="367"/>
                </a:lnTo>
                <a:lnTo>
                  <a:pt x="13195" y="245"/>
                </a:lnTo>
                <a:lnTo>
                  <a:pt x="13073" y="150"/>
                </a:lnTo>
                <a:lnTo>
                  <a:pt x="12937" y="68"/>
                </a:lnTo>
                <a:lnTo>
                  <a:pt x="12855" y="41"/>
                </a:lnTo>
                <a:lnTo>
                  <a:pt x="12774" y="14"/>
                </a:lnTo>
                <a:lnTo>
                  <a:pt x="12692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3"/>
          <p:cNvSpPr/>
          <p:nvPr/>
        </p:nvSpPr>
        <p:spPr>
          <a:xfrm>
            <a:off x="7866597" y="3891144"/>
            <a:ext cx="475039" cy="59163"/>
          </a:xfrm>
          <a:custGeom>
            <a:rect b="b" l="l" r="r" t="t"/>
            <a:pathLst>
              <a:path extrusionOk="0" h="1674" w="13441">
                <a:moveTo>
                  <a:pt x="831" y="0"/>
                </a:moveTo>
                <a:lnTo>
                  <a:pt x="749" y="14"/>
                </a:lnTo>
                <a:lnTo>
                  <a:pt x="667" y="27"/>
                </a:lnTo>
                <a:lnTo>
                  <a:pt x="586" y="41"/>
                </a:lnTo>
                <a:lnTo>
                  <a:pt x="518" y="68"/>
                </a:lnTo>
                <a:lnTo>
                  <a:pt x="368" y="150"/>
                </a:lnTo>
                <a:lnTo>
                  <a:pt x="246" y="245"/>
                </a:lnTo>
                <a:lnTo>
                  <a:pt x="151" y="367"/>
                </a:lnTo>
                <a:lnTo>
                  <a:pt x="69" y="517"/>
                </a:lnTo>
                <a:lnTo>
                  <a:pt x="42" y="585"/>
                </a:lnTo>
                <a:lnTo>
                  <a:pt x="15" y="667"/>
                </a:lnTo>
                <a:lnTo>
                  <a:pt x="1" y="748"/>
                </a:lnTo>
                <a:lnTo>
                  <a:pt x="1" y="844"/>
                </a:lnTo>
                <a:lnTo>
                  <a:pt x="1" y="925"/>
                </a:lnTo>
                <a:lnTo>
                  <a:pt x="15" y="1007"/>
                </a:lnTo>
                <a:lnTo>
                  <a:pt x="42" y="1088"/>
                </a:lnTo>
                <a:lnTo>
                  <a:pt x="69" y="1156"/>
                </a:lnTo>
                <a:lnTo>
                  <a:pt x="151" y="1306"/>
                </a:lnTo>
                <a:lnTo>
                  <a:pt x="246" y="1428"/>
                </a:lnTo>
                <a:lnTo>
                  <a:pt x="368" y="1524"/>
                </a:lnTo>
                <a:lnTo>
                  <a:pt x="518" y="1605"/>
                </a:lnTo>
                <a:lnTo>
                  <a:pt x="586" y="1632"/>
                </a:lnTo>
                <a:lnTo>
                  <a:pt x="667" y="1660"/>
                </a:lnTo>
                <a:lnTo>
                  <a:pt x="749" y="1673"/>
                </a:lnTo>
                <a:lnTo>
                  <a:pt x="12692" y="1673"/>
                </a:lnTo>
                <a:lnTo>
                  <a:pt x="12774" y="1660"/>
                </a:lnTo>
                <a:lnTo>
                  <a:pt x="12855" y="1632"/>
                </a:lnTo>
                <a:lnTo>
                  <a:pt x="12937" y="1605"/>
                </a:lnTo>
                <a:lnTo>
                  <a:pt x="13073" y="1524"/>
                </a:lnTo>
                <a:lnTo>
                  <a:pt x="13195" y="1428"/>
                </a:lnTo>
                <a:lnTo>
                  <a:pt x="13304" y="1306"/>
                </a:lnTo>
                <a:lnTo>
                  <a:pt x="13386" y="1156"/>
                </a:lnTo>
                <a:lnTo>
                  <a:pt x="13413" y="1088"/>
                </a:lnTo>
                <a:lnTo>
                  <a:pt x="13427" y="1007"/>
                </a:lnTo>
                <a:lnTo>
                  <a:pt x="13440" y="925"/>
                </a:lnTo>
                <a:lnTo>
                  <a:pt x="13440" y="844"/>
                </a:lnTo>
                <a:lnTo>
                  <a:pt x="13440" y="748"/>
                </a:lnTo>
                <a:lnTo>
                  <a:pt x="13427" y="667"/>
                </a:lnTo>
                <a:lnTo>
                  <a:pt x="13413" y="585"/>
                </a:lnTo>
                <a:lnTo>
                  <a:pt x="13386" y="517"/>
                </a:lnTo>
                <a:lnTo>
                  <a:pt x="13304" y="367"/>
                </a:lnTo>
                <a:lnTo>
                  <a:pt x="13195" y="245"/>
                </a:lnTo>
                <a:lnTo>
                  <a:pt x="13073" y="150"/>
                </a:lnTo>
                <a:lnTo>
                  <a:pt x="12937" y="68"/>
                </a:lnTo>
                <a:lnTo>
                  <a:pt x="12855" y="41"/>
                </a:lnTo>
                <a:lnTo>
                  <a:pt x="12774" y="27"/>
                </a:lnTo>
                <a:lnTo>
                  <a:pt x="12692" y="14"/>
                </a:lnTo>
                <a:lnTo>
                  <a:pt x="12611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3"/>
          <p:cNvSpPr/>
          <p:nvPr/>
        </p:nvSpPr>
        <p:spPr>
          <a:xfrm>
            <a:off x="7866597" y="4025270"/>
            <a:ext cx="475039" cy="59163"/>
          </a:xfrm>
          <a:custGeom>
            <a:rect b="b" l="l" r="r" t="t"/>
            <a:pathLst>
              <a:path extrusionOk="0" h="1674" w="13441">
                <a:moveTo>
                  <a:pt x="831" y="0"/>
                </a:moveTo>
                <a:lnTo>
                  <a:pt x="749" y="14"/>
                </a:lnTo>
                <a:lnTo>
                  <a:pt x="667" y="28"/>
                </a:lnTo>
                <a:lnTo>
                  <a:pt x="586" y="41"/>
                </a:lnTo>
                <a:lnTo>
                  <a:pt x="518" y="68"/>
                </a:lnTo>
                <a:lnTo>
                  <a:pt x="368" y="150"/>
                </a:lnTo>
                <a:lnTo>
                  <a:pt x="246" y="245"/>
                </a:lnTo>
                <a:lnTo>
                  <a:pt x="151" y="368"/>
                </a:lnTo>
                <a:lnTo>
                  <a:pt x="69" y="517"/>
                </a:lnTo>
                <a:lnTo>
                  <a:pt x="42" y="585"/>
                </a:lnTo>
                <a:lnTo>
                  <a:pt x="15" y="667"/>
                </a:lnTo>
                <a:lnTo>
                  <a:pt x="1" y="748"/>
                </a:lnTo>
                <a:lnTo>
                  <a:pt x="1" y="844"/>
                </a:lnTo>
                <a:lnTo>
                  <a:pt x="1" y="925"/>
                </a:lnTo>
                <a:lnTo>
                  <a:pt x="15" y="1007"/>
                </a:lnTo>
                <a:lnTo>
                  <a:pt x="42" y="1089"/>
                </a:lnTo>
                <a:lnTo>
                  <a:pt x="69" y="1170"/>
                </a:lnTo>
                <a:lnTo>
                  <a:pt x="151" y="1306"/>
                </a:lnTo>
                <a:lnTo>
                  <a:pt x="246" y="1429"/>
                </a:lnTo>
                <a:lnTo>
                  <a:pt x="368" y="1537"/>
                </a:lnTo>
                <a:lnTo>
                  <a:pt x="518" y="1605"/>
                </a:lnTo>
                <a:lnTo>
                  <a:pt x="586" y="1633"/>
                </a:lnTo>
                <a:lnTo>
                  <a:pt x="667" y="1660"/>
                </a:lnTo>
                <a:lnTo>
                  <a:pt x="749" y="1673"/>
                </a:lnTo>
                <a:lnTo>
                  <a:pt x="12692" y="1673"/>
                </a:lnTo>
                <a:lnTo>
                  <a:pt x="12774" y="1660"/>
                </a:lnTo>
                <a:lnTo>
                  <a:pt x="12855" y="1633"/>
                </a:lnTo>
                <a:lnTo>
                  <a:pt x="12937" y="1605"/>
                </a:lnTo>
                <a:lnTo>
                  <a:pt x="13073" y="1537"/>
                </a:lnTo>
                <a:lnTo>
                  <a:pt x="13195" y="1429"/>
                </a:lnTo>
                <a:lnTo>
                  <a:pt x="13304" y="1306"/>
                </a:lnTo>
                <a:lnTo>
                  <a:pt x="13386" y="1170"/>
                </a:lnTo>
                <a:lnTo>
                  <a:pt x="13413" y="1089"/>
                </a:lnTo>
                <a:lnTo>
                  <a:pt x="13427" y="1007"/>
                </a:lnTo>
                <a:lnTo>
                  <a:pt x="13440" y="925"/>
                </a:lnTo>
                <a:lnTo>
                  <a:pt x="13440" y="844"/>
                </a:lnTo>
                <a:lnTo>
                  <a:pt x="13440" y="748"/>
                </a:lnTo>
                <a:lnTo>
                  <a:pt x="13427" y="667"/>
                </a:lnTo>
                <a:lnTo>
                  <a:pt x="13413" y="585"/>
                </a:lnTo>
                <a:lnTo>
                  <a:pt x="13386" y="517"/>
                </a:lnTo>
                <a:lnTo>
                  <a:pt x="13304" y="368"/>
                </a:lnTo>
                <a:lnTo>
                  <a:pt x="13195" y="245"/>
                </a:lnTo>
                <a:lnTo>
                  <a:pt x="13073" y="150"/>
                </a:lnTo>
                <a:lnTo>
                  <a:pt x="12937" y="68"/>
                </a:lnTo>
                <a:lnTo>
                  <a:pt x="12855" y="41"/>
                </a:lnTo>
                <a:lnTo>
                  <a:pt x="12774" y="28"/>
                </a:lnTo>
                <a:lnTo>
                  <a:pt x="12692" y="14"/>
                </a:lnTo>
                <a:lnTo>
                  <a:pt x="12611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3"/>
          <p:cNvSpPr/>
          <p:nvPr/>
        </p:nvSpPr>
        <p:spPr>
          <a:xfrm>
            <a:off x="7866597" y="4159892"/>
            <a:ext cx="475039" cy="58669"/>
          </a:xfrm>
          <a:custGeom>
            <a:rect b="b" l="l" r="r" t="t"/>
            <a:pathLst>
              <a:path extrusionOk="0" h="1660" w="13441">
                <a:moveTo>
                  <a:pt x="749" y="0"/>
                </a:moveTo>
                <a:lnTo>
                  <a:pt x="667" y="14"/>
                </a:lnTo>
                <a:lnTo>
                  <a:pt x="586" y="27"/>
                </a:lnTo>
                <a:lnTo>
                  <a:pt x="518" y="54"/>
                </a:lnTo>
                <a:lnTo>
                  <a:pt x="368" y="136"/>
                </a:lnTo>
                <a:lnTo>
                  <a:pt x="246" y="245"/>
                </a:lnTo>
                <a:lnTo>
                  <a:pt x="151" y="367"/>
                </a:lnTo>
                <a:lnTo>
                  <a:pt x="69" y="503"/>
                </a:lnTo>
                <a:lnTo>
                  <a:pt x="42" y="585"/>
                </a:lnTo>
                <a:lnTo>
                  <a:pt x="15" y="653"/>
                </a:lnTo>
                <a:lnTo>
                  <a:pt x="1" y="748"/>
                </a:lnTo>
                <a:lnTo>
                  <a:pt x="1" y="830"/>
                </a:lnTo>
                <a:lnTo>
                  <a:pt x="1" y="911"/>
                </a:lnTo>
                <a:lnTo>
                  <a:pt x="15" y="993"/>
                </a:lnTo>
                <a:lnTo>
                  <a:pt x="42" y="1075"/>
                </a:lnTo>
                <a:lnTo>
                  <a:pt x="69" y="1156"/>
                </a:lnTo>
                <a:lnTo>
                  <a:pt x="151" y="1292"/>
                </a:lnTo>
                <a:lnTo>
                  <a:pt x="246" y="1415"/>
                </a:lnTo>
                <a:lnTo>
                  <a:pt x="368" y="1523"/>
                </a:lnTo>
                <a:lnTo>
                  <a:pt x="518" y="1592"/>
                </a:lnTo>
                <a:lnTo>
                  <a:pt x="586" y="1619"/>
                </a:lnTo>
                <a:lnTo>
                  <a:pt x="667" y="1646"/>
                </a:lnTo>
                <a:lnTo>
                  <a:pt x="749" y="1660"/>
                </a:lnTo>
                <a:lnTo>
                  <a:pt x="12692" y="1660"/>
                </a:lnTo>
                <a:lnTo>
                  <a:pt x="12774" y="1646"/>
                </a:lnTo>
                <a:lnTo>
                  <a:pt x="12855" y="1619"/>
                </a:lnTo>
                <a:lnTo>
                  <a:pt x="12937" y="1592"/>
                </a:lnTo>
                <a:lnTo>
                  <a:pt x="13073" y="1523"/>
                </a:lnTo>
                <a:lnTo>
                  <a:pt x="13195" y="1415"/>
                </a:lnTo>
                <a:lnTo>
                  <a:pt x="13304" y="1292"/>
                </a:lnTo>
                <a:lnTo>
                  <a:pt x="13386" y="1156"/>
                </a:lnTo>
                <a:lnTo>
                  <a:pt x="13413" y="1075"/>
                </a:lnTo>
                <a:lnTo>
                  <a:pt x="13427" y="993"/>
                </a:lnTo>
                <a:lnTo>
                  <a:pt x="13440" y="911"/>
                </a:lnTo>
                <a:lnTo>
                  <a:pt x="13440" y="830"/>
                </a:lnTo>
                <a:lnTo>
                  <a:pt x="13440" y="748"/>
                </a:lnTo>
                <a:lnTo>
                  <a:pt x="13427" y="653"/>
                </a:lnTo>
                <a:lnTo>
                  <a:pt x="13413" y="585"/>
                </a:lnTo>
                <a:lnTo>
                  <a:pt x="13386" y="503"/>
                </a:lnTo>
                <a:lnTo>
                  <a:pt x="13304" y="367"/>
                </a:lnTo>
                <a:lnTo>
                  <a:pt x="13195" y="245"/>
                </a:lnTo>
                <a:lnTo>
                  <a:pt x="13073" y="136"/>
                </a:lnTo>
                <a:lnTo>
                  <a:pt x="12937" y="54"/>
                </a:lnTo>
                <a:lnTo>
                  <a:pt x="12855" y="27"/>
                </a:lnTo>
                <a:lnTo>
                  <a:pt x="12774" y="14"/>
                </a:lnTo>
                <a:lnTo>
                  <a:pt x="12692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3"/>
          <p:cNvSpPr/>
          <p:nvPr/>
        </p:nvSpPr>
        <p:spPr>
          <a:xfrm>
            <a:off x="7866597" y="4294018"/>
            <a:ext cx="475039" cy="58669"/>
          </a:xfrm>
          <a:custGeom>
            <a:rect b="b" l="l" r="r" t="t"/>
            <a:pathLst>
              <a:path extrusionOk="0" h="1660" w="13441">
                <a:moveTo>
                  <a:pt x="749" y="0"/>
                </a:moveTo>
                <a:lnTo>
                  <a:pt x="667" y="14"/>
                </a:lnTo>
                <a:lnTo>
                  <a:pt x="586" y="27"/>
                </a:lnTo>
                <a:lnTo>
                  <a:pt x="518" y="68"/>
                </a:lnTo>
                <a:lnTo>
                  <a:pt x="368" y="136"/>
                </a:lnTo>
                <a:lnTo>
                  <a:pt x="246" y="245"/>
                </a:lnTo>
                <a:lnTo>
                  <a:pt x="151" y="367"/>
                </a:lnTo>
                <a:lnTo>
                  <a:pt x="69" y="503"/>
                </a:lnTo>
                <a:lnTo>
                  <a:pt x="42" y="585"/>
                </a:lnTo>
                <a:lnTo>
                  <a:pt x="15" y="667"/>
                </a:lnTo>
                <a:lnTo>
                  <a:pt x="1" y="748"/>
                </a:lnTo>
                <a:lnTo>
                  <a:pt x="1" y="830"/>
                </a:lnTo>
                <a:lnTo>
                  <a:pt x="1" y="911"/>
                </a:lnTo>
                <a:lnTo>
                  <a:pt x="15" y="993"/>
                </a:lnTo>
                <a:lnTo>
                  <a:pt x="42" y="1075"/>
                </a:lnTo>
                <a:lnTo>
                  <a:pt x="69" y="1156"/>
                </a:lnTo>
                <a:lnTo>
                  <a:pt x="151" y="1292"/>
                </a:lnTo>
                <a:lnTo>
                  <a:pt x="246" y="1415"/>
                </a:lnTo>
                <a:lnTo>
                  <a:pt x="368" y="1524"/>
                </a:lnTo>
                <a:lnTo>
                  <a:pt x="518" y="1592"/>
                </a:lnTo>
                <a:lnTo>
                  <a:pt x="586" y="1619"/>
                </a:lnTo>
                <a:lnTo>
                  <a:pt x="667" y="1646"/>
                </a:lnTo>
                <a:lnTo>
                  <a:pt x="749" y="1660"/>
                </a:lnTo>
                <a:lnTo>
                  <a:pt x="12692" y="1660"/>
                </a:lnTo>
                <a:lnTo>
                  <a:pt x="12774" y="1646"/>
                </a:lnTo>
                <a:lnTo>
                  <a:pt x="12855" y="1619"/>
                </a:lnTo>
                <a:lnTo>
                  <a:pt x="12937" y="1592"/>
                </a:lnTo>
                <a:lnTo>
                  <a:pt x="13073" y="1524"/>
                </a:lnTo>
                <a:lnTo>
                  <a:pt x="13195" y="1415"/>
                </a:lnTo>
                <a:lnTo>
                  <a:pt x="13304" y="1292"/>
                </a:lnTo>
                <a:lnTo>
                  <a:pt x="13386" y="1156"/>
                </a:lnTo>
                <a:lnTo>
                  <a:pt x="13413" y="1075"/>
                </a:lnTo>
                <a:lnTo>
                  <a:pt x="13427" y="993"/>
                </a:lnTo>
                <a:lnTo>
                  <a:pt x="13440" y="911"/>
                </a:lnTo>
                <a:lnTo>
                  <a:pt x="13440" y="830"/>
                </a:lnTo>
                <a:lnTo>
                  <a:pt x="13440" y="748"/>
                </a:lnTo>
                <a:lnTo>
                  <a:pt x="13427" y="667"/>
                </a:lnTo>
                <a:lnTo>
                  <a:pt x="13413" y="585"/>
                </a:lnTo>
                <a:lnTo>
                  <a:pt x="13386" y="503"/>
                </a:lnTo>
                <a:lnTo>
                  <a:pt x="13304" y="367"/>
                </a:lnTo>
                <a:lnTo>
                  <a:pt x="13195" y="245"/>
                </a:lnTo>
                <a:lnTo>
                  <a:pt x="13073" y="136"/>
                </a:lnTo>
                <a:lnTo>
                  <a:pt x="12937" y="68"/>
                </a:lnTo>
                <a:lnTo>
                  <a:pt x="12855" y="27"/>
                </a:lnTo>
                <a:lnTo>
                  <a:pt x="12774" y="14"/>
                </a:lnTo>
                <a:lnTo>
                  <a:pt x="12692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3"/>
          <p:cNvSpPr/>
          <p:nvPr/>
        </p:nvSpPr>
        <p:spPr>
          <a:xfrm>
            <a:off x="7866597" y="4428144"/>
            <a:ext cx="475039" cy="58669"/>
          </a:xfrm>
          <a:custGeom>
            <a:rect b="b" l="l" r="r" t="t"/>
            <a:pathLst>
              <a:path extrusionOk="0" h="1660" w="13441">
                <a:moveTo>
                  <a:pt x="749" y="0"/>
                </a:moveTo>
                <a:lnTo>
                  <a:pt x="667" y="14"/>
                </a:lnTo>
                <a:lnTo>
                  <a:pt x="586" y="41"/>
                </a:lnTo>
                <a:lnTo>
                  <a:pt x="518" y="68"/>
                </a:lnTo>
                <a:lnTo>
                  <a:pt x="368" y="136"/>
                </a:lnTo>
                <a:lnTo>
                  <a:pt x="246" y="245"/>
                </a:lnTo>
                <a:lnTo>
                  <a:pt x="151" y="367"/>
                </a:lnTo>
                <a:lnTo>
                  <a:pt x="69" y="504"/>
                </a:lnTo>
                <a:lnTo>
                  <a:pt x="42" y="585"/>
                </a:lnTo>
                <a:lnTo>
                  <a:pt x="15" y="667"/>
                </a:lnTo>
                <a:lnTo>
                  <a:pt x="1" y="748"/>
                </a:lnTo>
                <a:lnTo>
                  <a:pt x="1" y="830"/>
                </a:lnTo>
                <a:lnTo>
                  <a:pt x="1" y="912"/>
                </a:lnTo>
                <a:lnTo>
                  <a:pt x="15" y="993"/>
                </a:lnTo>
                <a:lnTo>
                  <a:pt x="42" y="1075"/>
                </a:lnTo>
                <a:lnTo>
                  <a:pt x="69" y="1156"/>
                </a:lnTo>
                <a:lnTo>
                  <a:pt x="151" y="1292"/>
                </a:lnTo>
                <a:lnTo>
                  <a:pt x="246" y="1415"/>
                </a:lnTo>
                <a:lnTo>
                  <a:pt x="368" y="1524"/>
                </a:lnTo>
                <a:lnTo>
                  <a:pt x="518" y="1605"/>
                </a:lnTo>
                <a:lnTo>
                  <a:pt x="586" y="1633"/>
                </a:lnTo>
                <a:lnTo>
                  <a:pt x="667" y="1646"/>
                </a:lnTo>
                <a:lnTo>
                  <a:pt x="749" y="1660"/>
                </a:lnTo>
                <a:lnTo>
                  <a:pt x="12692" y="1660"/>
                </a:lnTo>
                <a:lnTo>
                  <a:pt x="12774" y="1646"/>
                </a:lnTo>
                <a:lnTo>
                  <a:pt x="12855" y="1633"/>
                </a:lnTo>
                <a:lnTo>
                  <a:pt x="12937" y="1605"/>
                </a:lnTo>
                <a:lnTo>
                  <a:pt x="13073" y="1524"/>
                </a:lnTo>
                <a:lnTo>
                  <a:pt x="13195" y="1415"/>
                </a:lnTo>
                <a:lnTo>
                  <a:pt x="13304" y="1292"/>
                </a:lnTo>
                <a:lnTo>
                  <a:pt x="13386" y="1156"/>
                </a:lnTo>
                <a:lnTo>
                  <a:pt x="13413" y="1075"/>
                </a:lnTo>
                <a:lnTo>
                  <a:pt x="13427" y="993"/>
                </a:lnTo>
                <a:lnTo>
                  <a:pt x="13440" y="912"/>
                </a:lnTo>
                <a:lnTo>
                  <a:pt x="13440" y="830"/>
                </a:lnTo>
                <a:lnTo>
                  <a:pt x="13440" y="748"/>
                </a:lnTo>
                <a:lnTo>
                  <a:pt x="13427" y="667"/>
                </a:lnTo>
                <a:lnTo>
                  <a:pt x="13413" y="585"/>
                </a:lnTo>
                <a:lnTo>
                  <a:pt x="13386" y="504"/>
                </a:lnTo>
                <a:lnTo>
                  <a:pt x="13304" y="367"/>
                </a:lnTo>
                <a:lnTo>
                  <a:pt x="13195" y="245"/>
                </a:lnTo>
                <a:lnTo>
                  <a:pt x="13073" y="136"/>
                </a:lnTo>
                <a:lnTo>
                  <a:pt x="12937" y="68"/>
                </a:lnTo>
                <a:lnTo>
                  <a:pt x="12855" y="41"/>
                </a:lnTo>
                <a:lnTo>
                  <a:pt x="12774" y="14"/>
                </a:lnTo>
                <a:lnTo>
                  <a:pt x="12692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3"/>
          <p:cNvSpPr/>
          <p:nvPr/>
        </p:nvSpPr>
        <p:spPr>
          <a:xfrm>
            <a:off x="7782481" y="3622856"/>
            <a:ext cx="25517" cy="25517"/>
          </a:xfrm>
          <a:custGeom>
            <a:rect b="b" l="l" r="r" t="t"/>
            <a:pathLst>
              <a:path extrusionOk="0" h="722" w="722">
                <a:moveTo>
                  <a:pt x="354" y="1"/>
                </a:moveTo>
                <a:lnTo>
                  <a:pt x="286" y="15"/>
                </a:lnTo>
                <a:lnTo>
                  <a:pt x="218" y="28"/>
                </a:lnTo>
                <a:lnTo>
                  <a:pt x="164" y="69"/>
                </a:lnTo>
                <a:lnTo>
                  <a:pt x="109" y="110"/>
                </a:lnTo>
                <a:lnTo>
                  <a:pt x="69" y="164"/>
                </a:lnTo>
                <a:lnTo>
                  <a:pt x="28" y="219"/>
                </a:lnTo>
                <a:lnTo>
                  <a:pt x="14" y="287"/>
                </a:lnTo>
                <a:lnTo>
                  <a:pt x="1" y="355"/>
                </a:lnTo>
                <a:lnTo>
                  <a:pt x="14" y="436"/>
                </a:lnTo>
                <a:lnTo>
                  <a:pt x="28" y="491"/>
                </a:lnTo>
                <a:lnTo>
                  <a:pt x="69" y="559"/>
                </a:lnTo>
                <a:lnTo>
                  <a:pt x="109" y="613"/>
                </a:lnTo>
                <a:lnTo>
                  <a:pt x="164" y="654"/>
                </a:lnTo>
                <a:lnTo>
                  <a:pt x="218" y="681"/>
                </a:lnTo>
                <a:lnTo>
                  <a:pt x="286" y="708"/>
                </a:lnTo>
                <a:lnTo>
                  <a:pt x="354" y="722"/>
                </a:lnTo>
                <a:lnTo>
                  <a:pt x="436" y="708"/>
                </a:lnTo>
                <a:lnTo>
                  <a:pt x="504" y="681"/>
                </a:lnTo>
                <a:lnTo>
                  <a:pt x="558" y="654"/>
                </a:lnTo>
                <a:lnTo>
                  <a:pt x="613" y="613"/>
                </a:lnTo>
                <a:lnTo>
                  <a:pt x="653" y="559"/>
                </a:lnTo>
                <a:lnTo>
                  <a:pt x="681" y="491"/>
                </a:lnTo>
                <a:lnTo>
                  <a:pt x="708" y="436"/>
                </a:lnTo>
                <a:lnTo>
                  <a:pt x="721" y="355"/>
                </a:lnTo>
                <a:lnTo>
                  <a:pt x="708" y="287"/>
                </a:lnTo>
                <a:lnTo>
                  <a:pt x="681" y="219"/>
                </a:lnTo>
                <a:lnTo>
                  <a:pt x="653" y="164"/>
                </a:lnTo>
                <a:lnTo>
                  <a:pt x="613" y="110"/>
                </a:lnTo>
                <a:lnTo>
                  <a:pt x="558" y="69"/>
                </a:lnTo>
                <a:lnTo>
                  <a:pt x="504" y="28"/>
                </a:lnTo>
                <a:lnTo>
                  <a:pt x="436" y="15"/>
                </a:lnTo>
                <a:lnTo>
                  <a:pt x="354" y="1"/>
                </a:lnTo>
                <a:close/>
              </a:path>
            </a:pathLst>
          </a:custGeom>
          <a:solidFill>
            <a:srgbClr val="1739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3"/>
          <p:cNvSpPr/>
          <p:nvPr/>
        </p:nvSpPr>
        <p:spPr>
          <a:xfrm>
            <a:off x="7782481" y="3656538"/>
            <a:ext cx="25517" cy="25517"/>
          </a:xfrm>
          <a:custGeom>
            <a:rect b="b" l="l" r="r" t="t"/>
            <a:pathLst>
              <a:path extrusionOk="0" h="722" w="722">
                <a:moveTo>
                  <a:pt x="354" y="0"/>
                </a:moveTo>
                <a:lnTo>
                  <a:pt x="286" y="14"/>
                </a:lnTo>
                <a:lnTo>
                  <a:pt x="218" y="27"/>
                </a:lnTo>
                <a:lnTo>
                  <a:pt x="164" y="68"/>
                </a:lnTo>
                <a:lnTo>
                  <a:pt x="109" y="109"/>
                </a:lnTo>
                <a:lnTo>
                  <a:pt x="69" y="163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35"/>
                </a:lnTo>
                <a:lnTo>
                  <a:pt x="28" y="503"/>
                </a:lnTo>
                <a:lnTo>
                  <a:pt x="69" y="558"/>
                </a:lnTo>
                <a:lnTo>
                  <a:pt x="109" y="612"/>
                </a:lnTo>
                <a:lnTo>
                  <a:pt x="164" y="653"/>
                </a:lnTo>
                <a:lnTo>
                  <a:pt x="218" y="694"/>
                </a:lnTo>
                <a:lnTo>
                  <a:pt x="286" y="707"/>
                </a:lnTo>
                <a:lnTo>
                  <a:pt x="354" y="721"/>
                </a:lnTo>
                <a:lnTo>
                  <a:pt x="436" y="707"/>
                </a:lnTo>
                <a:lnTo>
                  <a:pt x="504" y="694"/>
                </a:lnTo>
                <a:lnTo>
                  <a:pt x="558" y="653"/>
                </a:lnTo>
                <a:lnTo>
                  <a:pt x="613" y="612"/>
                </a:lnTo>
                <a:lnTo>
                  <a:pt x="653" y="558"/>
                </a:lnTo>
                <a:lnTo>
                  <a:pt x="681" y="503"/>
                </a:lnTo>
                <a:lnTo>
                  <a:pt x="708" y="435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63"/>
                </a:lnTo>
                <a:lnTo>
                  <a:pt x="613" y="109"/>
                </a:lnTo>
                <a:lnTo>
                  <a:pt x="558" y="68"/>
                </a:lnTo>
                <a:lnTo>
                  <a:pt x="504" y="27"/>
                </a:lnTo>
                <a:lnTo>
                  <a:pt x="436" y="14"/>
                </a:lnTo>
                <a:lnTo>
                  <a:pt x="354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3"/>
          <p:cNvSpPr/>
          <p:nvPr/>
        </p:nvSpPr>
        <p:spPr>
          <a:xfrm>
            <a:off x="7782481" y="3757018"/>
            <a:ext cx="25517" cy="25517"/>
          </a:xfrm>
          <a:custGeom>
            <a:rect b="b" l="l" r="r" t="t"/>
            <a:pathLst>
              <a:path extrusionOk="0" h="722" w="722">
                <a:moveTo>
                  <a:pt x="354" y="0"/>
                </a:moveTo>
                <a:lnTo>
                  <a:pt x="286" y="14"/>
                </a:lnTo>
                <a:lnTo>
                  <a:pt x="218" y="27"/>
                </a:lnTo>
                <a:lnTo>
                  <a:pt x="164" y="68"/>
                </a:lnTo>
                <a:lnTo>
                  <a:pt x="109" y="109"/>
                </a:lnTo>
                <a:lnTo>
                  <a:pt x="69" y="163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35"/>
                </a:lnTo>
                <a:lnTo>
                  <a:pt x="28" y="503"/>
                </a:lnTo>
                <a:lnTo>
                  <a:pt x="69" y="558"/>
                </a:lnTo>
                <a:lnTo>
                  <a:pt x="109" y="612"/>
                </a:lnTo>
                <a:lnTo>
                  <a:pt x="164" y="653"/>
                </a:lnTo>
                <a:lnTo>
                  <a:pt x="218" y="694"/>
                </a:lnTo>
                <a:lnTo>
                  <a:pt x="286" y="707"/>
                </a:lnTo>
                <a:lnTo>
                  <a:pt x="354" y="721"/>
                </a:lnTo>
                <a:lnTo>
                  <a:pt x="436" y="707"/>
                </a:lnTo>
                <a:lnTo>
                  <a:pt x="504" y="694"/>
                </a:lnTo>
                <a:lnTo>
                  <a:pt x="558" y="653"/>
                </a:lnTo>
                <a:lnTo>
                  <a:pt x="613" y="612"/>
                </a:lnTo>
                <a:lnTo>
                  <a:pt x="653" y="558"/>
                </a:lnTo>
                <a:lnTo>
                  <a:pt x="681" y="503"/>
                </a:lnTo>
                <a:lnTo>
                  <a:pt x="708" y="435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63"/>
                </a:lnTo>
                <a:lnTo>
                  <a:pt x="613" y="109"/>
                </a:lnTo>
                <a:lnTo>
                  <a:pt x="558" y="68"/>
                </a:lnTo>
                <a:lnTo>
                  <a:pt x="504" y="27"/>
                </a:lnTo>
                <a:lnTo>
                  <a:pt x="436" y="14"/>
                </a:lnTo>
                <a:lnTo>
                  <a:pt x="3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3"/>
          <p:cNvSpPr/>
          <p:nvPr/>
        </p:nvSpPr>
        <p:spPr>
          <a:xfrm>
            <a:off x="7782481" y="3790664"/>
            <a:ext cx="25517" cy="25517"/>
          </a:xfrm>
          <a:custGeom>
            <a:rect b="b" l="l" r="r" t="t"/>
            <a:pathLst>
              <a:path extrusionOk="0" h="722" w="722">
                <a:moveTo>
                  <a:pt x="354" y="0"/>
                </a:moveTo>
                <a:lnTo>
                  <a:pt x="286" y="14"/>
                </a:lnTo>
                <a:lnTo>
                  <a:pt x="218" y="27"/>
                </a:lnTo>
                <a:lnTo>
                  <a:pt x="164" y="68"/>
                </a:lnTo>
                <a:lnTo>
                  <a:pt x="109" y="109"/>
                </a:lnTo>
                <a:lnTo>
                  <a:pt x="69" y="163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36"/>
                </a:lnTo>
                <a:lnTo>
                  <a:pt x="28" y="504"/>
                </a:lnTo>
                <a:lnTo>
                  <a:pt x="69" y="558"/>
                </a:lnTo>
                <a:lnTo>
                  <a:pt x="109" y="612"/>
                </a:lnTo>
                <a:lnTo>
                  <a:pt x="164" y="653"/>
                </a:lnTo>
                <a:lnTo>
                  <a:pt x="218" y="694"/>
                </a:lnTo>
                <a:lnTo>
                  <a:pt x="286" y="708"/>
                </a:lnTo>
                <a:lnTo>
                  <a:pt x="354" y="721"/>
                </a:lnTo>
                <a:lnTo>
                  <a:pt x="436" y="708"/>
                </a:lnTo>
                <a:lnTo>
                  <a:pt x="504" y="694"/>
                </a:lnTo>
                <a:lnTo>
                  <a:pt x="558" y="653"/>
                </a:lnTo>
                <a:lnTo>
                  <a:pt x="613" y="612"/>
                </a:lnTo>
                <a:lnTo>
                  <a:pt x="653" y="558"/>
                </a:lnTo>
                <a:lnTo>
                  <a:pt x="681" y="504"/>
                </a:lnTo>
                <a:lnTo>
                  <a:pt x="708" y="436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63"/>
                </a:lnTo>
                <a:lnTo>
                  <a:pt x="613" y="109"/>
                </a:lnTo>
                <a:lnTo>
                  <a:pt x="558" y="68"/>
                </a:lnTo>
                <a:lnTo>
                  <a:pt x="504" y="27"/>
                </a:lnTo>
                <a:lnTo>
                  <a:pt x="436" y="14"/>
                </a:lnTo>
                <a:lnTo>
                  <a:pt x="354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3"/>
          <p:cNvSpPr/>
          <p:nvPr/>
        </p:nvSpPr>
        <p:spPr>
          <a:xfrm>
            <a:off x="7782481" y="4025270"/>
            <a:ext cx="25517" cy="25517"/>
          </a:xfrm>
          <a:custGeom>
            <a:rect b="b" l="l" r="r" t="t"/>
            <a:pathLst>
              <a:path extrusionOk="0" h="722" w="722">
                <a:moveTo>
                  <a:pt x="354" y="0"/>
                </a:moveTo>
                <a:lnTo>
                  <a:pt x="286" y="14"/>
                </a:lnTo>
                <a:lnTo>
                  <a:pt x="218" y="41"/>
                </a:lnTo>
                <a:lnTo>
                  <a:pt x="164" y="68"/>
                </a:lnTo>
                <a:lnTo>
                  <a:pt x="109" y="109"/>
                </a:lnTo>
                <a:lnTo>
                  <a:pt x="69" y="164"/>
                </a:lnTo>
                <a:lnTo>
                  <a:pt x="28" y="218"/>
                </a:lnTo>
                <a:lnTo>
                  <a:pt x="14" y="286"/>
                </a:lnTo>
                <a:lnTo>
                  <a:pt x="1" y="368"/>
                </a:lnTo>
                <a:lnTo>
                  <a:pt x="14" y="436"/>
                </a:lnTo>
                <a:lnTo>
                  <a:pt x="28" y="504"/>
                </a:lnTo>
                <a:lnTo>
                  <a:pt x="69" y="558"/>
                </a:lnTo>
                <a:lnTo>
                  <a:pt x="109" y="612"/>
                </a:lnTo>
                <a:lnTo>
                  <a:pt x="164" y="653"/>
                </a:lnTo>
                <a:lnTo>
                  <a:pt x="218" y="694"/>
                </a:lnTo>
                <a:lnTo>
                  <a:pt x="286" y="708"/>
                </a:lnTo>
                <a:lnTo>
                  <a:pt x="354" y="721"/>
                </a:lnTo>
                <a:lnTo>
                  <a:pt x="436" y="708"/>
                </a:lnTo>
                <a:lnTo>
                  <a:pt x="504" y="694"/>
                </a:lnTo>
                <a:lnTo>
                  <a:pt x="558" y="653"/>
                </a:lnTo>
                <a:lnTo>
                  <a:pt x="613" y="612"/>
                </a:lnTo>
                <a:lnTo>
                  <a:pt x="653" y="558"/>
                </a:lnTo>
                <a:lnTo>
                  <a:pt x="681" y="504"/>
                </a:lnTo>
                <a:lnTo>
                  <a:pt x="708" y="436"/>
                </a:lnTo>
                <a:lnTo>
                  <a:pt x="721" y="368"/>
                </a:lnTo>
                <a:lnTo>
                  <a:pt x="708" y="286"/>
                </a:lnTo>
                <a:lnTo>
                  <a:pt x="681" y="218"/>
                </a:lnTo>
                <a:lnTo>
                  <a:pt x="653" y="164"/>
                </a:lnTo>
                <a:lnTo>
                  <a:pt x="613" y="109"/>
                </a:lnTo>
                <a:lnTo>
                  <a:pt x="558" y="68"/>
                </a:lnTo>
                <a:lnTo>
                  <a:pt x="504" y="41"/>
                </a:lnTo>
                <a:lnTo>
                  <a:pt x="436" y="14"/>
                </a:lnTo>
                <a:lnTo>
                  <a:pt x="3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3"/>
          <p:cNvSpPr/>
          <p:nvPr/>
        </p:nvSpPr>
        <p:spPr>
          <a:xfrm>
            <a:off x="7782481" y="4059412"/>
            <a:ext cx="25517" cy="25022"/>
          </a:xfrm>
          <a:custGeom>
            <a:rect b="b" l="l" r="r" t="t"/>
            <a:pathLst>
              <a:path extrusionOk="0" h="708" w="722">
                <a:moveTo>
                  <a:pt x="286" y="0"/>
                </a:moveTo>
                <a:lnTo>
                  <a:pt x="218" y="27"/>
                </a:lnTo>
                <a:lnTo>
                  <a:pt x="164" y="54"/>
                </a:lnTo>
                <a:lnTo>
                  <a:pt x="109" y="95"/>
                </a:lnTo>
                <a:lnTo>
                  <a:pt x="69" y="150"/>
                </a:lnTo>
                <a:lnTo>
                  <a:pt x="28" y="218"/>
                </a:lnTo>
                <a:lnTo>
                  <a:pt x="14" y="272"/>
                </a:lnTo>
                <a:lnTo>
                  <a:pt x="1" y="354"/>
                </a:lnTo>
                <a:lnTo>
                  <a:pt x="14" y="422"/>
                </a:lnTo>
                <a:lnTo>
                  <a:pt x="28" y="490"/>
                </a:lnTo>
                <a:lnTo>
                  <a:pt x="69" y="544"/>
                </a:lnTo>
                <a:lnTo>
                  <a:pt x="109" y="599"/>
                </a:lnTo>
                <a:lnTo>
                  <a:pt x="164" y="653"/>
                </a:lnTo>
                <a:lnTo>
                  <a:pt x="218" y="680"/>
                </a:lnTo>
                <a:lnTo>
                  <a:pt x="286" y="694"/>
                </a:lnTo>
                <a:lnTo>
                  <a:pt x="354" y="707"/>
                </a:lnTo>
                <a:lnTo>
                  <a:pt x="436" y="694"/>
                </a:lnTo>
                <a:lnTo>
                  <a:pt x="504" y="680"/>
                </a:lnTo>
                <a:lnTo>
                  <a:pt x="558" y="653"/>
                </a:lnTo>
                <a:lnTo>
                  <a:pt x="613" y="599"/>
                </a:lnTo>
                <a:lnTo>
                  <a:pt x="653" y="544"/>
                </a:lnTo>
                <a:lnTo>
                  <a:pt x="681" y="490"/>
                </a:lnTo>
                <a:lnTo>
                  <a:pt x="708" y="422"/>
                </a:lnTo>
                <a:lnTo>
                  <a:pt x="721" y="354"/>
                </a:lnTo>
                <a:lnTo>
                  <a:pt x="708" y="272"/>
                </a:lnTo>
                <a:lnTo>
                  <a:pt x="681" y="218"/>
                </a:lnTo>
                <a:lnTo>
                  <a:pt x="653" y="150"/>
                </a:lnTo>
                <a:lnTo>
                  <a:pt x="613" y="95"/>
                </a:lnTo>
                <a:lnTo>
                  <a:pt x="558" y="54"/>
                </a:lnTo>
                <a:lnTo>
                  <a:pt x="504" y="27"/>
                </a:lnTo>
                <a:lnTo>
                  <a:pt x="436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3"/>
          <p:cNvSpPr/>
          <p:nvPr/>
        </p:nvSpPr>
        <p:spPr>
          <a:xfrm>
            <a:off x="7782481" y="3891144"/>
            <a:ext cx="25517" cy="25517"/>
          </a:xfrm>
          <a:custGeom>
            <a:rect b="b" l="l" r="r" t="t"/>
            <a:pathLst>
              <a:path extrusionOk="0" h="722" w="722">
                <a:moveTo>
                  <a:pt x="354" y="0"/>
                </a:moveTo>
                <a:lnTo>
                  <a:pt x="286" y="14"/>
                </a:lnTo>
                <a:lnTo>
                  <a:pt x="218" y="27"/>
                </a:lnTo>
                <a:lnTo>
                  <a:pt x="164" y="68"/>
                </a:lnTo>
                <a:lnTo>
                  <a:pt x="109" y="109"/>
                </a:lnTo>
                <a:lnTo>
                  <a:pt x="69" y="163"/>
                </a:lnTo>
                <a:lnTo>
                  <a:pt x="28" y="218"/>
                </a:lnTo>
                <a:lnTo>
                  <a:pt x="14" y="286"/>
                </a:lnTo>
                <a:lnTo>
                  <a:pt x="1" y="367"/>
                </a:lnTo>
                <a:lnTo>
                  <a:pt x="14" y="435"/>
                </a:lnTo>
                <a:lnTo>
                  <a:pt x="28" y="503"/>
                </a:lnTo>
                <a:lnTo>
                  <a:pt x="69" y="558"/>
                </a:lnTo>
                <a:lnTo>
                  <a:pt x="109" y="612"/>
                </a:lnTo>
                <a:lnTo>
                  <a:pt x="164" y="653"/>
                </a:lnTo>
                <a:lnTo>
                  <a:pt x="218" y="694"/>
                </a:lnTo>
                <a:lnTo>
                  <a:pt x="286" y="708"/>
                </a:lnTo>
                <a:lnTo>
                  <a:pt x="354" y="721"/>
                </a:lnTo>
                <a:lnTo>
                  <a:pt x="436" y="708"/>
                </a:lnTo>
                <a:lnTo>
                  <a:pt x="504" y="694"/>
                </a:lnTo>
                <a:lnTo>
                  <a:pt x="558" y="653"/>
                </a:lnTo>
                <a:lnTo>
                  <a:pt x="613" y="612"/>
                </a:lnTo>
                <a:lnTo>
                  <a:pt x="653" y="558"/>
                </a:lnTo>
                <a:lnTo>
                  <a:pt x="681" y="503"/>
                </a:lnTo>
                <a:lnTo>
                  <a:pt x="708" y="435"/>
                </a:lnTo>
                <a:lnTo>
                  <a:pt x="721" y="367"/>
                </a:lnTo>
                <a:lnTo>
                  <a:pt x="708" y="286"/>
                </a:lnTo>
                <a:lnTo>
                  <a:pt x="681" y="218"/>
                </a:lnTo>
                <a:lnTo>
                  <a:pt x="653" y="163"/>
                </a:lnTo>
                <a:lnTo>
                  <a:pt x="613" y="109"/>
                </a:lnTo>
                <a:lnTo>
                  <a:pt x="558" y="68"/>
                </a:lnTo>
                <a:lnTo>
                  <a:pt x="504" y="27"/>
                </a:lnTo>
                <a:lnTo>
                  <a:pt x="436" y="14"/>
                </a:lnTo>
                <a:lnTo>
                  <a:pt x="354" y="0"/>
                </a:lnTo>
                <a:close/>
              </a:path>
            </a:pathLst>
          </a:custGeom>
          <a:solidFill>
            <a:srgbClr val="1739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3"/>
          <p:cNvSpPr/>
          <p:nvPr/>
        </p:nvSpPr>
        <p:spPr>
          <a:xfrm>
            <a:off x="7782481" y="3924790"/>
            <a:ext cx="25517" cy="25517"/>
          </a:xfrm>
          <a:custGeom>
            <a:rect b="b" l="l" r="r" t="t"/>
            <a:pathLst>
              <a:path extrusionOk="0" h="722" w="722">
                <a:moveTo>
                  <a:pt x="354" y="0"/>
                </a:moveTo>
                <a:lnTo>
                  <a:pt x="286" y="14"/>
                </a:lnTo>
                <a:lnTo>
                  <a:pt x="218" y="28"/>
                </a:lnTo>
                <a:lnTo>
                  <a:pt x="164" y="68"/>
                </a:lnTo>
                <a:lnTo>
                  <a:pt x="109" y="109"/>
                </a:lnTo>
                <a:lnTo>
                  <a:pt x="69" y="164"/>
                </a:lnTo>
                <a:lnTo>
                  <a:pt x="28" y="218"/>
                </a:lnTo>
                <a:lnTo>
                  <a:pt x="14" y="286"/>
                </a:lnTo>
                <a:lnTo>
                  <a:pt x="1" y="368"/>
                </a:lnTo>
                <a:lnTo>
                  <a:pt x="14" y="436"/>
                </a:lnTo>
                <a:lnTo>
                  <a:pt x="28" y="504"/>
                </a:lnTo>
                <a:lnTo>
                  <a:pt x="69" y="558"/>
                </a:lnTo>
                <a:lnTo>
                  <a:pt x="109" y="612"/>
                </a:lnTo>
                <a:lnTo>
                  <a:pt x="164" y="653"/>
                </a:lnTo>
                <a:lnTo>
                  <a:pt x="218" y="694"/>
                </a:lnTo>
                <a:lnTo>
                  <a:pt x="286" y="708"/>
                </a:lnTo>
                <a:lnTo>
                  <a:pt x="354" y="721"/>
                </a:lnTo>
                <a:lnTo>
                  <a:pt x="436" y="708"/>
                </a:lnTo>
                <a:lnTo>
                  <a:pt x="504" y="694"/>
                </a:lnTo>
                <a:lnTo>
                  <a:pt x="558" y="653"/>
                </a:lnTo>
                <a:lnTo>
                  <a:pt x="613" y="612"/>
                </a:lnTo>
                <a:lnTo>
                  <a:pt x="653" y="558"/>
                </a:lnTo>
                <a:lnTo>
                  <a:pt x="681" y="504"/>
                </a:lnTo>
                <a:lnTo>
                  <a:pt x="708" y="436"/>
                </a:lnTo>
                <a:lnTo>
                  <a:pt x="721" y="368"/>
                </a:lnTo>
                <a:lnTo>
                  <a:pt x="708" y="286"/>
                </a:lnTo>
                <a:lnTo>
                  <a:pt x="681" y="218"/>
                </a:lnTo>
                <a:lnTo>
                  <a:pt x="653" y="164"/>
                </a:lnTo>
                <a:lnTo>
                  <a:pt x="613" y="109"/>
                </a:lnTo>
                <a:lnTo>
                  <a:pt x="558" y="68"/>
                </a:lnTo>
                <a:lnTo>
                  <a:pt x="504" y="28"/>
                </a:lnTo>
                <a:lnTo>
                  <a:pt x="436" y="14"/>
                </a:lnTo>
                <a:lnTo>
                  <a:pt x="354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3"/>
          <p:cNvSpPr/>
          <p:nvPr/>
        </p:nvSpPr>
        <p:spPr>
          <a:xfrm>
            <a:off x="7782481" y="4159892"/>
            <a:ext cx="25517" cy="25022"/>
          </a:xfrm>
          <a:custGeom>
            <a:rect b="b" l="l" r="r" t="t"/>
            <a:pathLst>
              <a:path extrusionOk="0" h="708" w="722">
                <a:moveTo>
                  <a:pt x="286" y="0"/>
                </a:moveTo>
                <a:lnTo>
                  <a:pt x="218" y="27"/>
                </a:lnTo>
                <a:lnTo>
                  <a:pt x="164" y="54"/>
                </a:lnTo>
                <a:lnTo>
                  <a:pt x="109" y="95"/>
                </a:lnTo>
                <a:lnTo>
                  <a:pt x="69" y="150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22"/>
                </a:lnTo>
                <a:lnTo>
                  <a:pt x="28" y="490"/>
                </a:lnTo>
                <a:lnTo>
                  <a:pt x="69" y="544"/>
                </a:lnTo>
                <a:lnTo>
                  <a:pt x="109" y="599"/>
                </a:lnTo>
                <a:lnTo>
                  <a:pt x="164" y="653"/>
                </a:lnTo>
                <a:lnTo>
                  <a:pt x="218" y="680"/>
                </a:lnTo>
                <a:lnTo>
                  <a:pt x="286" y="707"/>
                </a:lnTo>
                <a:lnTo>
                  <a:pt x="436" y="707"/>
                </a:lnTo>
                <a:lnTo>
                  <a:pt x="504" y="680"/>
                </a:lnTo>
                <a:lnTo>
                  <a:pt x="558" y="653"/>
                </a:lnTo>
                <a:lnTo>
                  <a:pt x="613" y="599"/>
                </a:lnTo>
                <a:lnTo>
                  <a:pt x="653" y="544"/>
                </a:lnTo>
                <a:lnTo>
                  <a:pt x="681" y="490"/>
                </a:lnTo>
                <a:lnTo>
                  <a:pt x="708" y="422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50"/>
                </a:lnTo>
                <a:lnTo>
                  <a:pt x="613" y="95"/>
                </a:lnTo>
                <a:lnTo>
                  <a:pt x="558" y="54"/>
                </a:lnTo>
                <a:lnTo>
                  <a:pt x="504" y="27"/>
                </a:lnTo>
                <a:lnTo>
                  <a:pt x="436" y="0"/>
                </a:lnTo>
                <a:close/>
              </a:path>
            </a:pathLst>
          </a:custGeom>
          <a:solidFill>
            <a:srgbClr val="1739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3"/>
          <p:cNvSpPr/>
          <p:nvPr/>
        </p:nvSpPr>
        <p:spPr>
          <a:xfrm>
            <a:off x="7782481" y="4193538"/>
            <a:ext cx="25517" cy="25022"/>
          </a:xfrm>
          <a:custGeom>
            <a:rect b="b" l="l" r="r" t="t"/>
            <a:pathLst>
              <a:path extrusionOk="0" h="708" w="722">
                <a:moveTo>
                  <a:pt x="286" y="0"/>
                </a:moveTo>
                <a:lnTo>
                  <a:pt x="218" y="27"/>
                </a:lnTo>
                <a:lnTo>
                  <a:pt x="164" y="55"/>
                </a:lnTo>
                <a:lnTo>
                  <a:pt x="109" y="95"/>
                </a:lnTo>
                <a:lnTo>
                  <a:pt x="69" y="150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22"/>
                </a:lnTo>
                <a:lnTo>
                  <a:pt x="28" y="490"/>
                </a:lnTo>
                <a:lnTo>
                  <a:pt x="69" y="558"/>
                </a:lnTo>
                <a:lnTo>
                  <a:pt x="109" y="599"/>
                </a:lnTo>
                <a:lnTo>
                  <a:pt x="164" y="653"/>
                </a:lnTo>
                <a:lnTo>
                  <a:pt x="218" y="680"/>
                </a:lnTo>
                <a:lnTo>
                  <a:pt x="286" y="708"/>
                </a:lnTo>
                <a:lnTo>
                  <a:pt x="436" y="708"/>
                </a:lnTo>
                <a:lnTo>
                  <a:pt x="504" y="680"/>
                </a:lnTo>
                <a:lnTo>
                  <a:pt x="558" y="653"/>
                </a:lnTo>
                <a:lnTo>
                  <a:pt x="613" y="599"/>
                </a:lnTo>
                <a:lnTo>
                  <a:pt x="653" y="558"/>
                </a:lnTo>
                <a:lnTo>
                  <a:pt x="681" y="490"/>
                </a:lnTo>
                <a:lnTo>
                  <a:pt x="708" y="422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50"/>
                </a:lnTo>
                <a:lnTo>
                  <a:pt x="613" y="95"/>
                </a:lnTo>
                <a:lnTo>
                  <a:pt x="558" y="55"/>
                </a:lnTo>
                <a:lnTo>
                  <a:pt x="504" y="27"/>
                </a:lnTo>
                <a:lnTo>
                  <a:pt x="436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3"/>
          <p:cNvSpPr/>
          <p:nvPr/>
        </p:nvSpPr>
        <p:spPr>
          <a:xfrm>
            <a:off x="7782481" y="4294018"/>
            <a:ext cx="25517" cy="25022"/>
          </a:xfrm>
          <a:custGeom>
            <a:rect b="b" l="l" r="r" t="t"/>
            <a:pathLst>
              <a:path extrusionOk="0" h="708" w="722">
                <a:moveTo>
                  <a:pt x="286" y="0"/>
                </a:moveTo>
                <a:lnTo>
                  <a:pt x="218" y="27"/>
                </a:lnTo>
                <a:lnTo>
                  <a:pt x="164" y="55"/>
                </a:lnTo>
                <a:lnTo>
                  <a:pt x="109" y="95"/>
                </a:lnTo>
                <a:lnTo>
                  <a:pt x="69" y="150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22"/>
                </a:lnTo>
                <a:lnTo>
                  <a:pt x="28" y="490"/>
                </a:lnTo>
                <a:lnTo>
                  <a:pt x="69" y="558"/>
                </a:lnTo>
                <a:lnTo>
                  <a:pt x="109" y="599"/>
                </a:lnTo>
                <a:lnTo>
                  <a:pt x="164" y="653"/>
                </a:lnTo>
                <a:lnTo>
                  <a:pt x="218" y="680"/>
                </a:lnTo>
                <a:lnTo>
                  <a:pt x="286" y="707"/>
                </a:lnTo>
                <a:lnTo>
                  <a:pt x="436" y="707"/>
                </a:lnTo>
                <a:lnTo>
                  <a:pt x="504" y="680"/>
                </a:lnTo>
                <a:lnTo>
                  <a:pt x="558" y="653"/>
                </a:lnTo>
                <a:lnTo>
                  <a:pt x="613" y="599"/>
                </a:lnTo>
                <a:lnTo>
                  <a:pt x="653" y="558"/>
                </a:lnTo>
                <a:lnTo>
                  <a:pt x="681" y="490"/>
                </a:lnTo>
                <a:lnTo>
                  <a:pt x="708" y="422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50"/>
                </a:lnTo>
                <a:lnTo>
                  <a:pt x="613" y="95"/>
                </a:lnTo>
                <a:lnTo>
                  <a:pt x="558" y="55"/>
                </a:lnTo>
                <a:lnTo>
                  <a:pt x="504" y="27"/>
                </a:lnTo>
                <a:lnTo>
                  <a:pt x="4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3"/>
          <p:cNvSpPr/>
          <p:nvPr/>
        </p:nvSpPr>
        <p:spPr>
          <a:xfrm>
            <a:off x="7782481" y="4327664"/>
            <a:ext cx="25517" cy="25022"/>
          </a:xfrm>
          <a:custGeom>
            <a:rect b="b" l="l" r="r" t="t"/>
            <a:pathLst>
              <a:path extrusionOk="0" h="708" w="722">
                <a:moveTo>
                  <a:pt x="286" y="0"/>
                </a:moveTo>
                <a:lnTo>
                  <a:pt x="218" y="27"/>
                </a:lnTo>
                <a:lnTo>
                  <a:pt x="164" y="55"/>
                </a:lnTo>
                <a:lnTo>
                  <a:pt x="109" y="96"/>
                </a:lnTo>
                <a:lnTo>
                  <a:pt x="69" y="150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22"/>
                </a:lnTo>
                <a:lnTo>
                  <a:pt x="28" y="490"/>
                </a:lnTo>
                <a:lnTo>
                  <a:pt x="69" y="558"/>
                </a:lnTo>
                <a:lnTo>
                  <a:pt x="109" y="612"/>
                </a:lnTo>
                <a:lnTo>
                  <a:pt x="164" y="653"/>
                </a:lnTo>
                <a:lnTo>
                  <a:pt x="218" y="680"/>
                </a:lnTo>
                <a:lnTo>
                  <a:pt x="286" y="708"/>
                </a:lnTo>
                <a:lnTo>
                  <a:pt x="436" y="708"/>
                </a:lnTo>
                <a:lnTo>
                  <a:pt x="504" y="680"/>
                </a:lnTo>
                <a:lnTo>
                  <a:pt x="558" y="653"/>
                </a:lnTo>
                <a:lnTo>
                  <a:pt x="613" y="612"/>
                </a:lnTo>
                <a:lnTo>
                  <a:pt x="653" y="558"/>
                </a:lnTo>
                <a:lnTo>
                  <a:pt x="681" y="490"/>
                </a:lnTo>
                <a:lnTo>
                  <a:pt x="708" y="422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50"/>
                </a:lnTo>
                <a:lnTo>
                  <a:pt x="613" y="96"/>
                </a:lnTo>
                <a:lnTo>
                  <a:pt x="558" y="55"/>
                </a:lnTo>
                <a:lnTo>
                  <a:pt x="504" y="27"/>
                </a:lnTo>
                <a:lnTo>
                  <a:pt x="436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3"/>
          <p:cNvSpPr/>
          <p:nvPr/>
        </p:nvSpPr>
        <p:spPr>
          <a:xfrm>
            <a:off x="7782481" y="4428144"/>
            <a:ext cx="25517" cy="25022"/>
          </a:xfrm>
          <a:custGeom>
            <a:rect b="b" l="l" r="r" t="t"/>
            <a:pathLst>
              <a:path extrusionOk="0" h="708" w="722">
                <a:moveTo>
                  <a:pt x="286" y="0"/>
                </a:moveTo>
                <a:lnTo>
                  <a:pt x="218" y="27"/>
                </a:lnTo>
                <a:lnTo>
                  <a:pt x="164" y="55"/>
                </a:lnTo>
                <a:lnTo>
                  <a:pt x="109" y="109"/>
                </a:lnTo>
                <a:lnTo>
                  <a:pt x="69" y="150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22"/>
                </a:lnTo>
                <a:lnTo>
                  <a:pt x="28" y="490"/>
                </a:lnTo>
                <a:lnTo>
                  <a:pt x="69" y="558"/>
                </a:lnTo>
                <a:lnTo>
                  <a:pt x="109" y="612"/>
                </a:lnTo>
                <a:lnTo>
                  <a:pt x="164" y="653"/>
                </a:lnTo>
                <a:lnTo>
                  <a:pt x="218" y="680"/>
                </a:lnTo>
                <a:lnTo>
                  <a:pt x="286" y="708"/>
                </a:lnTo>
                <a:lnTo>
                  <a:pt x="436" y="708"/>
                </a:lnTo>
                <a:lnTo>
                  <a:pt x="504" y="680"/>
                </a:lnTo>
                <a:lnTo>
                  <a:pt x="558" y="653"/>
                </a:lnTo>
                <a:lnTo>
                  <a:pt x="613" y="612"/>
                </a:lnTo>
                <a:lnTo>
                  <a:pt x="653" y="558"/>
                </a:lnTo>
                <a:lnTo>
                  <a:pt x="681" y="490"/>
                </a:lnTo>
                <a:lnTo>
                  <a:pt x="708" y="422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50"/>
                </a:lnTo>
                <a:lnTo>
                  <a:pt x="613" y="109"/>
                </a:lnTo>
                <a:lnTo>
                  <a:pt x="558" y="55"/>
                </a:lnTo>
                <a:lnTo>
                  <a:pt x="504" y="27"/>
                </a:lnTo>
                <a:lnTo>
                  <a:pt x="436" y="0"/>
                </a:lnTo>
                <a:close/>
              </a:path>
            </a:pathLst>
          </a:custGeom>
          <a:solidFill>
            <a:srgbClr val="1739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3"/>
          <p:cNvSpPr/>
          <p:nvPr/>
        </p:nvSpPr>
        <p:spPr>
          <a:xfrm>
            <a:off x="7782481" y="4461791"/>
            <a:ext cx="25517" cy="25022"/>
          </a:xfrm>
          <a:custGeom>
            <a:rect b="b" l="l" r="r" t="t"/>
            <a:pathLst>
              <a:path extrusionOk="0" h="708" w="722">
                <a:moveTo>
                  <a:pt x="286" y="0"/>
                </a:moveTo>
                <a:lnTo>
                  <a:pt x="218" y="28"/>
                </a:lnTo>
                <a:lnTo>
                  <a:pt x="164" y="55"/>
                </a:lnTo>
                <a:lnTo>
                  <a:pt x="109" y="109"/>
                </a:lnTo>
                <a:lnTo>
                  <a:pt x="69" y="150"/>
                </a:lnTo>
                <a:lnTo>
                  <a:pt x="28" y="218"/>
                </a:lnTo>
                <a:lnTo>
                  <a:pt x="14" y="286"/>
                </a:lnTo>
                <a:lnTo>
                  <a:pt x="1" y="354"/>
                </a:lnTo>
                <a:lnTo>
                  <a:pt x="14" y="422"/>
                </a:lnTo>
                <a:lnTo>
                  <a:pt x="28" y="490"/>
                </a:lnTo>
                <a:lnTo>
                  <a:pt x="69" y="558"/>
                </a:lnTo>
                <a:lnTo>
                  <a:pt x="109" y="613"/>
                </a:lnTo>
                <a:lnTo>
                  <a:pt x="164" y="653"/>
                </a:lnTo>
                <a:lnTo>
                  <a:pt x="218" y="681"/>
                </a:lnTo>
                <a:lnTo>
                  <a:pt x="286" y="708"/>
                </a:lnTo>
                <a:lnTo>
                  <a:pt x="436" y="708"/>
                </a:lnTo>
                <a:lnTo>
                  <a:pt x="504" y="681"/>
                </a:lnTo>
                <a:lnTo>
                  <a:pt x="558" y="653"/>
                </a:lnTo>
                <a:lnTo>
                  <a:pt x="613" y="613"/>
                </a:lnTo>
                <a:lnTo>
                  <a:pt x="653" y="558"/>
                </a:lnTo>
                <a:lnTo>
                  <a:pt x="681" y="490"/>
                </a:lnTo>
                <a:lnTo>
                  <a:pt x="708" y="422"/>
                </a:lnTo>
                <a:lnTo>
                  <a:pt x="721" y="354"/>
                </a:lnTo>
                <a:lnTo>
                  <a:pt x="708" y="286"/>
                </a:lnTo>
                <a:lnTo>
                  <a:pt x="681" y="218"/>
                </a:lnTo>
                <a:lnTo>
                  <a:pt x="653" y="150"/>
                </a:lnTo>
                <a:lnTo>
                  <a:pt x="613" y="109"/>
                </a:lnTo>
                <a:lnTo>
                  <a:pt x="558" y="55"/>
                </a:lnTo>
                <a:lnTo>
                  <a:pt x="504" y="28"/>
                </a:lnTo>
                <a:lnTo>
                  <a:pt x="436" y="0"/>
                </a:lnTo>
                <a:close/>
              </a:path>
            </a:pathLst>
          </a:custGeom>
          <a:solidFill>
            <a:srgbClr val="FC80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3"/>
          <p:cNvSpPr/>
          <p:nvPr/>
        </p:nvSpPr>
        <p:spPr>
          <a:xfrm>
            <a:off x="7837297" y="3425748"/>
            <a:ext cx="438459" cy="48596"/>
          </a:xfrm>
          <a:custGeom>
            <a:rect b="b" l="l" r="r" t="t"/>
            <a:pathLst>
              <a:path extrusionOk="0" h="1375" w="12406">
                <a:moveTo>
                  <a:pt x="1374" y="1"/>
                </a:moveTo>
                <a:lnTo>
                  <a:pt x="1224" y="15"/>
                </a:lnTo>
                <a:lnTo>
                  <a:pt x="1088" y="28"/>
                </a:lnTo>
                <a:lnTo>
                  <a:pt x="966" y="69"/>
                </a:lnTo>
                <a:lnTo>
                  <a:pt x="830" y="110"/>
                </a:lnTo>
                <a:lnTo>
                  <a:pt x="708" y="164"/>
                </a:lnTo>
                <a:lnTo>
                  <a:pt x="599" y="246"/>
                </a:lnTo>
                <a:lnTo>
                  <a:pt x="490" y="314"/>
                </a:lnTo>
                <a:lnTo>
                  <a:pt x="395" y="409"/>
                </a:lnTo>
                <a:lnTo>
                  <a:pt x="313" y="504"/>
                </a:lnTo>
                <a:lnTo>
                  <a:pt x="231" y="613"/>
                </a:lnTo>
                <a:lnTo>
                  <a:pt x="163" y="722"/>
                </a:lnTo>
                <a:lnTo>
                  <a:pt x="109" y="844"/>
                </a:lnTo>
                <a:lnTo>
                  <a:pt x="55" y="967"/>
                </a:lnTo>
                <a:lnTo>
                  <a:pt x="27" y="1103"/>
                </a:lnTo>
                <a:lnTo>
                  <a:pt x="0" y="1239"/>
                </a:lnTo>
                <a:lnTo>
                  <a:pt x="0" y="1375"/>
                </a:lnTo>
                <a:lnTo>
                  <a:pt x="12406" y="1375"/>
                </a:lnTo>
                <a:lnTo>
                  <a:pt x="12392" y="1239"/>
                </a:lnTo>
                <a:lnTo>
                  <a:pt x="12379" y="1103"/>
                </a:lnTo>
                <a:lnTo>
                  <a:pt x="12338" y="967"/>
                </a:lnTo>
                <a:lnTo>
                  <a:pt x="12297" y="844"/>
                </a:lnTo>
                <a:lnTo>
                  <a:pt x="12229" y="722"/>
                </a:lnTo>
                <a:lnTo>
                  <a:pt x="12161" y="613"/>
                </a:lnTo>
                <a:lnTo>
                  <a:pt x="12093" y="504"/>
                </a:lnTo>
                <a:lnTo>
                  <a:pt x="11998" y="409"/>
                </a:lnTo>
                <a:lnTo>
                  <a:pt x="11902" y="314"/>
                </a:lnTo>
                <a:lnTo>
                  <a:pt x="11794" y="246"/>
                </a:lnTo>
                <a:lnTo>
                  <a:pt x="11685" y="164"/>
                </a:lnTo>
                <a:lnTo>
                  <a:pt x="11562" y="110"/>
                </a:lnTo>
                <a:lnTo>
                  <a:pt x="11440" y="69"/>
                </a:lnTo>
                <a:lnTo>
                  <a:pt x="11304" y="28"/>
                </a:lnTo>
                <a:lnTo>
                  <a:pt x="11168" y="15"/>
                </a:lnTo>
                <a:lnTo>
                  <a:pt x="1103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 txBox="1"/>
          <p:nvPr>
            <p:ph type="title"/>
          </p:nvPr>
        </p:nvSpPr>
        <p:spPr>
          <a:xfrm>
            <a:off x="457200" y="210756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grpSp>
        <p:nvGrpSpPr>
          <p:cNvPr id="336" name="Google Shape;336;p24"/>
          <p:cNvGrpSpPr/>
          <p:nvPr/>
        </p:nvGrpSpPr>
        <p:grpSpPr>
          <a:xfrm>
            <a:off x="3213883" y="1981186"/>
            <a:ext cx="2716242" cy="2750745"/>
            <a:chOff x="457200" y="1485900"/>
            <a:chExt cx="3205384" cy="3246100"/>
          </a:xfrm>
        </p:grpSpPr>
        <p:sp>
          <p:nvSpPr>
            <p:cNvPr id="337" name="Google Shape;337;p24"/>
            <p:cNvSpPr/>
            <p:nvPr/>
          </p:nvSpPr>
          <p:spPr>
            <a:xfrm>
              <a:off x="457200" y="4516621"/>
              <a:ext cx="1920994" cy="173515"/>
            </a:xfrm>
            <a:custGeom>
              <a:rect b="b" l="l" r="r" t="t"/>
              <a:pathLst>
                <a:path extrusionOk="0" h="4292" w="47517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2360341" y="2998390"/>
              <a:ext cx="417454" cy="50373"/>
            </a:xfrm>
            <a:custGeom>
              <a:rect b="b" l="l" r="r" t="t"/>
              <a:pathLst>
                <a:path extrusionOk="0" h="1246" w="10326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2623642" y="2998390"/>
              <a:ext cx="154150" cy="50373"/>
            </a:xfrm>
            <a:custGeom>
              <a:rect b="b" l="l" r="r" t="t"/>
              <a:pathLst>
                <a:path extrusionOk="0" h="1246" w="3813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2665443" y="2196079"/>
              <a:ext cx="84453" cy="111176"/>
            </a:xfrm>
            <a:custGeom>
              <a:rect b="b" l="l" r="r" t="t"/>
              <a:pathLst>
                <a:path extrusionOk="0" h="2750" w="2089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3148708" y="1685326"/>
              <a:ext cx="513874" cy="513874"/>
            </a:xfrm>
            <a:custGeom>
              <a:rect b="b" l="l" r="r" t="t"/>
              <a:pathLst>
                <a:path extrusionOk="0" h="12711" w="12711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1460840" y="4303652"/>
              <a:ext cx="374844" cy="292776"/>
            </a:xfrm>
            <a:custGeom>
              <a:rect b="b" l="l" r="r" t="t"/>
              <a:pathLst>
                <a:path extrusionOk="0" h="7242" w="9272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1460840" y="4527860"/>
              <a:ext cx="213376" cy="68565"/>
            </a:xfrm>
            <a:custGeom>
              <a:rect b="b" l="l" r="r" t="t"/>
              <a:pathLst>
                <a:path extrusionOk="0" h="1696" w="5278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1728790" y="3425460"/>
              <a:ext cx="999449" cy="975071"/>
            </a:xfrm>
            <a:custGeom>
              <a:rect b="b" l="l" r="r" t="t"/>
              <a:pathLst>
                <a:path extrusionOk="0" h="24119" w="24722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3025971" y="3702707"/>
              <a:ext cx="60035" cy="868585"/>
            </a:xfrm>
            <a:custGeom>
              <a:rect b="b" l="l" r="r" t="t"/>
              <a:pathLst>
                <a:path extrusionOk="0" h="21485" w="1485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2769624" y="4502714"/>
              <a:ext cx="572736" cy="154514"/>
            </a:xfrm>
            <a:custGeom>
              <a:rect b="b" l="l" r="r" t="t"/>
              <a:pathLst>
                <a:path extrusionOk="0" h="3822" w="14167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2991123" y="3677925"/>
              <a:ext cx="129732" cy="201774"/>
            </a:xfrm>
            <a:custGeom>
              <a:rect b="b" l="l" r="r" t="t"/>
              <a:pathLst>
                <a:path extrusionOk="0" h="4991" w="3209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2638357" y="3666323"/>
              <a:ext cx="835273" cy="68565"/>
            </a:xfrm>
            <a:custGeom>
              <a:rect b="b" l="l" r="r" t="t"/>
              <a:pathLst>
                <a:path extrusionOk="0" h="1696" w="20661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2608158" y="3560607"/>
              <a:ext cx="895671" cy="132845"/>
            </a:xfrm>
            <a:custGeom>
              <a:rect b="b" l="l" r="r" t="t"/>
              <a:pathLst>
                <a:path extrusionOk="0" h="3286" w="22155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2727418" y="3376301"/>
              <a:ext cx="506516" cy="60439"/>
            </a:xfrm>
            <a:custGeom>
              <a:rect b="b" l="l" r="r" t="t"/>
              <a:pathLst>
                <a:path extrusionOk="0" h="1495" w="12529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2636821" y="1931606"/>
              <a:ext cx="169998" cy="314445"/>
            </a:xfrm>
            <a:custGeom>
              <a:rect b="b" l="l" r="r" t="t"/>
              <a:pathLst>
                <a:path extrusionOk="0" h="7778" w="4205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2378129" y="3053371"/>
              <a:ext cx="1130353" cy="532066"/>
            </a:xfrm>
            <a:custGeom>
              <a:rect b="b" l="l" r="r" t="t"/>
              <a:pathLst>
                <a:path extrusionOk="0" h="13161" w="2796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2548892" y="2179787"/>
              <a:ext cx="691229" cy="743906"/>
            </a:xfrm>
            <a:custGeom>
              <a:rect b="b" l="l" r="r" t="t"/>
              <a:pathLst>
                <a:path extrusionOk="0" h="18401" w="17098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2861757" y="2179019"/>
              <a:ext cx="379129" cy="650964"/>
            </a:xfrm>
            <a:custGeom>
              <a:rect b="b" l="l" r="r" t="t"/>
              <a:pathLst>
                <a:path extrusionOk="0" h="16102" w="9378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2947341" y="2125574"/>
              <a:ext cx="715243" cy="1044000"/>
            </a:xfrm>
            <a:custGeom>
              <a:rect b="b" l="l" r="r" t="t"/>
              <a:pathLst>
                <a:path extrusionOk="0" h="25824" w="17692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3213755" y="1813115"/>
              <a:ext cx="234682" cy="453071"/>
            </a:xfrm>
            <a:custGeom>
              <a:rect b="b" l="l" r="r" t="t"/>
              <a:pathLst>
                <a:path extrusionOk="0" h="11207" w="5805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3095263" y="1636935"/>
              <a:ext cx="328797" cy="476317"/>
            </a:xfrm>
            <a:custGeom>
              <a:rect b="b" l="l" r="r" t="t"/>
              <a:pathLst>
                <a:path extrusionOk="0" h="11782" w="8133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3144827" y="1846022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3252484" y="1852208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3173085" y="1864619"/>
              <a:ext cx="38366" cy="102645"/>
            </a:xfrm>
            <a:custGeom>
              <a:rect b="b" l="l" r="r" t="t"/>
              <a:pathLst>
                <a:path extrusionOk="0" h="2539" w="949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3239709" y="1819705"/>
              <a:ext cx="50737" cy="27531"/>
            </a:xfrm>
            <a:custGeom>
              <a:rect b="b" l="l" r="r" t="t"/>
              <a:pathLst>
                <a:path extrusionOk="0" h="681" w="1255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3129343" y="1813519"/>
              <a:ext cx="53486" cy="24822"/>
            </a:xfrm>
            <a:custGeom>
              <a:rect b="b" l="l" r="r" t="t"/>
              <a:pathLst>
                <a:path extrusionOk="0" h="614" w="1323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3172317" y="1990832"/>
              <a:ext cx="74791" cy="39174"/>
            </a:xfrm>
            <a:custGeom>
              <a:rect b="b" l="l" r="r" t="t"/>
              <a:pathLst>
                <a:path extrusionOk="0" h="969" w="185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2936102" y="1485900"/>
              <a:ext cx="533643" cy="434151"/>
            </a:xfrm>
            <a:custGeom>
              <a:rect b="b" l="l" r="r" t="t"/>
              <a:pathLst>
                <a:path extrusionOk="0" h="10739" w="1320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3362445" y="1835956"/>
              <a:ext cx="85989" cy="123951"/>
            </a:xfrm>
            <a:custGeom>
              <a:rect b="b" l="l" r="r" t="t"/>
              <a:pathLst>
                <a:path extrusionOk="0" h="3066" w="2127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2094695" y="4153426"/>
              <a:ext cx="274220" cy="484079"/>
            </a:xfrm>
            <a:custGeom>
              <a:rect b="b" l="l" r="r" t="t"/>
              <a:pathLst>
                <a:path extrusionOk="0" h="11974" w="6783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2094695" y="4545284"/>
              <a:ext cx="179700" cy="92215"/>
            </a:xfrm>
            <a:custGeom>
              <a:rect b="b" l="l" r="r" t="t"/>
              <a:pathLst>
                <a:path extrusionOk="0" h="2281" w="4445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2538058" y="2129455"/>
              <a:ext cx="197933" cy="312909"/>
            </a:xfrm>
            <a:custGeom>
              <a:rect b="b" l="l" r="r" t="t"/>
              <a:pathLst>
                <a:path extrusionOk="0" h="7740" w="4896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2690629" y="2229350"/>
              <a:ext cx="913864" cy="865108"/>
            </a:xfrm>
            <a:custGeom>
              <a:rect b="b" l="l" r="r" t="t"/>
              <a:pathLst>
                <a:path extrusionOk="0" h="21399" w="22605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2245326" y="3107947"/>
              <a:ext cx="1263157" cy="1100154"/>
            </a:xfrm>
            <a:custGeom>
              <a:rect b="b" l="l" r="r" t="t"/>
              <a:pathLst>
                <a:path extrusionOk="0" h="27213" w="31245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2497793" y="2941469"/>
              <a:ext cx="215721" cy="56962"/>
            </a:xfrm>
            <a:custGeom>
              <a:rect b="b" l="l" r="r" t="t"/>
              <a:pathLst>
                <a:path extrusionOk="0" h="1409" w="5336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3297762" y="2216211"/>
              <a:ext cx="311009" cy="575041"/>
            </a:xfrm>
            <a:custGeom>
              <a:rect b="b" l="l" r="r" t="t"/>
              <a:pathLst>
                <a:path extrusionOk="0" h="14224" w="7693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1720260" y="2966615"/>
              <a:ext cx="427157" cy="87566"/>
            </a:xfrm>
            <a:custGeom>
              <a:rect b="b" l="l" r="r" t="t"/>
              <a:pathLst>
                <a:path extrusionOk="0" h="2166" w="10566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1616889" y="2749401"/>
              <a:ext cx="322975" cy="304783"/>
            </a:xfrm>
            <a:custGeom>
              <a:rect b="b" l="l" r="r" t="t"/>
              <a:pathLst>
                <a:path extrusionOk="0" h="7539" w="7989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1132856" y="1940136"/>
              <a:ext cx="1342557" cy="867008"/>
            </a:xfrm>
            <a:custGeom>
              <a:rect b="b" l="l" r="r" t="t"/>
              <a:pathLst>
                <a:path extrusionOk="0" h="21446" w="33209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2263154" y="1940136"/>
              <a:ext cx="212244" cy="867008"/>
            </a:xfrm>
            <a:custGeom>
              <a:rect b="b" l="l" r="r" t="t"/>
              <a:pathLst>
                <a:path extrusionOk="0" h="21446" w="525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859489" y="3162564"/>
              <a:ext cx="2251327" cy="48836"/>
            </a:xfrm>
            <a:custGeom>
              <a:rect b="b" l="l" r="r" t="t"/>
              <a:pathLst>
                <a:path extrusionOk="0" h="1208" w="55688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567930" y="3124603"/>
              <a:ext cx="583167" cy="1607397"/>
            </a:xfrm>
            <a:custGeom>
              <a:rect b="b" l="l" r="r" t="t"/>
              <a:pathLst>
                <a:path extrusionOk="0" h="39760" w="14425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2786643" y="3124603"/>
              <a:ext cx="583207" cy="1607397"/>
            </a:xfrm>
            <a:custGeom>
              <a:rect b="b" l="l" r="r" t="t"/>
              <a:pathLst>
                <a:path extrusionOk="0" h="39760" w="14426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747991" y="3048722"/>
              <a:ext cx="2480914" cy="124719"/>
            </a:xfrm>
            <a:custGeom>
              <a:rect b="b" l="l" r="r" t="t"/>
              <a:pathLst>
                <a:path extrusionOk="0" h="3085" w="61367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2520634" y="2107018"/>
              <a:ext cx="232782" cy="51909"/>
            </a:xfrm>
            <a:custGeom>
              <a:rect b="b" l="l" r="r" t="t"/>
              <a:pathLst>
                <a:path extrusionOk="0" h="1284" w="5758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2517157" y="2213867"/>
              <a:ext cx="89870" cy="173919"/>
            </a:xfrm>
            <a:custGeom>
              <a:rect b="b" l="l" r="r" t="t"/>
              <a:pathLst>
                <a:path extrusionOk="0" h="4302" w="2223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24"/>
          <p:cNvSpPr txBox="1"/>
          <p:nvPr/>
        </p:nvSpPr>
        <p:spPr>
          <a:xfrm>
            <a:off x="4095763" y="1047750"/>
            <a:ext cx="9525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AI</a:t>
            </a:r>
            <a:endParaRPr b="1" sz="48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4" name="Google Shape;384;p24"/>
          <p:cNvSpPr txBox="1"/>
          <p:nvPr/>
        </p:nvSpPr>
        <p:spPr>
          <a:xfrm>
            <a:off x="3480025" y="1473900"/>
            <a:ext cx="2184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System configuration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85" name="Google Shape;385;p24"/>
          <p:cNvGrpSpPr/>
          <p:nvPr/>
        </p:nvGrpSpPr>
        <p:grpSpPr>
          <a:xfrm>
            <a:off x="4095775" y="2496725"/>
            <a:ext cx="483000" cy="483000"/>
            <a:chOff x="4095775" y="2496725"/>
            <a:chExt cx="483000" cy="483000"/>
          </a:xfrm>
        </p:grpSpPr>
        <p:sp>
          <p:nvSpPr>
            <p:cNvPr id="386" name="Google Shape;386;p24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9" name="Google Shape;389;p24"/>
          <p:cNvCxnSpPr>
            <a:stCxn id="384" idx="2"/>
            <a:endCxn id="386" idx="0"/>
          </p:cNvCxnSpPr>
          <p:nvPr/>
        </p:nvCxnSpPr>
        <p:spPr>
          <a:xfrm rot="5400000">
            <a:off x="4156525" y="2081100"/>
            <a:ext cx="596400" cy="234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med" w="med" type="oval"/>
            <a:tailEnd len="med" w="med" type="none"/>
          </a:ln>
        </p:spPr>
      </p:cxnSp>
      <p:grpSp>
        <p:nvGrpSpPr>
          <p:cNvPr id="390" name="Google Shape;390;p24"/>
          <p:cNvGrpSpPr/>
          <p:nvPr/>
        </p:nvGrpSpPr>
        <p:grpSpPr>
          <a:xfrm>
            <a:off x="457200" y="961538"/>
            <a:ext cx="2518200" cy="824600"/>
            <a:chOff x="457200" y="959300"/>
            <a:chExt cx="2518200" cy="824600"/>
          </a:xfrm>
        </p:grpSpPr>
        <p:grpSp>
          <p:nvGrpSpPr>
            <p:cNvPr id="391" name="Google Shape;391;p24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392" name="Google Shape;392;p24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Clustering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93" name="Google Shape;393;p24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94" name="Google Shape;394;p24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95" name="Google Shape;395;p24"/>
          <p:cNvGrpSpPr/>
          <p:nvPr/>
        </p:nvGrpSpPr>
        <p:grpSpPr>
          <a:xfrm>
            <a:off x="457200" y="3933025"/>
            <a:ext cx="2518200" cy="331800"/>
            <a:chOff x="457200" y="1964800"/>
            <a:chExt cx="2518200" cy="331800"/>
          </a:xfrm>
        </p:grpSpPr>
        <p:sp>
          <p:nvSpPr>
            <p:cNvPr id="396" name="Google Shape;396;p24"/>
            <p:cNvSpPr txBox="1"/>
            <p:nvPr/>
          </p:nvSpPr>
          <p:spPr>
            <a:xfrm>
              <a:off x="914400" y="19648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Preliminary Feature Engineering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7" name="Google Shape;397;p24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98" name="Google Shape;398;p24"/>
          <p:cNvGrpSpPr/>
          <p:nvPr/>
        </p:nvGrpSpPr>
        <p:grpSpPr>
          <a:xfrm>
            <a:off x="6168600" y="1047750"/>
            <a:ext cx="2518200" cy="990650"/>
            <a:chOff x="6168600" y="959300"/>
            <a:chExt cx="2518200" cy="990650"/>
          </a:xfrm>
        </p:grpSpPr>
        <p:grpSp>
          <p:nvGrpSpPr>
            <p:cNvPr id="399" name="Google Shape;399;p24"/>
            <p:cNvGrpSpPr/>
            <p:nvPr/>
          </p:nvGrpSpPr>
          <p:grpSpPr>
            <a:xfrm>
              <a:off x="6168600" y="959300"/>
              <a:ext cx="2455475" cy="990650"/>
              <a:chOff x="6625825" y="959300"/>
              <a:chExt cx="2455475" cy="990650"/>
            </a:xfrm>
          </p:grpSpPr>
          <p:sp>
            <p:nvSpPr>
              <p:cNvPr id="400" name="Google Shape;400;p24"/>
              <p:cNvSpPr txBox="1"/>
              <p:nvPr/>
            </p:nvSpPr>
            <p:spPr>
              <a:xfrm>
                <a:off x="6625825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Preliminary Data Preprocessing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01" name="Google Shape;401;p24"/>
              <p:cNvSpPr txBox="1"/>
              <p:nvPr/>
            </p:nvSpPr>
            <p:spPr>
              <a:xfrm>
                <a:off x="7020300" y="14669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02" name="Google Shape;402;p24"/>
            <p:cNvSpPr txBox="1"/>
            <p:nvPr/>
          </p:nvSpPr>
          <p:spPr>
            <a:xfrm>
              <a:off x="82296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03" name="Google Shape;403;p24"/>
          <p:cNvGrpSpPr/>
          <p:nvPr/>
        </p:nvGrpSpPr>
        <p:grpSpPr>
          <a:xfrm>
            <a:off x="6105875" y="3975800"/>
            <a:ext cx="2518200" cy="331800"/>
            <a:chOff x="6168600" y="1964800"/>
            <a:chExt cx="2518200" cy="331800"/>
          </a:xfrm>
        </p:grpSpPr>
        <p:sp>
          <p:nvSpPr>
            <p:cNvPr id="404" name="Google Shape;404;p24"/>
            <p:cNvSpPr txBox="1"/>
            <p:nvPr/>
          </p:nvSpPr>
          <p:spPr>
            <a:xfrm>
              <a:off x="6168600" y="19648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 preparation, training and testing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5" name="Google Shape;405;p24"/>
            <p:cNvSpPr txBox="1"/>
            <p:nvPr/>
          </p:nvSpPr>
          <p:spPr>
            <a:xfrm>
              <a:off x="82296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5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5"/>
          <p:cNvSpPr txBox="1"/>
          <p:nvPr>
            <p:ph type="title"/>
          </p:nvPr>
        </p:nvSpPr>
        <p:spPr>
          <a:xfrm>
            <a:off x="457200" y="210756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413" name="Google Shape;413;p25"/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414" name="Google Shape;414;p25"/>
            <p:cNvSpPr/>
            <p:nvPr/>
          </p:nvSpPr>
          <p:spPr>
            <a:xfrm>
              <a:off x="6452356" y="2349928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6816895" y="2372169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7181435" y="2372169"/>
              <a:ext cx="209984" cy="209956"/>
            </a:xfrm>
            <a:custGeom>
              <a:rect b="b" l="l" r="r" t="t"/>
              <a:pathLst>
                <a:path extrusionOk="0" h="16451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6452369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6816895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7181435" y="2712362"/>
              <a:ext cx="209984" cy="210135"/>
            </a:xfrm>
            <a:custGeom>
              <a:rect b="b" l="l" r="r" t="t"/>
              <a:pathLst>
                <a:path extrusionOk="0" h="16465" w="1645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6452369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6816895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7181435" y="3052734"/>
              <a:ext cx="209984" cy="209943"/>
            </a:xfrm>
            <a:custGeom>
              <a:rect b="b" l="l" r="r" t="t"/>
              <a:pathLst>
                <a:path extrusionOk="0" h="16450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6662336" y="2464438"/>
              <a:ext cx="154584" cy="19437"/>
            </a:xfrm>
            <a:custGeom>
              <a:rect b="b" l="l" r="r" t="t"/>
              <a:pathLst>
                <a:path extrusionOk="0" h="1523" w="1211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7026863" y="2464438"/>
              <a:ext cx="154597" cy="19437"/>
            </a:xfrm>
            <a:custGeom>
              <a:rect b="b" l="l" r="r" t="t"/>
              <a:pathLst>
                <a:path extrusionOk="0" h="1523" w="12111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6662336" y="2807708"/>
              <a:ext cx="154584" cy="19450"/>
            </a:xfrm>
            <a:custGeom>
              <a:rect b="b" l="l" r="r" t="t"/>
              <a:pathLst>
                <a:path extrusionOk="0" h="1524" w="1211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6547537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6547537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7276603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6916620" y="2582133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6916620" y="2922505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7276603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7026863" y="2807708"/>
              <a:ext cx="154597" cy="19450"/>
            </a:xfrm>
            <a:custGeom>
              <a:rect b="b" l="l" r="r" t="t"/>
              <a:pathLst>
                <a:path extrusionOk="0" h="1524" w="12111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6662336" y="3147901"/>
              <a:ext cx="154584" cy="19629"/>
            </a:xfrm>
            <a:custGeom>
              <a:rect b="b" l="l" r="r" t="t"/>
              <a:pathLst>
                <a:path extrusionOk="0" h="1538" w="1211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7026863" y="3147901"/>
              <a:ext cx="154597" cy="19629"/>
            </a:xfrm>
            <a:custGeom>
              <a:rect b="b" l="l" r="r" t="t"/>
              <a:pathLst>
                <a:path extrusionOk="0" h="1538" w="12111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25"/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436" name="Google Shape;436;p25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h="23665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fill="none" h="23665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-1837767" y="2457712"/>
              <a:ext cx="348957" cy="302037"/>
            </a:xfrm>
            <a:custGeom>
              <a:rect b="b" l="l" r="r" t="t"/>
              <a:pathLst>
                <a:path extrusionOk="0" h="23666" w="27337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fill="none" h="23680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-1829036" y="2804262"/>
              <a:ext cx="348944" cy="302025"/>
            </a:xfrm>
            <a:custGeom>
              <a:rect b="b" l="l" r="r" t="t"/>
              <a:pathLst>
                <a:path extrusionOk="0" h="23665" w="27336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-2429875" y="2463711"/>
              <a:ext cx="348957" cy="302203"/>
            </a:xfrm>
            <a:custGeom>
              <a:rect b="b" l="l" r="r" t="t"/>
              <a:pathLst>
                <a:path extrusionOk="0" h="23679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-2429875" y="2811524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-2126195" y="2978806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788010" y="1211750"/>
            <a:ext cx="1981204" cy="3520213"/>
            <a:chOff x="788010" y="1211750"/>
            <a:chExt cx="1981204" cy="3520213"/>
          </a:xfrm>
        </p:grpSpPr>
        <p:sp>
          <p:nvSpPr>
            <p:cNvPr id="446" name="Google Shape;446;p25"/>
            <p:cNvSpPr txBox="1"/>
            <p:nvPr/>
          </p:nvSpPr>
          <p:spPr>
            <a:xfrm>
              <a:off x="788015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Logistic Regression ML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7" name="Google Shape;447;p25"/>
            <p:cNvSpPr txBox="1"/>
            <p:nvPr/>
          </p:nvSpPr>
          <p:spPr>
            <a:xfrm>
              <a:off x="788010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6374790" y="1211750"/>
            <a:ext cx="1981200" cy="3178613"/>
            <a:chOff x="6374790" y="1211750"/>
            <a:chExt cx="1981200" cy="3178613"/>
          </a:xfrm>
        </p:grpSpPr>
        <p:sp>
          <p:nvSpPr>
            <p:cNvPr id="450" name="Google Shape;450;p25"/>
            <p:cNvSpPr txBox="1"/>
            <p:nvPr/>
          </p:nvSpPr>
          <p:spPr>
            <a:xfrm>
              <a:off x="6374790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Accuracy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52" name="Google Shape;452;p25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453" name="Google Shape;453;p25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54" name="Google Shape;454;p25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rect b="b" l="l" r="r" t="t"/>
                <a:pathLst>
                  <a:path extrusionOk="0" h="28077" w="6277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5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rect b="b" l="l" r="r" t="t"/>
                <a:pathLst>
                  <a:path extrusionOk="0" h="14003" w="5066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5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rect b="b" l="l" r="r" t="t"/>
                <a:pathLst>
                  <a:path extrusionOk="0" h="14900" w="5067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5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rect b="b" l="l" r="r" t="t"/>
                <a:pathLst>
                  <a:path extrusionOk="0" h="32502" w="20065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5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rect b="b" l="l" r="r" t="t"/>
                <a:pathLst>
                  <a:path extrusionOk="0" h="5579" w="20065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5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rect b="b" l="l" r="r" t="t"/>
                <a:pathLst>
                  <a:path extrusionOk="0" h="37639" w="36288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5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rect b="b" l="l" r="r" t="t"/>
                <a:pathLst>
                  <a:path extrusionOk="0" h="22996" w="22996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5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rect b="b" l="l" r="r" t="t"/>
                <a:pathLst>
                  <a:path extrusionOk="0" h="13890" w="1389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5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rect b="b" l="l" r="r" t="t"/>
                <a:pathLst>
                  <a:path extrusionOk="0" h="3046" w="3046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5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rect b="b" l="l" r="r" t="t"/>
                <a:pathLst>
                  <a:path extrusionOk="0" h="41509" w="14558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5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rect b="b" l="l" r="r" t="t"/>
                <a:pathLst>
                  <a:path extrusionOk="0" h="35988" w="14359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5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rect b="b" l="l" r="r" t="t"/>
                <a:pathLst>
                  <a:path extrusionOk="0" h="21146" w="17305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5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rect b="b" l="l" r="r" t="t"/>
                <a:pathLst>
                  <a:path extrusionOk="0" h="29144" w="9577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5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rect b="b" l="l" r="r" t="t"/>
                <a:pathLst>
                  <a:path extrusionOk="0" h="23595" w="8625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5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rect b="b" l="l" r="r" t="t"/>
                <a:pathLst>
                  <a:path extrusionOk="0" h="10346" w="3487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5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rect b="b" l="l" r="r" t="t"/>
                <a:pathLst>
                  <a:path extrusionOk="0" h="7884" w="6205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5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rect b="b" l="l" r="r" t="t"/>
                <a:pathLst>
                  <a:path extrusionOk="0" h="10346" w="3473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5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rect b="b" l="l" r="r" t="t"/>
                <a:pathLst>
                  <a:path extrusionOk="0" h="35775" w="24619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2" name="Google Shape;472;p25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25"/>
          <p:cNvCxnSpPr>
            <a:stCxn id="448" idx="6"/>
            <a:endCxn id="472" idx="2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5" name="Google Shape;475;p25"/>
          <p:cNvCxnSpPr>
            <a:stCxn id="451" idx="2"/>
            <a:endCxn id="473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6" name="Google Shape;476;p25"/>
          <p:cNvCxnSpPr>
            <a:stCxn id="448" idx="4"/>
            <a:endCxn id="411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7" name="Google Shape;477;p25"/>
          <p:cNvCxnSpPr>
            <a:stCxn id="411" idx="2"/>
            <a:endCxn id="446" idx="0"/>
          </p:cNvCxnSpPr>
          <p:nvPr/>
        </p:nvCxnSpPr>
        <p:spPr>
          <a:xfrm>
            <a:off x="1778600" y="36293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8" name="Google Shape;478;p25"/>
          <p:cNvCxnSpPr>
            <a:stCxn id="451" idx="4"/>
            <a:endCxn id="410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9" name="Google Shape;479;p25"/>
          <p:cNvCxnSpPr>
            <a:stCxn id="410" idx="2"/>
            <a:endCxn id="450" idx="0"/>
          </p:cNvCxnSpPr>
          <p:nvPr/>
        </p:nvCxnSpPr>
        <p:spPr>
          <a:xfrm>
            <a:off x="7365400" y="36293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6"/>
          <p:cNvSpPr txBox="1"/>
          <p:nvPr>
            <p:ph type="title"/>
          </p:nvPr>
        </p:nvSpPr>
        <p:spPr>
          <a:xfrm>
            <a:off x="457200" y="210756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485" name="Google Shape;485;p26"/>
          <p:cNvSpPr txBox="1"/>
          <p:nvPr/>
        </p:nvSpPr>
        <p:spPr>
          <a:xfrm>
            <a:off x="455336" y="4299325"/>
            <a:ext cx="18864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86" name="Google Shape;486;p26"/>
          <p:cNvSpPr txBox="1"/>
          <p:nvPr/>
        </p:nvSpPr>
        <p:spPr>
          <a:xfrm>
            <a:off x="455336" y="3697256"/>
            <a:ext cx="18864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Data Cleaning and analysis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26"/>
          <p:cNvSpPr txBox="1"/>
          <p:nvPr/>
        </p:nvSpPr>
        <p:spPr>
          <a:xfrm>
            <a:off x="2569161" y="3697175"/>
            <a:ext cx="18864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Database Storage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26"/>
          <p:cNvSpPr txBox="1"/>
          <p:nvPr/>
        </p:nvSpPr>
        <p:spPr>
          <a:xfrm>
            <a:off x="4683319" y="3697150"/>
            <a:ext cx="18864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26"/>
          <p:cNvSpPr txBox="1"/>
          <p:nvPr/>
        </p:nvSpPr>
        <p:spPr>
          <a:xfrm>
            <a:off x="6800375" y="3697000"/>
            <a:ext cx="18864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Dashboard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26"/>
          <p:cNvSpPr txBox="1"/>
          <p:nvPr/>
        </p:nvSpPr>
        <p:spPr>
          <a:xfrm>
            <a:off x="504625" y="1207175"/>
            <a:ext cx="42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 sz="3000">
              <a:solidFill>
                <a:schemeClr val="accent3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91" name="Google Shape;491;p26"/>
          <p:cNvSpPr txBox="1"/>
          <p:nvPr/>
        </p:nvSpPr>
        <p:spPr>
          <a:xfrm>
            <a:off x="3972555" y="2534777"/>
            <a:ext cx="3762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sz="3000">
              <a:solidFill>
                <a:schemeClr val="accent3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92" name="Google Shape;492;p26"/>
          <p:cNvSpPr txBox="1"/>
          <p:nvPr/>
        </p:nvSpPr>
        <p:spPr>
          <a:xfrm>
            <a:off x="6093120" y="1201638"/>
            <a:ext cx="3762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endParaRPr sz="3000">
              <a:solidFill>
                <a:schemeClr val="accent3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93" name="Google Shape;493;p26"/>
          <p:cNvSpPr txBox="1"/>
          <p:nvPr/>
        </p:nvSpPr>
        <p:spPr>
          <a:xfrm>
            <a:off x="8162778" y="2534782"/>
            <a:ext cx="3762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Roboto Black"/>
                <a:ea typeface="Roboto Black"/>
                <a:cs typeface="Roboto Black"/>
                <a:sym typeface="Roboto Black"/>
              </a:rPr>
              <a:t>4</a:t>
            </a:r>
            <a:endParaRPr sz="3000">
              <a:solidFill>
                <a:schemeClr val="accent3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494" name="Google Shape;494;p26"/>
          <p:cNvGrpSpPr/>
          <p:nvPr/>
        </p:nvGrpSpPr>
        <p:grpSpPr>
          <a:xfrm>
            <a:off x="7375248" y="1846386"/>
            <a:ext cx="668557" cy="575384"/>
            <a:chOff x="6184800" y="1540902"/>
            <a:chExt cx="370761" cy="319108"/>
          </a:xfrm>
        </p:grpSpPr>
        <p:sp>
          <p:nvSpPr>
            <p:cNvPr id="495" name="Google Shape;495;p26"/>
            <p:cNvSpPr/>
            <p:nvPr/>
          </p:nvSpPr>
          <p:spPr>
            <a:xfrm>
              <a:off x="6392695" y="1636485"/>
              <a:ext cx="156975" cy="217975"/>
            </a:xfrm>
            <a:custGeom>
              <a:rect b="b" l="l" r="r" t="t"/>
              <a:pathLst>
                <a:path extrusionOk="0" h="8326" w="5996">
                  <a:moveTo>
                    <a:pt x="2421" y="0"/>
                  </a:moveTo>
                  <a:cubicBezTo>
                    <a:pt x="1686" y="0"/>
                    <a:pt x="524" y="567"/>
                    <a:pt x="461" y="1297"/>
                  </a:cubicBezTo>
                  <a:lnTo>
                    <a:pt x="370" y="2374"/>
                  </a:lnTo>
                  <a:cubicBezTo>
                    <a:pt x="807" y="2873"/>
                    <a:pt x="1437" y="3368"/>
                    <a:pt x="2234" y="3378"/>
                  </a:cubicBezTo>
                  <a:lnTo>
                    <a:pt x="2215" y="4617"/>
                  </a:lnTo>
                  <a:lnTo>
                    <a:pt x="2224" y="4622"/>
                  </a:lnTo>
                  <a:lnTo>
                    <a:pt x="2220" y="4622"/>
                  </a:lnTo>
                  <a:cubicBezTo>
                    <a:pt x="1432" y="4612"/>
                    <a:pt x="774" y="4319"/>
                    <a:pt x="245" y="3935"/>
                  </a:cubicBezTo>
                  <a:lnTo>
                    <a:pt x="96" y="6308"/>
                  </a:lnTo>
                  <a:cubicBezTo>
                    <a:pt x="0" y="7394"/>
                    <a:pt x="860" y="8326"/>
                    <a:pt x="1951" y="8326"/>
                  </a:cubicBezTo>
                  <a:lnTo>
                    <a:pt x="5424" y="8326"/>
                  </a:lnTo>
                  <a:cubicBezTo>
                    <a:pt x="5746" y="8326"/>
                    <a:pt x="5996" y="8042"/>
                    <a:pt x="5952" y="7720"/>
                  </a:cubicBezTo>
                  <a:cubicBezTo>
                    <a:pt x="5534" y="4564"/>
                    <a:pt x="5131" y="1514"/>
                    <a:pt x="3200" y="236"/>
                  </a:cubicBezTo>
                  <a:cubicBezTo>
                    <a:pt x="2969" y="82"/>
                    <a:pt x="2700" y="0"/>
                    <a:pt x="2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6438850" y="1636485"/>
              <a:ext cx="110689" cy="217975"/>
            </a:xfrm>
            <a:custGeom>
              <a:rect b="b" l="l" r="r" t="t"/>
              <a:pathLst>
                <a:path extrusionOk="0" h="8326" w="4228">
                  <a:moveTo>
                    <a:pt x="654" y="0"/>
                  </a:moveTo>
                  <a:cubicBezTo>
                    <a:pt x="433" y="5"/>
                    <a:pt x="212" y="44"/>
                    <a:pt x="0" y="116"/>
                  </a:cubicBezTo>
                  <a:cubicBezTo>
                    <a:pt x="77" y="149"/>
                    <a:pt x="154" y="193"/>
                    <a:pt x="226" y="236"/>
                  </a:cubicBezTo>
                  <a:cubicBezTo>
                    <a:pt x="2152" y="1514"/>
                    <a:pt x="2556" y="4564"/>
                    <a:pt x="2974" y="7720"/>
                  </a:cubicBezTo>
                  <a:cubicBezTo>
                    <a:pt x="3022" y="8038"/>
                    <a:pt x="2772" y="8326"/>
                    <a:pt x="2445" y="8326"/>
                  </a:cubicBezTo>
                  <a:lnTo>
                    <a:pt x="3646" y="8326"/>
                  </a:lnTo>
                  <a:cubicBezTo>
                    <a:pt x="3649" y="8326"/>
                    <a:pt x="3652" y="8326"/>
                    <a:pt x="3655" y="8326"/>
                  </a:cubicBezTo>
                  <a:cubicBezTo>
                    <a:pt x="3977" y="8326"/>
                    <a:pt x="4227" y="8040"/>
                    <a:pt x="4185" y="7720"/>
                  </a:cubicBezTo>
                  <a:cubicBezTo>
                    <a:pt x="3767" y="4569"/>
                    <a:pt x="3363" y="1514"/>
                    <a:pt x="1432" y="236"/>
                  </a:cubicBezTo>
                  <a:cubicBezTo>
                    <a:pt x="1201" y="87"/>
                    <a:pt x="932" y="5"/>
                    <a:pt x="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6190455" y="1636485"/>
              <a:ext cx="156975" cy="217975"/>
            </a:xfrm>
            <a:custGeom>
              <a:rect b="b" l="l" r="r" t="t"/>
              <a:pathLst>
                <a:path extrusionOk="0" h="8326" w="5996">
                  <a:moveTo>
                    <a:pt x="3574" y="0"/>
                  </a:moveTo>
                  <a:cubicBezTo>
                    <a:pt x="3296" y="0"/>
                    <a:pt x="3027" y="82"/>
                    <a:pt x="2796" y="236"/>
                  </a:cubicBezTo>
                  <a:cubicBezTo>
                    <a:pt x="865" y="1514"/>
                    <a:pt x="461" y="4564"/>
                    <a:pt x="43" y="7720"/>
                  </a:cubicBezTo>
                  <a:cubicBezTo>
                    <a:pt x="0" y="8042"/>
                    <a:pt x="250" y="8326"/>
                    <a:pt x="572" y="8326"/>
                  </a:cubicBezTo>
                  <a:lnTo>
                    <a:pt x="4045" y="8326"/>
                  </a:lnTo>
                  <a:cubicBezTo>
                    <a:pt x="5136" y="8326"/>
                    <a:pt x="5996" y="7394"/>
                    <a:pt x="5904" y="6308"/>
                  </a:cubicBezTo>
                  <a:lnTo>
                    <a:pt x="5751" y="3935"/>
                  </a:lnTo>
                  <a:cubicBezTo>
                    <a:pt x="5217" y="4319"/>
                    <a:pt x="4559" y="4612"/>
                    <a:pt x="3771" y="4622"/>
                  </a:cubicBezTo>
                  <a:lnTo>
                    <a:pt x="3767" y="4622"/>
                  </a:lnTo>
                  <a:lnTo>
                    <a:pt x="3781" y="4617"/>
                  </a:lnTo>
                  <a:lnTo>
                    <a:pt x="3762" y="3378"/>
                  </a:lnTo>
                  <a:cubicBezTo>
                    <a:pt x="4559" y="3368"/>
                    <a:pt x="5189" y="2873"/>
                    <a:pt x="5626" y="2374"/>
                  </a:cubicBezTo>
                  <a:lnTo>
                    <a:pt x="5534" y="1297"/>
                  </a:lnTo>
                  <a:cubicBezTo>
                    <a:pt x="5472" y="567"/>
                    <a:pt x="4309" y="0"/>
                    <a:pt x="35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6190455" y="1636485"/>
              <a:ext cx="110820" cy="217975"/>
            </a:xfrm>
            <a:custGeom>
              <a:rect b="b" l="l" r="r" t="t"/>
              <a:pathLst>
                <a:path extrusionOk="0" h="8326" w="4233">
                  <a:moveTo>
                    <a:pt x="3579" y="0"/>
                  </a:moveTo>
                  <a:cubicBezTo>
                    <a:pt x="3301" y="0"/>
                    <a:pt x="3032" y="87"/>
                    <a:pt x="2796" y="236"/>
                  </a:cubicBezTo>
                  <a:cubicBezTo>
                    <a:pt x="870" y="1514"/>
                    <a:pt x="466" y="4569"/>
                    <a:pt x="48" y="7720"/>
                  </a:cubicBezTo>
                  <a:cubicBezTo>
                    <a:pt x="1" y="8044"/>
                    <a:pt x="251" y="8326"/>
                    <a:pt x="573" y="8326"/>
                  </a:cubicBezTo>
                  <a:cubicBezTo>
                    <a:pt x="576" y="8326"/>
                    <a:pt x="579" y="8326"/>
                    <a:pt x="581" y="8326"/>
                  </a:cubicBezTo>
                  <a:lnTo>
                    <a:pt x="1782" y="8326"/>
                  </a:lnTo>
                  <a:cubicBezTo>
                    <a:pt x="1461" y="8326"/>
                    <a:pt x="1211" y="8038"/>
                    <a:pt x="1254" y="7720"/>
                  </a:cubicBezTo>
                  <a:cubicBezTo>
                    <a:pt x="1677" y="4564"/>
                    <a:pt x="2076" y="1514"/>
                    <a:pt x="4007" y="236"/>
                  </a:cubicBezTo>
                  <a:cubicBezTo>
                    <a:pt x="4079" y="193"/>
                    <a:pt x="4151" y="149"/>
                    <a:pt x="4233" y="116"/>
                  </a:cubicBezTo>
                  <a:cubicBezTo>
                    <a:pt x="4021" y="44"/>
                    <a:pt x="3800" y="5"/>
                    <a:pt x="35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6274964" y="1709684"/>
              <a:ext cx="27698" cy="63277"/>
            </a:xfrm>
            <a:custGeom>
              <a:rect b="b" l="l" r="r" t="t"/>
              <a:pathLst>
                <a:path extrusionOk="0" h="2417" w="1058">
                  <a:moveTo>
                    <a:pt x="529" y="0"/>
                  </a:moveTo>
                  <a:cubicBezTo>
                    <a:pt x="236" y="0"/>
                    <a:pt x="1" y="538"/>
                    <a:pt x="1" y="1206"/>
                  </a:cubicBezTo>
                  <a:cubicBezTo>
                    <a:pt x="1" y="1874"/>
                    <a:pt x="236" y="2417"/>
                    <a:pt x="529" y="2417"/>
                  </a:cubicBezTo>
                  <a:cubicBezTo>
                    <a:pt x="822" y="2417"/>
                    <a:pt x="1057" y="1874"/>
                    <a:pt x="1057" y="1206"/>
                  </a:cubicBezTo>
                  <a:cubicBezTo>
                    <a:pt x="1057" y="538"/>
                    <a:pt x="822" y="0"/>
                    <a:pt x="5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6437332" y="1709684"/>
              <a:ext cx="27829" cy="63277"/>
            </a:xfrm>
            <a:custGeom>
              <a:rect b="b" l="l" r="r" t="t"/>
              <a:pathLst>
                <a:path extrusionOk="0" h="2417" w="1063">
                  <a:moveTo>
                    <a:pt x="529" y="0"/>
                  </a:moveTo>
                  <a:cubicBezTo>
                    <a:pt x="236" y="0"/>
                    <a:pt x="1" y="538"/>
                    <a:pt x="1" y="1206"/>
                  </a:cubicBezTo>
                  <a:cubicBezTo>
                    <a:pt x="1" y="1874"/>
                    <a:pt x="236" y="2417"/>
                    <a:pt x="529" y="2417"/>
                  </a:cubicBezTo>
                  <a:cubicBezTo>
                    <a:pt x="822" y="2417"/>
                    <a:pt x="1062" y="1874"/>
                    <a:pt x="1062" y="1206"/>
                  </a:cubicBezTo>
                  <a:cubicBezTo>
                    <a:pt x="1062" y="538"/>
                    <a:pt x="822" y="0"/>
                    <a:pt x="5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6288054" y="1546295"/>
              <a:ext cx="163128" cy="211194"/>
            </a:xfrm>
            <a:custGeom>
              <a:rect b="b" l="l" r="r" t="t"/>
              <a:pathLst>
                <a:path extrusionOk="0" h="8067" w="6231">
                  <a:moveTo>
                    <a:pt x="2498" y="1"/>
                  </a:moveTo>
                  <a:lnTo>
                    <a:pt x="2498" y="4642"/>
                  </a:lnTo>
                  <a:cubicBezTo>
                    <a:pt x="2498" y="4829"/>
                    <a:pt x="2445" y="5012"/>
                    <a:pt x="2349" y="5170"/>
                  </a:cubicBezTo>
                  <a:cubicBezTo>
                    <a:pt x="2205" y="5405"/>
                    <a:pt x="2042" y="5626"/>
                    <a:pt x="1859" y="5833"/>
                  </a:cubicBezTo>
                  <a:cubicBezTo>
                    <a:pt x="1288" y="6482"/>
                    <a:pt x="658" y="6823"/>
                    <a:pt x="0" y="6827"/>
                  </a:cubicBezTo>
                  <a:lnTo>
                    <a:pt x="5" y="8067"/>
                  </a:lnTo>
                  <a:lnTo>
                    <a:pt x="15" y="8067"/>
                  </a:lnTo>
                  <a:cubicBezTo>
                    <a:pt x="1168" y="8048"/>
                    <a:pt x="2042" y="7442"/>
                    <a:pt x="2647" y="6799"/>
                  </a:cubicBezTo>
                  <a:cubicBezTo>
                    <a:pt x="2774" y="6667"/>
                    <a:pt x="2944" y="6600"/>
                    <a:pt x="3113" y="6600"/>
                  </a:cubicBezTo>
                  <a:cubicBezTo>
                    <a:pt x="3281" y="6600"/>
                    <a:pt x="3449" y="6667"/>
                    <a:pt x="3574" y="6799"/>
                  </a:cubicBezTo>
                  <a:cubicBezTo>
                    <a:pt x="4180" y="7442"/>
                    <a:pt x="5059" y="8048"/>
                    <a:pt x="6212" y="8067"/>
                  </a:cubicBezTo>
                  <a:lnTo>
                    <a:pt x="6217" y="8067"/>
                  </a:lnTo>
                  <a:lnTo>
                    <a:pt x="6231" y="6832"/>
                  </a:lnTo>
                  <a:cubicBezTo>
                    <a:pt x="5059" y="6818"/>
                    <a:pt x="4247" y="5756"/>
                    <a:pt x="3887" y="5170"/>
                  </a:cubicBezTo>
                  <a:cubicBezTo>
                    <a:pt x="3791" y="5012"/>
                    <a:pt x="3738" y="4829"/>
                    <a:pt x="3738" y="4642"/>
                  </a:cubicBezTo>
                  <a:lnTo>
                    <a:pt x="3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6272084" y="1713611"/>
              <a:ext cx="196088" cy="146137"/>
            </a:xfrm>
            <a:custGeom>
              <a:rect b="b" l="l" r="r" t="t"/>
              <a:pathLst>
                <a:path extrusionOk="0" h="5582" w="7490">
                  <a:moveTo>
                    <a:pt x="3729" y="0"/>
                  </a:moveTo>
                  <a:cubicBezTo>
                    <a:pt x="3506" y="0"/>
                    <a:pt x="3284" y="88"/>
                    <a:pt x="3118" y="263"/>
                  </a:cubicBezTo>
                  <a:cubicBezTo>
                    <a:pt x="2009" y="1434"/>
                    <a:pt x="879" y="1464"/>
                    <a:pt x="661" y="1464"/>
                  </a:cubicBezTo>
                  <a:cubicBezTo>
                    <a:pt x="649" y="1464"/>
                    <a:pt x="640" y="1464"/>
                    <a:pt x="634" y="1464"/>
                  </a:cubicBezTo>
                  <a:cubicBezTo>
                    <a:pt x="629" y="1464"/>
                    <a:pt x="626" y="1464"/>
                    <a:pt x="625" y="1465"/>
                  </a:cubicBezTo>
                  <a:cubicBezTo>
                    <a:pt x="351" y="1465"/>
                    <a:pt x="351" y="1873"/>
                    <a:pt x="625" y="1873"/>
                  </a:cubicBezTo>
                  <a:cubicBezTo>
                    <a:pt x="793" y="1873"/>
                    <a:pt x="961" y="1858"/>
                    <a:pt x="1129" y="1830"/>
                  </a:cubicBezTo>
                  <a:lnTo>
                    <a:pt x="1129" y="1830"/>
                  </a:lnTo>
                  <a:cubicBezTo>
                    <a:pt x="1100" y="2065"/>
                    <a:pt x="994" y="2401"/>
                    <a:pt x="649" y="2478"/>
                  </a:cubicBezTo>
                  <a:cubicBezTo>
                    <a:pt x="408" y="2536"/>
                    <a:pt x="461" y="2888"/>
                    <a:pt x="685" y="2888"/>
                  </a:cubicBezTo>
                  <a:cubicBezTo>
                    <a:pt x="702" y="2888"/>
                    <a:pt x="721" y="2886"/>
                    <a:pt x="740" y="2882"/>
                  </a:cubicBezTo>
                  <a:cubicBezTo>
                    <a:pt x="1350" y="2742"/>
                    <a:pt x="1533" y="2142"/>
                    <a:pt x="1552" y="1738"/>
                  </a:cubicBezTo>
                  <a:cubicBezTo>
                    <a:pt x="1720" y="1685"/>
                    <a:pt x="1888" y="1623"/>
                    <a:pt x="2051" y="1546"/>
                  </a:cubicBezTo>
                  <a:cubicBezTo>
                    <a:pt x="2056" y="1546"/>
                    <a:pt x="2402" y="1368"/>
                    <a:pt x="2455" y="1335"/>
                  </a:cubicBezTo>
                  <a:cubicBezTo>
                    <a:pt x="2574" y="3240"/>
                    <a:pt x="2583" y="3371"/>
                    <a:pt x="2584" y="3371"/>
                  </a:cubicBezTo>
                  <a:cubicBezTo>
                    <a:pt x="2584" y="3371"/>
                    <a:pt x="2584" y="3368"/>
                    <a:pt x="2584" y="3368"/>
                  </a:cubicBezTo>
                  <a:cubicBezTo>
                    <a:pt x="2584" y="3368"/>
                    <a:pt x="2584" y="3369"/>
                    <a:pt x="2585" y="3372"/>
                  </a:cubicBezTo>
                  <a:cubicBezTo>
                    <a:pt x="2666" y="4337"/>
                    <a:pt x="1907" y="5168"/>
                    <a:pt x="937" y="5173"/>
                  </a:cubicBezTo>
                  <a:lnTo>
                    <a:pt x="274" y="5173"/>
                  </a:lnTo>
                  <a:cubicBezTo>
                    <a:pt x="272" y="5173"/>
                    <a:pt x="271" y="5173"/>
                    <a:pt x="269" y="5173"/>
                  </a:cubicBezTo>
                  <a:cubicBezTo>
                    <a:pt x="0" y="5173"/>
                    <a:pt x="2" y="5582"/>
                    <a:pt x="274" y="5582"/>
                  </a:cubicBezTo>
                  <a:lnTo>
                    <a:pt x="927" y="5582"/>
                  </a:lnTo>
                  <a:cubicBezTo>
                    <a:pt x="2138" y="5582"/>
                    <a:pt x="3089" y="4549"/>
                    <a:pt x="2988" y="3343"/>
                  </a:cubicBezTo>
                  <a:lnTo>
                    <a:pt x="2839" y="1056"/>
                  </a:lnTo>
                  <a:cubicBezTo>
                    <a:pt x="3041" y="898"/>
                    <a:pt x="3228" y="729"/>
                    <a:pt x="3406" y="542"/>
                  </a:cubicBezTo>
                  <a:cubicBezTo>
                    <a:pt x="3488" y="460"/>
                    <a:pt x="3598" y="408"/>
                    <a:pt x="3718" y="408"/>
                  </a:cubicBezTo>
                  <a:cubicBezTo>
                    <a:pt x="4016" y="408"/>
                    <a:pt x="3992" y="590"/>
                    <a:pt x="4626" y="1075"/>
                  </a:cubicBezTo>
                  <a:lnTo>
                    <a:pt x="4482" y="3338"/>
                  </a:lnTo>
                  <a:cubicBezTo>
                    <a:pt x="4381" y="4544"/>
                    <a:pt x="5333" y="5577"/>
                    <a:pt x="6543" y="5577"/>
                  </a:cubicBezTo>
                  <a:lnTo>
                    <a:pt x="7283" y="5577"/>
                  </a:lnTo>
                  <a:cubicBezTo>
                    <a:pt x="7398" y="5577"/>
                    <a:pt x="7490" y="5485"/>
                    <a:pt x="7490" y="5370"/>
                  </a:cubicBezTo>
                  <a:cubicBezTo>
                    <a:pt x="7490" y="5262"/>
                    <a:pt x="7407" y="5173"/>
                    <a:pt x="7301" y="5173"/>
                  </a:cubicBezTo>
                  <a:cubicBezTo>
                    <a:pt x="7298" y="5173"/>
                    <a:pt x="7295" y="5173"/>
                    <a:pt x="7293" y="5173"/>
                  </a:cubicBezTo>
                  <a:lnTo>
                    <a:pt x="6553" y="5173"/>
                  </a:lnTo>
                  <a:cubicBezTo>
                    <a:pt x="5582" y="5168"/>
                    <a:pt x="4818" y="4342"/>
                    <a:pt x="4905" y="3372"/>
                  </a:cubicBezTo>
                  <a:lnTo>
                    <a:pt x="5035" y="1354"/>
                  </a:lnTo>
                  <a:cubicBezTo>
                    <a:pt x="5107" y="1397"/>
                    <a:pt x="5184" y="1436"/>
                    <a:pt x="5260" y="1469"/>
                  </a:cubicBezTo>
                  <a:cubicBezTo>
                    <a:pt x="5457" y="1580"/>
                    <a:pt x="5669" y="1666"/>
                    <a:pt x="5890" y="1734"/>
                  </a:cubicBezTo>
                  <a:cubicBezTo>
                    <a:pt x="5909" y="2137"/>
                    <a:pt x="6092" y="2742"/>
                    <a:pt x="6702" y="2882"/>
                  </a:cubicBezTo>
                  <a:cubicBezTo>
                    <a:pt x="6721" y="2886"/>
                    <a:pt x="6739" y="2888"/>
                    <a:pt x="6756" y="2888"/>
                  </a:cubicBezTo>
                  <a:cubicBezTo>
                    <a:pt x="6981" y="2888"/>
                    <a:pt x="7038" y="2536"/>
                    <a:pt x="6793" y="2478"/>
                  </a:cubicBezTo>
                  <a:cubicBezTo>
                    <a:pt x="6442" y="2401"/>
                    <a:pt x="6341" y="2060"/>
                    <a:pt x="6313" y="1830"/>
                  </a:cubicBezTo>
                  <a:lnTo>
                    <a:pt x="6313" y="1830"/>
                  </a:lnTo>
                  <a:cubicBezTo>
                    <a:pt x="6485" y="1854"/>
                    <a:pt x="6658" y="1873"/>
                    <a:pt x="6836" y="1873"/>
                  </a:cubicBezTo>
                  <a:cubicBezTo>
                    <a:pt x="7110" y="1873"/>
                    <a:pt x="7110" y="1465"/>
                    <a:pt x="6836" y="1465"/>
                  </a:cubicBezTo>
                  <a:lnTo>
                    <a:pt x="6831" y="1465"/>
                  </a:lnTo>
                  <a:cubicBezTo>
                    <a:pt x="5895" y="1450"/>
                    <a:pt x="5011" y="974"/>
                    <a:pt x="4343" y="263"/>
                  </a:cubicBezTo>
                  <a:cubicBezTo>
                    <a:pt x="4175" y="88"/>
                    <a:pt x="3951" y="0"/>
                    <a:pt x="3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6380495" y="1540902"/>
              <a:ext cx="175066" cy="318977"/>
            </a:xfrm>
            <a:custGeom>
              <a:rect b="b" l="l" r="r" t="t"/>
              <a:pathLst>
                <a:path extrusionOk="0" h="12184" w="6687">
                  <a:moveTo>
                    <a:pt x="207" y="0"/>
                  </a:moveTo>
                  <a:cubicBezTo>
                    <a:pt x="103" y="0"/>
                    <a:pt x="0" y="68"/>
                    <a:pt x="0" y="202"/>
                  </a:cubicBezTo>
                  <a:lnTo>
                    <a:pt x="0" y="4843"/>
                  </a:lnTo>
                  <a:cubicBezTo>
                    <a:pt x="0" y="5069"/>
                    <a:pt x="63" y="5290"/>
                    <a:pt x="183" y="5487"/>
                  </a:cubicBezTo>
                  <a:cubicBezTo>
                    <a:pt x="332" y="5727"/>
                    <a:pt x="500" y="5953"/>
                    <a:pt x="682" y="6169"/>
                  </a:cubicBezTo>
                  <a:cubicBezTo>
                    <a:pt x="942" y="6471"/>
                    <a:pt x="1254" y="6731"/>
                    <a:pt x="1605" y="6928"/>
                  </a:cubicBezTo>
                  <a:cubicBezTo>
                    <a:pt x="1614" y="6933"/>
                    <a:pt x="1629" y="6952"/>
                    <a:pt x="1648" y="6957"/>
                  </a:cubicBezTo>
                  <a:cubicBezTo>
                    <a:pt x="1667" y="6971"/>
                    <a:pt x="1691" y="6981"/>
                    <a:pt x="1715" y="6985"/>
                  </a:cubicBezTo>
                  <a:cubicBezTo>
                    <a:pt x="2023" y="7144"/>
                    <a:pt x="2364" y="7230"/>
                    <a:pt x="2710" y="7240"/>
                  </a:cubicBezTo>
                  <a:cubicBezTo>
                    <a:pt x="2734" y="7240"/>
                    <a:pt x="2762" y="7226"/>
                    <a:pt x="2786" y="7211"/>
                  </a:cubicBezTo>
                  <a:cubicBezTo>
                    <a:pt x="2810" y="7202"/>
                    <a:pt x="2835" y="7202"/>
                    <a:pt x="2854" y="7182"/>
                  </a:cubicBezTo>
                  <a:cubicBezTo>
                    <a:pt x="2979" y="7053"/>
                    <a:pt x="2892" y="6832"/>
                    <a:pt x="2710" y="6832"/>
                  </a:cubicBezTo>
                  <a:cubicBezTo>
                    <a:pt x="2614" y="6822"/>
                    <a:pt x="2513" y="6812"/>
                    <a:pt x="2417" y="6793"/>
                  </a:cubicBezTo>
                  <a:cubicBezTo>
                    <a:pt x="2652" y="6625"/>
                    <a:pt x="2820" y="6380"/>
                    <a:pt x="2892" y="6101"/>
                  </a:cubicBezTo>
                  <a:cubicBezTo>
                    <a:pt x="2935" y="5941"/>
                    <a:pt x="2810" y="5838"/>
                    <a:pt x="2688" y="5838"/>
                  </a:cubicBezTo>
                  <a:cubicBezTo>
                    <a:pt x="2606" y="5838"/>
                    <a:pt x="2525" y="5885"/>
                    <a:pt x="2498" y="5991"/>
                  </a:cubicBezTo>
                  <a:cubicBezTo>
                    <a:pt x="2426" y="6308"/>
                    <a:pt x="2162" y="6548"/>
                    <a:pt x="1840" y="6591"/>
                  </a:cubicBezTo>
                  <a:cubicBezTo>
                    <a:pt x="1547" y="6428"/>
                    <a:pt x="1283" y="6217"/>
                    <a:pt x="1057" y="5967"/>
                  </a:cubicBezTo>
                  <a:lnTo>
                    <a:pt x="1139" y="4977"/>
                  </a:lnTo>
                  <a:cubicBezTo>
                    <a:pt x="1187" y="4377"/>
                    <a:pt x="2248" y="3868"/>
                    <a:pt x="2892" y="3868"/>
                  </a:cubicBezTo>
                  <a:cubicBezTo>
                    <a:pt x="3128" y="3868"/>
                    <a:pt x="3358" y="3940"/>
                    <a:pt x="3555" y="4069"/>
                  </a:cubicBezTo>
                  <a:cubicBezTo>
                    <a:pt x="5395" y="5285"/>
                    <a:pt x="5794" y="8234"/>
                    <a:pt x="6212" y="11357"/>
                  </a:cubicBezTo>
                  <a:lnTo>
                    <a:pt x="6217" y="11405"/>
                  </a:lnTo>
                  <a:cubicBezTo>
                    <a:pt x="6241" y="11602"/>
                    <a:pt x="6092" y="11775"/>
                    <a:pt x="5895" y="11775"/>
                  </a:cubicBezTo>
                  <a:lnTo>
                    <a:pt x="4064" y="11775"/>
                  </a:lnTo>
                  <a:cubicBezTo>
                    <a:pt x="3791" y="11775"/>
                    <a:pt x="3791" y="12183"/>
                    <a:pt x="4064" y="12183"/>
                  </a:cubicBezTo>
                  <a:lnTo>
                    <a:pt x="5895" y="12183"/>
                  </a:lnTo>
                  <a:cubicBezTo>
                    <a:pt x="5897" y="12183"/>
                    <a:pt x="5900" y="12183"/>
                    <a:pt x="5903" y="12183"/>
                  </a:cubicBezTo>
                  <a:cubicBezTo>
                    <a:pt x="6346" y="12183"/>
                    <a:pt x="6687" y="11792"/>
                    <a:pt x="6630" y="11347"/>
                  </a:cubicBezTo>
                  <a:lnTo>
                    <a:pt x="6610" y="11299"/>
                  </a:lnTo>
                  <a:cubicBezTo>
                    <a:pt x="6178" y="8081"/>
                    <a:pt x="5770" y="5045"/>
                    <a:pt x="3776" y="3723"/>
                  </a:cubicBezTo>
                  <a:cubicBezTo>
                    <a:pt x="3518" y="3550"/>
                    <a:pt x="3214" y="3454"/>
                    <a:pt x="2905" y="3454"/>
                  </a:cubicBezTo>
                  <a:cubicBezTo>
                    <a:pt x="2898" y="3454"/>
                    <a:pt x="2890" y="3454"/>
                    <a:pt x="2883" y="3454"/>
                  </a:cubicBezTo>
                  <a:cubicBezTo>
                    <a:pt x="2061" y="3454"/>
                    <a:pt x="788" y="4079"/>
                    <a:pt x="721" y="4939"/>
                  </a:cubicBezTo>
                  <a:lnTo>
                    <a:pt x="677" y="5487"/>
                  </a:lnTo>
                  <a:cubicBezTo>
                    <a:pt x="524" y="5266"/>
                    <a:pt x="413" y="5112"/>
                    <a:pt x="413" y="4843"/>
                  </a:cubicBezTo>
                  <a:lnTo>
                    <a:pt x="413" y="202"/>
                  </a:lnTo>
                  <a:cubicBezTo>
                    <a:pt x="413" y="68"/>
                    <a:pt x="310" y="0"/>
                    <a:pt x="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6184800" y="1540928"/>
              <a:ext cx="174071" cy="319082"/>
            </a:xfrm>
            <a:custGeom>
              <a:rect b="b" l="l" r="r" t="t"/>
              <a:pathLst>
                <a:path extrusionOk="0" h="12188" w="6649">
                  <a:moveTo>
                    <a:pt x="6445" y="1"/>
                  </a:moveTo>
                  <a:cubicBezTo>
                    <a:pt x="6343" y="1"/>
                    <a:pt x="6240" y="69"/>
                    <a:pt x="6240" y="206"/>
                  </a:cubicBezTo>
                  <a:lnTo>
                    <a:pt x="6240" y="4847"/>
                  </a:lnTo>
                  <a:cubicBezTo>
                    <a:pt x="6240" y="5178"/>
                    <a:pt x="6053" y="5351"/>
                    <a:pt x="6000" y="5428"/>
                  </a:cubicBezTo>
                  <a:lnTo>
                    <a:pt x="5957" y="4938"/>
                  </a:lnTo>
                  <a:cubicBezTo>
                    <a:pt x="5885" y="4073"/>
                    <a:pt x="4612" y="3453"/>
                    <a:pt x="3795" y="3453"/>
                  </a:cubicBezTo>
                  <a:cubicBezTo>
                    <a:pt x="3478" y="3453"/>
                    <a:pt x="3166" y="3545"/>
                    <a:pt x="2902" y="3722"/>
                  </a:cubicBezTo>
                  <a:cubicBezTo>
                    <a:pt x="783" y="5125"/>
                    <a:pt x="428" y="8599"/>
                    <a:pt x="62" y="11346"/>
                  </a:cubicBezTo>
                  <a:cubicBezTo>
                    <a:pt x="0" y="11793"/>
                    <a:pt x="346" y="12187"/>
                    <a:pt x="793" y="12187"/>
                  </a:cubicBezTo>
                  <a:lnTo>
                    <a:pt x="2426" y="12187"/>
                  </a:lnTo>
                  <a:cubicBezTo>
                    <a:pt x="2700" y="12187"/>
                    <a:pt x="2700" y="11779"/>
                    <a:pt x="2426" y="11779"/>
                  </a:cubicBezTo>
                  <a:lnTo>
                    <a:pt x="793" y="11779"/>
                  </a:lnTo>
                  <a:cubicBezTo>
                    <a:pt x="701" y="11779"/>
                    <a:pt x="610" y="11740"/>
                    <a:pt x="548" y="11668"/>
                  </a:cubicBezTo>
                  <a:cubicBezTo>
                    <a:pt x="476" y="11582"/>
                    <a:pt x="452" y="11467"/>
                    <a:pt x="480" y="11361"/>
                  </a:cubicBezTo>
                  <a:cubicBezTo>
                    <a:pt x="889" y="8229"/>
                    <a:pt x="1287" y="5284"/>
                    <a:pt x="3127" y="4059"/>
                  </a:cubicBezTo>
                  <a:cubicBezTo>
                    <a:pt x="3324" y="3929"/>
                    <a:pt x="3555" y="3862"/>
                    <a:pt x="3790" y="3862"/>
                  </a:cubicBezTo>
                  <a:cubicBezTo>
                    <a:pt x="4434" y="3862"/>
                    <a:pt x="5496" y="4371"/>
                    <a:pt x="5544" y="4972"/>
                  </a:cubicBezTo>
                  <a:lnTo>
                    <a:pt x="5626" y="5928"/>
                  </a:lnTo>
                  <a:cubicBezTo>
                    <a:pt x="5553" y="6009"/>
                    <a:pt x="5481" y="6072"/>
                    <a:pt x="5405" y="6144"/>
                  </a:cubicBezTo>
                  <a:cubicBezTo>
                    <a:pt x="5227" y="6312"/>
                    <a:pt x="5304" y="6273"/>
                    <a:pt x="4982" y="6480"/>
                  </a:cubicBezTo>
                  <a:cubicBezTo>
                    <a:pt x="4929" y="6514"/>
                    <a:pt x="4876" y="6557"/>
                    <a:pt x="4818" y="6590"/>
                  </a:cubicBezTo>
                  <a:cubicBezTo>
                    <a:pt x="4487" y="6552"/>
                    <a:pt x="4218" y="6312"/>
                    <a:pt x="4141" y="5990"/>
                  </a:cubicBezTo>
                  <a:cubicBezTo>
                    <a:pt x="4117" y="5898"/>
                    <a:pt x="4033" y="5839"/>
                    <a:pt x="3944" y="5839"/>
                  </a:cubicBezTo>
                  <a:cubicBezTo>
                    <a:pt x="3926" y="5839"/>
                    <a:pt x="3909" y="5841"/>
                    <a:pt x="3891" y="5846"/>
                  </a:cubicBezTo>
                  <a:cubicBezTo>
                    <a:pt x="3776" y="5875"/>
                    <a:pt x="3714" y="5985"/>
                    <a:pt x="3742" y="6096"/>
                  </a:cubicBezTo>
                  <a:cubicBezTo>
                    <a:pt x="3814" y="6379"/>
                    <a:pt x="3983" y="6624"/>
                    <a:pt x="4218" y="6792"/>
                  </a:cubicBezTo>
                  <a:cubicBezTo>
                    <a:pt x="4127" y="6811"/>
                    <a:pt x="4035" y="6826"/>
                    <a:pt x="3939" y="6831"/>
                  </a:cubicBezTo>
                  <a:cubicBezTo>
                    <a:pt x="3757" y="6831"/>
                    <a:pt x="3665" y="7056"/>
                    <a:pt x="3800" y="7181"/>
                  </a:cubicBezTo>
                  <a:cubicBezTo>
                    <a:pt x="3810" y="7196"/>
                    <a:pt x="3834" y="7196"/>
                    <a:pt x="3848" y="7201"/>
                  </a:cubicBezTo>
                  <a:cubicBezTo>
                    <a:pt x="3877" y="7225"/>
                    <a:pt x="3911" y="7234"/>
                    <a:pt x="3944" y="7239"/>
                  </a:cubicBezTo>
                  <a:cubicBezTo>
                    <a:pt x="4247" y="7234"/>
                    <a:pt x="4737" y="7100"/>
                    <a:pt x="4996" y="6960"/>
                  </a:cubicBezTo>
                  <a:cubicBezTo>
                    <a:pt x="5616" y="6629"/>
                    <a:pt x="6135" y="6019"/>
                    <a:pt x="6466" y="5481"/>
                  </a:cubicBezTo>
                  <a:cubicBezTo>
                    <a:pt x="6586" y="5289"/>
                    <a:pt x="6649" y="5068"/>
                    <a:pt x="6649" y="4842"/>
                  </a:cubicBezTo>
                  <a:lnTo>
                    <a:pt x="6649" y="206"/>
                  </a:lnTo>
                  <a:cubicBezTo>
                    <a:pt x="6649" y="69"/>
                    <a:pt x="6547" y="1"/>
                    <a:pt x="6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05" name="Google Shape;5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801" y="1743713"/>
            <a:ext cx="780828" cy="90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3917" y="1882002"/>
            <a:ext cx="1196870" cy="716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7" name="Google Shape;507;p26"/>
          <p:cNvGrpSpPr/>
          <p:nvPr/>
        </p:nvGrpSpPr>
        <p:grpSpPr>
          <a:xfrm>
            <a:off x="5260072" y="1837940"/>
            <a:ext cx="715413" cy="716634"/>
            <a:chOff x="6633158" y="3359783"/>
            <a:chExt cx="368143" cy="368771"/>
          </a:xfrm>
        </p:grpSpPr>
        <p:sp>
          <p:nvSpPr>
            <p:cNvPr id="508" name="Google Shape;508;p26"/>
            <p:cNvSpPr/>
            <p:nvPr/>
          </p:nvSpPr>
          <p:spPr>
            <a:xfrm>
              <a:off x="6698059" y="3428296"/>
              <a:ext cx="237479" cy="232243"/>
            </a:xfrm>
            <a:custGeom>
              <a:rect b="b" l="l" r="r" t="t"/>
              <a:pathLst>
                <a:path extrusionOk="0" h="8871" w="9071">
                  <a:moveTo>
                    <a:pt x="3629" y="1"/>
                  </a:moveTo>
                  <a:cubicBezTo>
                    <a:pt x="3596" y="1"/>
                    <a:pt x="3563" y="4"/>
                    <a:pt x="3531" y="11"/>
                  </a:cubicBezTo>
                  <a:cubicBezTo>
                    <a:pt x="3205" y="83"/>
                    <a:pt x="3012" y="501"/>
                    <a:pt x="2715" y="645"/>
                  </a:cubicBezTo>
                  <a:cubicBezTo>
                    <a:pt x="2417" y="789"/>
                    <a:pt x="1965" y="683"/>
                    <a:pt x="1711" y="890"/>
                  </a:cubicBezTo>
                  <a:cubicBezTo>
                    <a:pt x="1456" y="1097"/>
                    <a:pt x="1456" y="1567"/>
                    <a:pt x="1249" y="1817"/>
                  </a:cubicBezTo>
                  <a:cubicBezTo>
                    <a:pt x="1043" y="2067"/>
                    <a:pt x="586" y="2177"/>
                    <a:pt x="447" y="2471"/>
                  </a:cubicBezTo>
                  <a:cubicBezTo>
                    <a:pt x="313" y="2764"/>
                    <a:pt x="514" y="3182"/>
                    <a:pt x="438" y="3503"/>
                  </a:cubicBezTo>
                  <a:cubicBezTo>
                    <a:pt x="361" y="3811"/>
                    <a:pt x="0" y="4104"/>
                    <a:pt x="0" y="4435"/>
                  </a:cubicBezTo>
                  <a:cubicBezTo>
                    <a:pt x="0" y="4772"/>
                    <a:pt x="365" y="5060"/>
                    <a:pt x="438" y="5372"/>
                  </a:cubicBezTo>
                  <a:cubicBezTo>
                    <a:pt x="510" y="5694"/>
                    <a:pt x="308" y="6112"/>
                    <a:pt x="447" y="6405"/>
                  </a:cubicBezTo>
                  <a:cubicBezTo>
                    <a:pt x="586" y="6693"/>
                    <a:pt x="1043" y="6799"/>
                    <a:pt x="1249" y="7054"/>
                  </a:cubicBezTo>
                  <a:cubicBezTo>
                    <a:pt x="1456" y="7313"/>
                    <a:pt x="1456" y="7779"/>
                    <a:pt x="1711" y="7981"/>
                  </a:cubicBezTo>
                  <a:cubicBezTo>
                    <a:pt x="1965" y="8187"/>
                    <a:pt x="2422" y="8086"/>
                    <a:pt x="2715" y="8226"/>
                  </a:cubicBezTo>
                  <a:cubicBezTo>
                    <a:pt x="3008" y="8370"/>
                    <a:pt x="3209" y="8783"/>
                    <a:pt x="3531" y="8860"/>
                  </a:cubicBezTo>
                  <a:cubicBezTo>
                    <a:pt x="3564" y="8867"/>
                    <a:pt x="3597" y="8870"/>
                    <a:pt x="3631" y="8870"/>
                  </a:cubicBezTo>
                  <a:cubicBezTo>
                    <a:pt x="3916" y="8870"/>
                    <a:pt x="4239" y="8644"/>
                    <a:pt x="4535" y="8644"/>
                  </a:cubicBezTo>
                  <a:cubicBezTo>
                    <a:pt x="4836" y="8644"/>
                    <a:pt x="5156" y="8870"/>
                    <a:pt x="5443" y="8870"/>
                  </a:cubicBezTo>
                  <a:cubicBezTo>
                    <a:pt x="5477" y="8870"/>
                    <a:pt x="5511" y="8867"/>
                    <a:pt x="5544" y="8860"/>
                  </a:cubicBezTo>
                  <a:cubicBezTo>
                    <a:pt x="5871" y="8788"/>
                    <a:pt x="6063" y="8370"/>
                    <a:pt x="6361" y="8226"/>
                  </a:cubicBezTo>
                  <a:cubicBezTo>
                    <a:pt x="6659" y="8082"/>
                    <a:pt x="7110" y="8187"/>
                    <a:pt x="7365" y="7981"/>
                  </a:cubicBezTo>
                  <a:cubicBezTo>
                    <a:pt x="7620" y="7774"/>
                    <a:pt x="7620" y="7308"/>
                    <a:pt x="7826" y="7054"/>
                  </a:cubicBezTo>
                  <a:cubicBezTo>
                    <a:pt x="8028" y="6804"/>
                    <a:pt x="8484" y="6698"/>
                    <a:pt x="8624" y="6405"/>
                  </a:cubicBezTo>
                  <a:cubicBezTo>
                    <a:pt x="8763" y="6112"/>
                    <a:pt x="8561" y="5694"/>
                    <a:pt x="8638" y="5372"/>
                  </a:cubicBezTo>
                  <a:cubicBezTo>
                    <a:pt x="8710" y="5060"/>
                    <a:pt x="9070" y="4772"/>
                    <a:pt x="9070" y="4435"/>
                  </a:cubicBezTo>
                  <a:cubicBezTo>
                    <a:pt x="9070" y="4104"/>
                    <a:pt x="8705" y="3811"/>
                    <a:pt x="8638" y="3503"/>
                  </a:cubicBezTo>
                  <a:cubicBezTo>
                    <a:pt x="8566" y="3177"/>
                    <a:pt x="8763" y="2759"/>
                    <a:pt x="8624" y="2471"/>
                  </a:cubicBezTo>
                  <a:cubicBezTo>
                    <a:pt x="8484" y="2177"/>
                    <a:pt x="8028" y="2077"/>
                    <a:pt x="7826" y="1817"/>
                  </a:cubicBezTo>
                  <a:cubicBezTo>
                    <a:pt x="7620" y="1558"/>
                    <a:pt x="7620" y="1097"/>
                    <a:pt x="7365" y="890"/>
                  </a:cubicBezTo>
                  <a:cubicBezTo>
                    <a:pt x="7259" y="818"/>
                    <a:pt x="7139" y="775"/>
                    <a:pt x="7014" y="760"/>
                  </a:cubicBezTo>
                  <a:lnTo>
                    <a:pt x="6294" y="607"/>
                  </a:lnTo>
                  <a:cubicBezTo>
                    <a:pt x="6034" y="443"/>
                    <a:pt x="5847" y="83"/>
                    <a:pt x="5544" y="11"/>
                  </a:cubicBezTo>
                  <a:cubicBezTo>
                    <a:pt x="5512" y="4"/>
                    <a:pt x="5478" y="1"/>
                    <a:pt x="5445" y="1"/>
                  </a:cubicBezTo>
                  <a:cubicBezTo>
                    <a:pt x="5157" y="1"/>
                    <a:pt x="4837" y="232"/>
                    <a:pt x="4535" y="232"/>
                  </a:cubicBezTo>
                  <a:cubicBezTo>
                    <a:pt x="4239" y="232"/>
                    <a:pt x="3915" y="1"/>
                    <a:pt x="36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6737800" y="3445052"/>
              <a:ext cx="197868" cy="215592"/>
            </a:xfrm>
            <a:custGeom>
              <a:rect b="b" l="l" r="r" t="t"/>
              <a:pathLst>
                <a:path extrusionOk="0" h="8235" w="7558">
                  <a:moveTo>
                    <a:pt x="4920" y="0"/>
                  </a:moveTo>
                  <a:lnTo>
                    <a:pt x="4920" y="0"/>
                  </a:lnTo>
                  <a:cubicBezTo>
                    <a:pt x="6308" y="1523"/>
                    <a:pt x="6457" y="3805"/>
                    <a:pt x="5280" y="5491"/>
                  </a:cubicBezTo>
                  <a:cubicBezTo>
                    <a:pt x="4433" y="6703"/>
                    <a:pt x="3069" y="7379"/>
                    <a:pt x="1662" y="7379"/>
                  </a:cubicBezTo>
                  <a:cubicBezTo>
                    <a:pt x="1105" y="7379"/>
                    <a:pt x="541" y="7273"/>
                    <a:pt x="0" y="7052"/>
                  </a:cubicBezTo>
                  <a:lnTo>
                    <a:pt x="0" y="7052"/>
                  </a:lnTo>
                  <a:cubicBezTo>
                    <a:pt x="39" y="7163"/>
                    <a:pt x="106" y="7264"/>
                    <a:pt x="197" y="7346"/>
                  </a:cubicBezTo>
                  <a:cubicBezTo>
                    <a:pt x="452" y="7552"/>
                    <a:pt x="904" y="7446"/>
                    <a:pt x="1201" y="7591"/>
                  </a:cubicBezTo>
                  <a:cubicBezTo>
                    <a:pt x="1494" y="7735"/>
                    <a:pt x="1691" y="8153"/>
                    <a:pt x="2013" y="8225"/>
                  </a:cubicBezTo>
                  <a:cubicBezTo>
                    <a:pt x="2046" y="8232"/>
                    <a:pt x="2080" y="8235"/>
                    <a:pt x="2114" y="8235"/>
                  </a:cubicBezTo>
                  <a:cubicBezTo>
                    <a:pt x="2403" y="8235"/>
                    <a:pt x="2726" y="8008"/>
                    <a:pt x="3022" y="8008"/>
                  </a:cubicBezTo>
                  <a:cubicBezTo>
                    <a:pt x="3323" y="8008"/>
                    <a:pt x="3643" y="8235"/>
                    <a:pt x="3930" y="8235"/>
                  </a:cubicBezTo>
                  <a:cubicBezTo>
                    <a:pt x="3964" y="8235"/>
                    <a:pt x="3998" y="8232"/>
                    <a:pt x="4031" y="8225"/>
                  </a:cubicBezTo>
                  <a:cubicBezTo>
                    <a:pt x="4353" y="8148"/>
                    <a:pt x="4555" y="7735"/>
                    <a:pt x="4848" y="7591"/>
                  </a:cubicBezTo>
                  <a:cubicBezTo>
                    <a:pt x="5141" y="7451"/>
                    <a:pt x="5597" y="7552"/>
                    <a:pt x="5852" y="7346"/>
                  </a:cubicBezTo>
                  <a:cubicBezTo>
                    <a:pt x="6106" y="7144"/>
                    <a:pt x="6106" y="6678"/>
                    <a:pt x="6313" y="6418"/>
                  </a:cubicBezTo>
                  <a:cubicBezTo>
                    <a:pt x="6515" y="6164"/>
                    <a:pt x="6971" y="6058"/>
                    <a:pt x="7110" y="5770"/>
                  </a:cubicBezTo>
                  <a:cubicBezTo>
                    <a:pt x="7250" y="5477"/>
                    <a:pt x="7048" y="5054"/>
                    <a:pt x="7125" y="4732"/>
                  </a:cubicBezTo>
                  <a:cubicBezTo>
                    <a:pt x="7192" y="4420"/>
                    <a:pt x="7557" y="4132"/>
                    <a:pt x="7557" y="3795"/>
                  </a:cubicBezTo>
                  <a:cubicBezTo>
                    <a:pt x="7557" y="3459"/>
                    <a:pt x="7197" y="3171"/>
                    <a:pt x="7125" y="2859"/>
                  </a:cubicBezTo>
                  <a:cubicBezTo>
                    <a:pt x="7048" y="2537"/>
                    <a:pt x="7250" y="2119"/>
                    <a:pt x="7110" y="1826"/>
                  </a:cubicBezTo>
                  <a:cubicBezTo>
                    <a:pt x="6971" y="1533"/>
                    <a:pt x="6515" y="1427"/>
                    <a:pt x="6308" y="1177"/>
                  </a:cubicBezTo>
                  <a:cubicBezTo>
                    <a:pt x="6106" y="923"/>
                    <a:pt x="6106" y="457"/>
                    <a:pt x="5852" y="250"/>
                  </a:cubicBezTo>
                  <a:cubicBezTo>
                    <a:pt x="5746" y="178"/>
                    <a:pt x="5626" y="130"/>
                    <a:pt x="5496" y="120"/>
                  </a:cubicBezTo>
                  <a:lnTo>
                    <a:pt x="4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6761833" y="3472959"/>
              <a:ext cx="32830" cy="28039"/>
            </a:xfrm>
            <a:custGeom>
              <a:rect b="b" l="l" r="r" t="t"/>
              <a:pathLst>
                <a:path extrusionOk="0" h="1071" w="1254">
                  <a:moveTo>
                    <a:pt x="716" y="1"/>
                  </a:moveTo>
                  <a:cubicBezTo>
                    <a:pt x="240" y="1"/>
                    <a:pt x="0" y="577"/>
                    <a:pt x="336" y="913"/>
                  </a:cubicBezTo>
                  <a:cubicBezTo>
                    <a:pt x="446" y="1022"/>
                    <a:pt x="581" y="1070"/>
                    <a:pt x="712" y="1070"/>
                  </a:cubicBezTo>
                  <a:cubicBezTo>
                    <a:pt x="989" y="1070"/>
                    <a:pt x="1254" y="856"/>
                    <a:pt x="1254" y="534"/>
                  </a:cubicBezTo>
                  <a:cubicBezTo>
                    <a:pt x="1254" y="241"/>
                    <a:pt x="1014" y="1"/>
                    <a:pt x="716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6798171" y="3365674"/>
              <a:ext cx="32856" cy="28039"/>
            </a:xfrm>
            <a:custGeom>
              <a:rect b="b" l="l" r="r" t="t"/>
              <a:pathLst>
                <a:path extrusionOk="0" h="1071" w="1255">
                  <a:moveTo>
                    <a:pt x="716" y="1"/>
                  </a:moveTo>
                  <a:cubicBezTo>
                    <a:pt x="241" y="1"/>
                    <a:pt x="0" y="573"/>
                    <a:pt x="337" y="914"/>
                  </a:cubicBezTo>
                  <a:cubicBezTo>
                    <a:pt x="447" y="1022"/>
                    <a:pt x="581" y="1071"/>
                    <a:pt x="713" y="1071"/>
                  </a:cubicBezTo>
                  <a:cubicBezTo>
                    <a:pt x="990" y="1071"/>
                    <a:pt x="1254" y="856"/>
                    <a:pt x="1254" y="534"/>
                  </a:cubicBezTo>
                  <a:cubicBezTo>
                    <a:pt x="1254" y="236"/>
                    <a:pt x="101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6852887" y="3519377"/>
              <a:ext cx="32830" cy="28039"/>
            </a:xfrm>
            <a:custGeom>
              <a:rect b="b" l="l" r="r" t="t"/>
              <a:pathLst>
                <a:path extrusionOk="0" h="1071" w="1254">
                  <a:moveTo>
                    <a:pt x="716" y="0"/>
                  </a:moveTo>
                  <a:cubicBezTo>
                    <a:pt x="240" y="0"/>
                    <a:pt x="0" y="577"/>
                    <a:pt x="336" y="913"/>
                  </a:cubicBezTo>
                  <a:cubicBezTo>
                    <a:pt x="446" y="1022"/>
                    <a:pt x="581" y="1070"/>
                    <a:pt x="713" y="1070"/>
                  </a:cubicBezTo>
                  <a:cubicBezTo>
                    <a:pt x="989" y="1070"/>
                    <a:pt x="1254" y="856"/>
                    <a:pt x="1254" y="534"/>
                  </a:cubicBezTo>
                  <a:cubicBezTo>
                    <a:pt x="1254" y="241"/>
                    <a:pt x="1014" y="0"/>
                    <a:pt x="7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6750890" y="3564642"/>
              <a:ext cx="51836" cy="44401"/>
            </a:xfrm>
            <a:custGeom>
              <a:rect b="b" l="l" r="r" t="t"/>
              <a:pathLst>
                <a:path extrusionOk="0" h="1696" w="1980">
                  <a:moveTo>
                    <a:pt x="1134" y="1"/>
                  </a:moveTo>
                  <a:cubicBezTo>
                    <a:pt x="375" y="1"/>
                    <a:pt x="0" y="914"/>
                    <a:pt x="533" y="1447"/>
                  </a:cubicBezTo>
                  <a:cubicBezTo>
                    <a:pt x="705" y="1619"/>
                    <a:pt x="917" y="1696"/>
                    <a:pt x="1124" y="1696"/>
                  </a:cubicBezTo>
                  <a:cubicBezTo>
                    <a:pt x="1560" y="1696"/>
                    <a:pt x="1979" y="1356"/>
                    <a:pt x="1979" y="842"/>
                  </a:cubicBezTo>
                  <a:cubicBezTo>
                    <a:pt x="1975" y="376"/>
                    <a:pt x="1600" y="1"/>
                    <a:pt x="1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6939543" y="3387037"/>
              <a:ext cx="36364" cy="34636"/>
            </a:xfrm>
            <a:custGeom>
              <a:rect b="b" l="l" r="r" t="t"/>
              <a:pathLst>
                <a:path extrusionOk="0" h="1323" w="1389">
                  <a:moveTo>
                    <a:pt x="666" y="0"/>
                  </a:moveTo>
                  <a:cubicBezTo>
                    <a:pt x="326" y="0"/>
                    <a:pt x="0" y="263"/>
                    <a:pt x="0" y="660"/>
                  </a:cubicBezTo>
                  <a:cubicBezTo>
                    <a:pt x="0" y="1059"/>
                    <a:pt x="325" y="1322"/>
                    <a:pt x="664" y="1322"/>
                  </a:cubicBezTo>
                  <a:cubicBezTo>
                    <a:pt x="827" y="1322"/>
                    <a:pt x="993" y="1261"/>
                    <a:pt x="1129" y="1126"/>
                  </a:cubicBezTo>
                  <a:cubicBezTo>
                    <a:pt x="1389" y="871"/>
                    <a:pt x="1389" y="453"/>
                    <a:pt x="1129" y="194"/>
                  </a:cubicBezTo>
                  <a:cubicBezTo>
                    <a:pt x="994" y="60"/>
                    <a:pt x="828" y="0"/>
                    <a:pt x="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6962922" y="3530451"/>
              <a:ext cx="32856" cy="28013"/>
            </a:xfrm>
            <a:custGeom>
              <a:rect b="b" l="l" r="r" t="t"/>
              <a:pathLst>
                <a:path extrusionOk="0" h="1070" w="1255">
                  <a:moveTo>
                    <a:pt x="716" y="0"/>
                  </a:moveTo>
                  <a:cubicBezTo>
                    <a:pt x="241" y="0"/>
                    <a:pt x="1" y="577"/>
                    <a:pt x="337" y="913"/>
                  </a:cubicBezTo>
                  <a:cubicBezTo>
                    <a:pt x="447" y="1021"/>
                    <a:pt x="581" y="1070"/>
                    <a:pt x="713" y="1070"/>
                  </a:cubicBezTo>
                  <a:cubicBezTo>
                    <a:pt x="990" y="1070"/>
                    <a:pt x="1255" y="856"/>
                    <a:pt x="1255" y="533"/>
                  </a:cubicBezTo>
                  <a:cubicBezTo>
                    <a:pt x="1255" y="240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6931479" y="3659021"/>
              <a:ext cx="38013" cy="36207"/>
            </a:xfrm>
            <a:custGeom>
              <a:rect b="b" l="l" r="r" t="t"/>
              <a:pathLst>
                <a:path extrusionOk="0" h="1383" w="1452">
                  <a:moveTo>
                    <a:pt x="694" y="0"/>
                  </a:moveTo>
                  <a:cubicBezTo>
                    <a:pt x="341" y="0"/>
                    <a:pt x="1" y="275"/>
                    <a:pt x="1" y="691"/>
                  </a:cubicBezTo>
                  <a:cubicBezTo>
                    <a:pt x="1" y="1107"/>
                    <a:pt x="342" y="1383"/>
                    <a:pt x="697" y="1383"/>
                  </a:cubicBezTo>
                  <a:cubicBezTo>
                    <a:pt x="866" y="1383"/>
                    <a:pt x="1038" y="1320"/>
                    <a:pt x="1178" y="1181"/>
                  </a:cubicBezTo>
                  <a:cubicBezTo>
                    <a:pt x="1452" y="912"/>
                    <a:pt x="1452" y="474"/>
                    <a:pt x="1178" y="205"/>
                  </a:cubicBezTo>
                  <a:cubicBezTo>
                    <a:pt x="1037" y="64"/>
                    <a:pt x="864" y="0"/>
                    <a:pt x="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6798171" y="3695202"/>
              <a:ext cx="32856" cy="28039"/>
            </a:xfrm>
            <a:custGeom>
              <a:rect b="b" l="l" r="r" t="t"/>
              <a:pathLst>
                <a:path extrusionOk="0" h="1071" w="1255">
                  <a:moveTo>
                    <a:pt x="716" y="0"/>
                  </a:moveTo>
                  <a:cubicBezTo>
                    <a:pt x="241" y="0"/>
                    <a:pt x="0" y="577"/>
                    <a:pt x="337" y="913"/>
                  </a:cubicBezTo>
                  <a:cubicBezTo>
                    <a:pt x="447" y="1022"/>
                    <a:pt x="581" y="1070"/>
                    <a:pt x="713" y="1070"/>
                  </a:cubicBezTo>
                  <a:cubicBezTo>
                    <a:pt x="990" y="1070"/>
                    <a:pt x="1254" y="856"/>
                    <a:pt x="1254" y="534"/>
                  </a:cubicBezTo>
                  <a:cubicBezTo>
                    <a:pt x="1254" y="241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6686225" y="3646847"/>
              <a:ext cx="29583" cy="28196"/>
            </a:xfrm>
            <a:custGeom>
              <a:rect b="b" l="l" r="r" t="t"/>
              <a:pathLst>
                <a:path extrusionOk="0" h="1077" w="1130">
                  <a:moveTo>
                    <a:pt x="541" y="1"/>
                  </a:moveTo>
                  <a:cubicBezTo>
                    <a:pt x="266" y="1"/>
                    <a:pt x="1" y="215"/>
                    <a:pt x="1" y="536"/>
                  </a:cubicBezTo>
                  <a:cubicBezTo>
                    <a:pt x="1" y="862"/>
                    <a:pt x="268" y="1077"/>
                    <a:pt x="545" y="1077"/>
                  </a:cubicBezTo>
                  <a:cubicBezTo>
                    <a:pt x="676" y="1077"/>
                    <a:pt x="810" y="1028"/>
                    <a:pt x="918" y="920"/>
                  </a:cubicBezTo>
                  <a:cubicBezTo>
                    <a:pt x="1130" y="709"/>
                    <a:pt x="1130" y="368"/>
                    <a:pt x="918" y="161"/>
                  </a:cubicBezTo>
                  <a:cubicBezTo>
                    <a:pt x="809" y="50"/>
                    <a:pt x="674" y="1"/>
                    <a:pt x="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6633289" y="3530451"/>
              <a:ext cx="32856" cy="28013"/>
            </a:xfrm>
            <a:custGeom>
              <a:rect b="b" l="l" r="r" t="t"/>
              <a:pathLst>
                <a:path extrusionOk="0" h="1070" w="1255">
                  <a:moveTo>
                    <a:pt x="716" y="0"/>
                  </a:moveTo>
                  <a:cubicBezTo>
                    <a:pt x="240" y="0"/>
                    <a:pt x="0" y="577"/>
                    <a:pt x="341" y="913"/>
                  </a:cubicBezTo>
                  <a:cubicBezTo>
                    <a:pt x="450" y="1021"/>
                    <a:pt x="583" y="1070"/>
                    <a:pt x="714" y="1070"/>
                  </a:cubicBezTo>
                  <a:cubicBezTo>
                    <a:pt x="989" y="1070"/>
                    <a:pt x="1254" y="856"/>
                    <a:pt x="1254" y="533"/>
                  </a:cubicBezTo>
                  <a:cubicBezTo>
                    <a:pt x="1254" y="240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6665491" y="3393032"/>
              <a:ext cx="39008" cy="37149"/>
            </a:xfrm>
            <a:custGeom>
              <a:rect b="b" l="l" r="r" t="t"/>
              <a:pathLst>
                <a:path extrusionOk="0" h="1419" w="1490">
                  <a:moveTo>
                    <a:pt x="714" y="1"/>
                  </a:moveTo>
                  <a:cubicBezTo>
                    <a:pt x="350" y="1"/>
                    <a:pt x="0" y="283"/>
                    <a:pt x="0" y="709"/>
                  </a:cubicBezTo>
                  <a:cubicBezTo>
                    <a:pt x="0" y="1135"/>
                    <a:pt x="350" y="1418"/>
                    <a:pt x="714" y="1418"/>
                  </a:cubicBezTo>
                  <a:cubicBezTo>
                    <a:pt x="889" y="1418"/>
                    <a:pt x="1066" y="1353"/>
                    <a:pt x="1211" y="1209"/>
                  </a:cubicBezTo>
                  <a:cubicBezTo>
                    <a:pt x="1489" y="935"/>
                    <a:pt x="1489" y="484"/>
                    <a:pt x="1211" y="210"/>
                  </a:cubicBezTo>
                  <a:cubicBezTo>
                    <a:pt x="1066" y="65"/>
                    <a:pt x="889" y="1"/>
                    <a:pt x="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6754529" y="3467488"/>
              <a:ext cx="45422" cy="38956"/>
            </a:xfrm>
            <a:custGeom>
              <a:rect b="b" l="l" r="r" t="t"/>
              <a:pathLst>
                <a:path extrusionOk="0" h="1488" w="1735">
                  <a:moveTo>
                    <a:pt x="996" y="413"/>
                  </a:moveTo>
                  <a:cubicBezTo>
                    <a:pt x="1078" y="413"/>
                    <a:pt x="1162" y="444"/>
                    <a:pt x="1230" y="512"/>
                  </a:cubicBezTo>
                  <a:cubicBezTo>
                    <a:pt x="1437" y="719"/>
                    <a:pt x="1288" y="1074"/>
                    <a:pt x="995" y="1074"/>
                  </a:cubicBezTo>
                  <a:cubicBezTo>
                    <a:pt x="812" y="1074"/>
                    <a:pt x="663" y="925"/>
                    <a:pt x="663" y="743"/>
                  </a:cubicBezTo>
                  <a:cubicBezTo>
                    <a:pt x="663" y="545"/>
                    <a:pt x="825" y="413"/>
                    <a:pt x="996" y="413"/>
                  </a:cubicBezTo>
                  <a:close/>
                  <a:moveTo>
                    <a:pt x="989" y="0"/>
                  </a:moveTo>
                  <a:cubicBezTo>
                    <a:pt x="806" y="0"/>
                    <a:pt x="619" y="68"/>
                    <a:pt x="466" y="219"/>
                  </a:cubicBezTo>
                  <a:cubicBezTo>
                    <a:pt x="0" y="685"/>
                    <a:pt x="332" y="1488"/>
                    <a:pt x="995" y="1488"/>
                  </a:cubicBezTo>
                  <a:cubicBezTo>
                    <a:pt x="1403" y="1488"/>
                    <a:pt x="1735" y="1156"/>
                    <a:pt x="1735" y="743"/>
                  </a:cubicBezTo>
                  <a:cubicBezTo>
                    <a:pt x="1735" y="295"/>
                    <a:pt x="1370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6852128" y="3513957"/>
              <a:ext cx="45422" cy="38930"/>
            </a:xfrm>
            <a:custGeom>
              <a:rect b="b" l="l" r="r" t="t"/>
              <a:pathLst>
                <a:path extrusionOk="0" h="1487" w="1735">
                  <a:moveTo>
                    <a:pt x="740" y="409"/>
                  </a:moveTo>
                  <a:cubicBezTo>
                    <a:pt x="1033" y="409"/>
                    <a:pt x="1182" y="769"/>
                    <a:pt x="976" y="976"/>
                  </a:cubicBezTo>
                  <a:cubicBezTo>
                    <a:pt x="907" y="1043"/>
                    <a:pt x="823" y="1073"/>
                    <a:pt x="742" y="1073"/>
                  </a:cubicBezTo>
                  <a:cubicBezTo>
                    <a:pt x="571" y="1073"/>
                    <a:pt x="409" y="942"/>
                    <a:pt x="409" y="741"/>
                  </a:cubicBezTo>
                  <a:cubicBezTo>
                    <a:pt x="409" y="561"/>
                    <a:pt x="553" y="414"/>
                    <a:pt x="732" y="414"/>
                  </a:cubicBezTo>
                  <a:cubicBezTo>
                    <a:pt x="734" y="414"/>
                    <a:pt x="737" y="414"/>
                    <a:pt x="740" y="414"/>
                  </a:cubicBezTo>
                  <a:lnTo>
                    <a:pt x="740" y="409"/>
                  </a:lnTo>
                  <a:close/>
                  <a:moveTo>
                    <a:pt x="745" y="1"/>
                  </a:moveTo>
                  <a:cubicBezTo>
                    <a:pt x="332" y="1"/>
                    <a:pt x="0" y="332"/>
                    <a:pt x="0" y="741"/>
                  </a:cubicBezTo>
                  <a:cubicBezTo>
                    <a:pt x="0" y="1190"/>
                    <a:pt x="368" y="1487"/>
                    <a:pt x="751" y="1487"/>
                  </a:cubicBezTo>
                  <a:cubicBezTo>
                    <a:pt x="933" y="1487"/>
                    <a:pt x="1118" y="1419"/>
                    <a:pt x="1269" y="1269"/>
                  </a:cubicBezTo>
                  <a:cubicBezTo>
                    <a:pt x="1735" y="798"/>
                    <a:pt x="1403" y="1"/>
                    <a:pt x="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6753010" y="3559118"/>
              <a:ext cx="64298" cy="55187"/>
            </a:xfrm>
            <a:custGeom>
              <a:rect b="b" l="l" r="r" t="t"/>
              <a:pathLst>
                <a:path extrusionOk="0" h="2108" w="2456">
                  <a:moveTo>
                    <a:pt x="1050" y="414"/>
                  </a:moveTo>
                  <a:lnTo>
                    <a:pt x="1050" y="414"/>
                  </a:lnTo>
                  <a:cubicBezTo>
                    <a:pt x="1620" y="416"/>
                    <a:pt x="1903" y="1106"/>
                    <a:pt x="1500" y="1504"/>
                  </a:cubicBezTo>
                  <a:cubicBezTo>
                    <a:pt x="1370" y="1635"/>
                    <a:pt x="1210" y="1694"/>
                    <a:pt x="1053" y="1694"/>
                  </a:cubicBezTo>
                  <a:cubicBezTo>
                    <a:pt x="725" y="1694"/>
                    <a:pt x="409" y="1439"/>
                    <a:pt x="409" y="1053"/>
                  </a:cubicBezTo>
                  <a:cubicBezTo>
                    <a:pt x="409" y="703"/>
                    <a:pt x="696" y="415"/>
                    <a:pt x="1050" y="414"/>
                  </a:cubicBezTo>
                  <a:close/>
                  <a:moveTo>
                    <a:pt x="1048" y="0"/>
                  </a:moveTo>
                  <a:cubicBezTo>
                    <a:pt x="472" y="5"/>
                    <a:pt x="1" y="476"/>
                    <a:pt x="1" y="1053"/>
                  </a:cubicBezTo>
                  <a:cubicBezTo>
                    <a:pt x="1" y="1687"/>
                    <a:pt x="518" y="2107"/>
                    <a:pt x="1058" y="2107"/>
                  </a:cubicBezTo>
                  <a:cubicBezTo>
                    <a:pt x="1316" y="2107"/>
                    <a:pt x="1578" y="2011"/>
                    <a:pt x="1793" y="1797"/>
                  </a:cubicBezTo>
                  <a:cubicBezTo>
                    <a:pt x="2456" y="1134"/>
                    <a:pt x="1985" y="0"/>
                    <a:pt x="1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6633158" y="3359783"/>
              <a:ext cx="368143" cy="368771"/>
            </a:xfrm>
            <a:custGeom>
              <a:rect b="b" l="l" r="r" t="t"/>
              <a:pathLst>
                <a:path extrusionOk="0" h="14086" w="14062">
                  <a:moveTo>
                    <a:pt x="7025" y="428"/>
                  </a:moveTo>
                  <a:cubicBezTo>
                    <a:pt x="7106" y="428"/>
                    <a:pt x="7188" y="457"/>
                    <a:pt x="7255" y="524"/>
                  </a:cubicBezTo>
                  <a:cubicBezTo>
                    <a:pt x="7461" y="735"/>
                    <a:pt x="7317" y="1091"/>
                    <a:pt x="7019" y="1091"/>
                  </a:cubicBezTo>
                  <a:cubicBezTo>
                    <a:pt x="6837" y="1086"/>
                    <a:pt x="6693" y="942"/>
                    <a:pt x="6688" y="759"/>
                  </a:cubicBezTo>
                  <a:cubicBezTo>
                    <a:pt x="6688" y="560"/>
                    <a:pt x="6854" y="428"/>
                    <a:pt x="7025" y="428"/>
                  </a:cubicBezTo>
                  <a:close/>
                  <a:moveTo>
                    <a:pt x="12366" y="1254"/>
                  </a:moveTo>
                  <a:cubicBezTo>
                    <a:pt x="12688" y="1254"/>
                    <a:pt x="12909" y="1581"/>
                    <a:pt x="12784" y="1878"/>
                  </a:cubicBezTo>
                  <a:cubicBezTo>
                    <a:pt x="12711" y="2061"/>
                    <a:pt x="12541" y="2162"/>
                    <a:pt x="12366" y="2162"/>
                  </a:cubicBezTo>
                  <a:cubicBezTo>
                    <a:pt x="12252" y="2162"/>
                    <a:pt x="12135" y="2119"/>
                    <a:pt x="12044" y="2027"/>
                  </a:cubicBezTo>
                  <a:cubicBezTo>
                    <a:pt x="11761" y="1739"/>
                    <a:pt x="11963" y="1254"/>
                    <a:pt x="12366" y="1254"/>
                  </a:cubicBezTo>
                  <a:close/>
                  <a:moveTo>
                    <a:pt x="1946" y="1480"/>
                  </a:moveTo>
                  <a:cubicBezTo>
                    <a:pt x="2393" y="1480"/>
                    <a:pt x="2614" y="2023"/>
                    <a:pt x="2302" y="2335"/>
                  </a:cubicBezTo>
                  <a:cubicBezTo>
                    <a:pt x="2203" y="2433"/>
                    <a:pt x="2075" y="2483"/>
                    <a:pt x="1946" y="2483"/>
                  </a:cubicBezTo>
                  <a:cubicBezTo>
                    <a:pt x="1818" y="2483"/>
                    <a:pt x="1689" y="2433"/>
                    <a:pt x="1591" y="2335"/>
                  </a:cubicBezTo>
                  <a:cubicBezTo>
                    <a:pt x="1278" y="2023"/>
                    <a:pt x="1499" y="1480"/>
                    <a:pt x="1946" y="1480"/>
                  </a:cubicBezTo>
                  <a:close/>
                  <a:moveTo>
                    <a:pt x="721" y="6725"/>
                  </a:moveTo>
                  <a:cubicBezTo>
                    <a:pt x="890" y="6725"/>
                    <a:pt x="1053" y="6856"/>
                    <a:pt x="1053" y="7057"/>
                  </a:cubicBezTo>
                  <a:cubicBezTo>
                    <a:pt x="1053" y="7240"/>
                    <a:pt x="904" y="7389"/>
                    <a:pt x="721" y="7389"/>
                  </a:cubicBezTo>
                  <a:cubicBezTo>
                    <a:pt x="428" y="7389"/>
                    <a:pt x="279" y="7028"/>
                    <a:pt x="490" y="6822"/>
                  </a:cubicBezTo>
                  <a:cubicBezTo>
                    <a:pt x="557" y="6755"/>
                    <a:pt x="640" y="6725"/>
                    <a:pt x="721" y="6725"/>
                  </a:cubicBezTo>
                  <a:close/>
                  <a:moveTo>
                    <a:pt x="13312" y="6725"/>
                  </a:moveTo>
                  <a:cubicBezTo>
                    <a:pt x="13482" y="6725"/>
                    <a:pt x="13644" y="6856"/>
                    <a:pt x="13644" y="7057"/>
                  </a:cubicBezTo>
                  <a:cubicBezTo>
                    <a:pt x="13644" y="7240"/>
                    <a:pt x="13495" y="7389"/>
                    <a:pt x="13312" y="7389"/>
                  </a:cubicBezTo>
                  <a:cubicBezTo>
                    <a:pt x="13019" y="7389"/>
                    <a:pt x="12871" y="7028"/>
                    <a:pt x="13082" y="6822"/>
                  </a:cubicBezTo>
                  <a:cubicBezTo>
                    <a:pt x="13149" y="6755"/>
                    <a:pt x="13231" y="6725"/>
                    <a:pt x="13312" y="6725"/>
                  </a:cubicBezTo>
                  <a:close/>
                  <a:moveTo>
                    <a:pt x="2566" y="11179"/>
                  </a:moveTo>
                  <a:cubicBezTo>
                    <a:pt x="2859" y="11179"/>
                    <a:pt x="3008" y="11530"/>
                    <a:pt x="2801" y="11736"/>
                  </a:cubicBezTo>
                  <a:lnTo>
                    <a:pt x="2801" y="11741"/>
                  </a:lnTo>
                  <a:cubicBezTo>
                    <a:pt x="2735" y="11806"/>
                    <a:pt x="2651" y="11836"/>
                    <a:pt x="2569" y="11836"/>
                  </a:cubicBezTo>
                  <a:cubicBezTo>
                    <a:pt x="2442" y="11836"/>
                    <a:pt x="2318" y="11764"/>
                    <a:pt x="2263" y="11631"/>
                  </a:cubicBezTo>
                  <a:cubicBezTo>
                    <a:pt x="2177" y="11414"/>
                    <a:pt x="2335" y="11179"/>
                    <a:pt x="2566" y="11179"/>
                  </a:cubicBezTo>
                  <a:close/>
                  <a:moveTo>
                    <a:pt x="7014" y="13019"/>
                  </a:moveTo>
                  <a:cubicBezTo>
                    <a:pt x="7197" y="13019"/>
                    <a:pt x="7346" y="13163"/>
                    <a:pt x="7346" y="13346"/>
                  </a:cubicBezTo>
                  <a:lnTo>
                    <a:pt x="7346" y="13350"/>
                  </a:lnTo>
                  <a:cubicBezTo>
                    <a:pt x="7346" y="13549"/>
                    <a:pt x="7182" y="13682"/>
                    <a:pt x="7012" y="13682"/>
                  </a:cubicBezTo>
                  <a:cubicBezTo>
                    <a:pt x="6932" y="13682"/>
                    <a:pt x="6850" y="13652"/>
                    <a:pt x="6784" y="13586"/>
                  </a:cubicBezTo>
                  <a:cubicBezTo>
                    <a:pt x="6572" y="13374"/>
                    <a:pt x="6721" y="13019"/>
                    <a:pt x="7014" y="13019"/>
                  </a:cubicBezTo>
                  <a:close/>
                  <a:moveTo>
                    <a:pt x="7038" y="0"/>
                  </a:moveTo>
                  <a:cubicBezTo>
                    <a:pt x="6625" y="0"/>
                    <a:pt x="6294" y="332"/>
                    <a:pt x="6294" y="745"/>
                  </a:cubicBezTo>
                  <a:cubicBezTo>
                    <a:pt x="6294" y="1071"/>
                    <a:pt x="6515" y="1355"/>
                    <a:pt x="6827" y="1441"/>
                  </a:cubicBezTo>
                  <a:lnTo>
                    <a:pt x="6827" y="2585"/>
                  </a:lnTo>
                  <a:cubicBezTo>
                    <a:pt x="6769" y="2565"/>
                    <a:pt x="6707" y="2546"/>
                    <a:pt x="6649" y="2522"/>
                  </a:cubicBezTo>
                  <a:cubicBezTo>
                    <a:pt x="6434" y="2442"/>
                    <a:pt x="6269" y="2398"/>
                    <a:pt x="6123" y="2398"/>
                  </a:cubicBezTo>
                  <a:cubicBezTo>
                    <a:pt x="5882" y="2398"/>
                    <a:pt x="5693" y="2520"/>
                    <a:pt x="5415" y="2810"/>
                  </a:cubicBezTo>
                  <a:cubicBezTo>
                    <a:pt x="5333" y="2911"/>
                    <a:pt x="5232" y="2993"/>
                    <a:pt x="5122" y="3060"/>
                  </a:cubicBezTo>
                  <a:cubicBezTo>
                    <a:pt x="5026" y="3108"/>
                    <a:pt x="4881" y="3123"/>
                    <a:pt x="4732" y="3137"/>
                  </a:cubicBezTo>
                  <a:cubicBezTo>
                    <a:pt x="4319" y="3176"/>
                    <a:pt x="4065" y="3228"/>
                    <a:pt x="3877" y="3589"/>
                  </a:cubicBezTo>
                  <a:lnTo>
                    <a:pt x="2724" y="2441"/>
                  </a:lnTo>
                  <a:cubicBezTo>
                    <a:pt x="2950" y="2085"/>
                    <a:pt x="2902" y="1619"/>
                    <a:pt x="2609" y="1321"/>
                  </a:cubicBezTo>
                  <a:cubicBezTo>
                    <a:pt x="2431" y="1143"/>
                    <a:pt x="2198" y="1055"/>
                    <a:pt x="1965" y="1055"/>
                  </a:cubicBezTo>
                  <a:cubicBezTo>
                    <a:pt x="1731" y="1055"/>
                    <a:pt x="1497" y="1143"/>
                    <a:pt x="1317" y="1321"/>
                  </a:cubicBezTo>
                  <a:cubicBezTo>
                    <a:pt x="714" y="1924"/>
                    <a:pt x="1210" y="2880"/>
                    <a:pt x="1936" y="2880"/>
                  </a:cubicBezTo>
                  <a:cubicBezTo>
                    <a:pt x="2095" y="2880"/>
                    <a:pt x="2264" y="2834"/>
                    <a:pt x="2436" y="2729"/>
                  </a:cubicBezTo>
                  <a:lnTo>
                    <a:pt x="3719" y="4011"/>
                  </a:lnTo>
                  <a:cubicBezTo>
                    <a:pt x="3618" y="4295"/>
                    <a:pt x="3579" y="4333"/>
                    <a:pt x="3277" y="4516"/>
                  </a:cubicBezTo>
                  <a:cubicBezTo>
                    <a:pt x="2729" y="4843"/>
                    <a:pt x="2638" y="5044"/>
                    <a:pt x="2720" y="5659"/>
                  </a:cubicBezTo>
                  <a:cubicBezTo>
                    <a:pt x="2739" y="5803"/>
                    <a:pt x="2758" y="5947"/>
                    <a:pt x="2734" y="6053"/>
                  </a:cubicBezTo>
                  <a:cubicBezTo>
                    <a:pt x="2686" y="6265"/>
                    <a:pt x="2465" y="6447"/>
                    <a:pt x="2345" y="6836"/>
                  </a:cubicBezTo>
                  <a:lnTo>
                    <a:pt x="1442" y="6836"/>
                  </a:lnTo>
                  <a:cubicBezTo>
                    <a:pt x="1355" y="6524"/>
                    <a:pt x="1072" y="6303"/>
                    <a:pt x="745" y="6298"/>
                  </a:cubicBezTo>
                  <a:cubicBezTo>
                    <a:pt x="332" y="6298"/>
                    <a:pt x="0" y="6634"/>
                    <a:pt x="0" y="7043"/>
                  </a:cubicBezTo>
                  <a:cubicBezTo>
                    <a:pt x="0" y="7456"/>
                    <a:pt x="332" y="7787"/>
                    <a:pt x="745" y="7787"/>
                  </a:cubicBezTo>
                  <a:cubicBezTo>
                    <a:pt x="1072" y="7783"/>
                    <a:pt x="1355" y="7566"/>
                    <a:pt x="1442" y="7249"/>
                  </a:cubicBezTo>
                  <a:lnTo>
                    <a:pt x="2345" y="7249"/>
                  </a:lnTo>
                  <a:cubicBezTo>
                    <a:pt x="2460" y="7634"/>
                    <a:pt x="2686" y="7821"/>
                    <a:pt x="2734" y="8032"/>
                  </a:cubicBezTo>
                  <a:cubicBezTo>
                    <a:pt x="2796" y="8301"/>
                    <a:pt x="2590" y="8748"/>
                    <a:pt x="2763" y="9108"/>
                  </a:cubicBezTo>
                  <a:cubicBezTo>
                    <a:pt x="2936" y="9469"/>
                    <a:pt x="3416" y="9589"/>
                    <a:pt x="3584" y="9800"/>
                  </a:cubicBezTo>
                  <a:cubicBezTo>
                    <a:pt x="3642" y="9887"/>
                    <a:pt x="3685" y="9983"/>
                    <a:pt x="3714" y="10079"/>
                  </a:cubicBezTo>
                  <a:lnTo>
                    <a:pt x="2931" y="10857"/>
                  </a:lnTo>
                  <a:cubicBezTo>
                    <a:pt x="2816" y="10793"/>
                    <a:pt x="2692" y="10763"/>
                    <a:pt x="2571" y="10763"/>
                  </a:cubicBezTo>
                  <a:cubicBezTo>
                    <a:pt x="2248" y="10763"/>
                    <a:pt x="1942" y="10976"/>
                    <a:pt x="1855" y="11318"/>
                  </a:cubicBezTo>
                  <a:cubicBezTo>
                    <a:pt x="1735" y="11787"/>
                    <a:pt x="2091" y="12241"/>
                    <a:pt x="2573" y="12241"/>
                  </a:cubicBezTo>
                  <a:cubicBezTo>
                    <a:pt x="2575" y="12241"/>
                    <a:pt x="2578" y="12241"/>
                    <a:pt x="2580" y="12241"/>
                  </a:cubicBezTo>
                  <a:cubicBezTo>
                    <a:pt x="2582" y="12241"/>
                    <a:pt x="2585" y="12241"/>
                    <a:pt x="2587" y="12241"/>
                  </a:cubicBezTo>
                  <a:cubicBezTo>
                    <a:pt x="3145" y="12241"/>
                    <a:pt x="3497" y="11638"/>
                    <a:pt x="3224" y="11150"/>
                  </a:cubicBezTo>
                  <a:lnTo>
                    <a:pt x="3877" y="10497"/>
                  </a:lnTo>
                  <a:cubicBezTo>
                    <a:pt x="4185" y="11083"/>
                    <a:pt x="4795" y="10872"/>
                    <a:pt x="5117" y="11025"/>
                  </a:cubicBezTo>
                  <a:cubicBezTo>
                    <a:pt x="5357" y="11141"/>
                    <a:pt x="5583" y="11583"/>
                    <a:pt x="5977" y="11674"/>
                  </a:cubicBezTo>
                  <a:cubicBezTo>
                    <a:pt x="6027" y="11685"/>
                    <a:pt x="6076" y="11690"/>
                    <a:pt x="6125" y="11690"/>
                  </a:cubicBezTo>
                  <a:cubicBezTo>
                    <a:pt x="6369" y="11690"/>
                    <a:pt x="6602" y="11569"/>
                    <a:pt x="6822" y="11501"/>
                  </a:cubicBezTo>
                  <a:lnTo>
                    <a:pt x="6822" y="12639"/>
                  </a:lnTo>
                  <a:cubicBezTo>
                    <a:pt x="6510" y="12731"/>
                    <a:pt x="6294" y="13014"/>
                    <a:pt x="6289" y="13341"/>
                  </a:cubicBezTo>
                  <a:cubicBezTo>
                    <a:pt x="6289" y="13749"/>
                    <a:pt x="6620" y="14085"/>
                    <a:pt x="7034" y="14085"/>
                  </a:cubicBezTo>
                  <a:cubicBezTo>
                    <a:pt x="7442" y="14085"/>
                    <a:pt x="7773" y="13749"/>
                    <a:pt x="7773" y="13341"/>
                  </a:cubicBezTo>
                  <a:cubicBezTo>
                    <a:pt x="7773" y="13014"/>
                    <a:pt x="7557" y="12731"/>
                    <a:pt x="7240" y="12639"/>
                  </a:cubicBezTo>
                  <a:lnTo>
                    <a:pt x="7240" y="11501"/>
                  </a:lnTo>
                  <a:cubicBezTo>
                    <a:pt x="7463" y="11573"/>
                    <a:pt x="7696" y="11690"/>
                    <a:pt x="7936" y="11690"/>
                  </a:cubicBezTo>
                  <a:cubicBezTo>
                    <a:pt x="7986" y="11690"/>
                    <a:pt x="8035" y="11685"/>
                    <a:pt x="8086" y="11674"/>
                  </a:cubicBezTo>
                  <a:cubicBezTo>
                    <a:pt x="8489" y="11583"/>
                    <a:pt x="8705" y="11141"/>
                    <a:pt x="8946" y="11025"/>
                  </a:cubicBezTo>
                  <a:cubicBezTo>
                    <a:pt x="9272" y="10867"/>
                    <a:pt x="9882" y="11083"/>
                    <a:pt x="10185" y="10497"/>
                  </a:cubicBezTo>
                  <a:lnTo>
                    <a:pt x="10406" y="10713"/>
                  </a:lnTo>
                  <a:cubicBezTo>
                    <a:pt x="10451" y="10759"/>
                    <a:pt x="10501" y="10778"/>
                    <a:pt x="10550" y="10778"/>
                  </a:cubicBezTo>
                  <a:cubicBezTo>
                    <a:pt x="10709" y="10778"/>
                    <a:pt x="10846" y="10571"/>
                    <a:pt x="10699" y="10420"/>
                  </a:cubicBezTo>
                  <a:lnTo>
                    <a:pt x="10353" y="10079"/>
                  </a:lnTo>
                  <a:cubicBezTo>
                    <a:pt x="10454" y="9791"/>
                    <a:pt x="10488" y="9752"/>
                    <a:pt x="10795" y="9570"/>
                  </a:cubicBezTo>
                  <a:cubicBezTo>
                    <a:pt x="11338" y="9243"/>
                    <a:pt x="11429" y="9041"/>
                    <a:pt x="11348" y="8431"/>
                  </a:cubicBezTo>
                  <a:cubicBezTo>
                    <a:pt x="11300" y="8047"/>
                    <a:pt x="11309" y="8008"/>
                    <a:pt x="11511" y="7696"/>
                  </a:cubicBezTo>
                  <a:cubicBezTo>
                    <a:pt x="11602" y="7562"/>
                    <a:pt x="11674" y="7413"/>
                    <a:pt x="11722" y="7254"/>
                  </a:cubicBezTo>
                  <a:lnTo>
                    <a:pt x="12626" y="7254"/>
                  </a:lnTo>
                  <a:cubicBezTo>
                    <a:pt x="12712" y="7566"/>
                    <a:pt x="12995" y="7787"/>
                    <a:pt x="13322" y="7787"/>
                  </a:cubicBezTo>
                  <a:cubicBezTo>
                    <a:pt x="13325" y="7787"/>
                    <a:pt x="13328" y="7787"/>
                    <a:pt x="13331" y="7787"/>
                  </a:cubicBezTo>
                  <a:cubicBezTo>
                    <a:pt x="13735" y="7787"/>
                    <a:pt x="14062" y="7458"/>
                    <a:pt x="14062" y="7048"/>
                  </a:cubicBezTo>
                  <a:cubicBezTo>
                    <a:pt x="14062" y="6639"/>
                    <a:pt x="13730" y="6308"/>
                    <a:pt x="13322" y="6308"/>
                  </a:cubicBezTo>
                  <a:lnTo>
                    <a:pt x="13312" y="6308"/>
                  </a:lnTo>
                  <a:cubicBezTo>
                    <a:pt x="12986" y="6313"/>
                    <a:pt x="12702" y="6529"/>
                    <a:pt x="12616" y="6846"/>
                  </a:cubicBezTo>
                  <a:lnTo>
                    <a:pt x="11713" y="6846"/>
                  </a:lnTo>
                  <a:cubicBezTo>
                    <a:pt x="11597" y="6461"/>
                    <a:pt x="11372" y="6274"/>
                    <a:pt x="11324" y="6063"/>
                  </a:cubicBezTo>
                  <a:cubicBezTo>
                    <a:pt x="11266" y="5794"/>
                    <a:pt x="11468" y="5352"/>
                    <a:pt x="11295" y="4987"/>
                  </a:cubicBezTo>
                  <a:cubicBezTo>
                    <a:pt x="11122" y="4626"/>
                    <a:pt x="10641" y="4506"/>
                    <a:pt x="10473" y="4295"/>
                  </a:cubicBezTo>
                  <a:cubicBezTo>
                    <a:pt x="10416" y="4208"/>
                    <a:pt x="10372" y="4117"/>
                    <a:pt x="10344" y="4016"/>
                  </a:cubicBezTo>
                  <a:lnTo>
                    <a:pt x="11934" y="2426"/>
                  </a:lnTo>
                  <a:cubicBezTo>
                    <a:pt x="12074" y="2518"/>
                    <a:pt x="12231" y="2562"/>
                    <a:pt x="12387" y="2562"/>
                  </a:cubicBezTo>
                  <a:cubicBezTo>
                    <a:pt x="12606" y="2562"/>
                    <a:pt x="12823" y="2474"/>
                    <a:pt x="12986" y="2306"/>
                  </a:cubicBezTo>
                  <a:cubicBezTo>
                    <a:pt x="13322" y="1970"/>
                    <a:pt x="13322" y="1422"/>
                    <a:pt x="12986" y="1081"/>
                  </a:cubicBezTo>
                  <a:cubicBezTo>
                    <a:pt x="12815" y="913"/>
                    <a:pt x="12593" y="829"/>
                    <a:pt x="12372" y="829"/>
                  </a:cubicBezTo>
                  <a:cubicBezTo>
                    <a:pt x="12150" y="829"/>
                    <a:pt x="11929" y="913"/>
                    <a:pt x="11761" y="1081"/>
                  </a:cubicBezTo>
                  <a:cubicBezTo>
                    <a:pt x="11482" y="1364"/>
                    <a:pt x="11434" y="1797"/>
                    <a:pt x="11641" y="2133"/>
                  </a:cubicBezTo>
                  <a:lnTo>
                    <a:pt x="10180" y="3593"/>
                  </a:lnTo>
                  <a:cubicBezTo>
                    <a:pt x="10055" y="3348"/>
                    <a:pt x="9897" y="3214"/>
                    <a:pt x="9532" y="3161"/>
                  </a:cubicBezTo>
                  <a:cubicBezTo>
                    <a:pt x="9515" y="3158"/>
                    <a:pt x="9500" y="3157"/>
                    <a:pt x="9485" y="3157"/>
                  </a:cubicBezTo>
                  <a:cubicBezTo>
                    <a:pt x="9242" y="3157"/>
                    <a:pt x="9202" y="3537"/>
                    <a:pt x="9469" y="3565"/>
                  </a:cubicBezTo>
                  <a:cubicBezTo>
                    <a:pt x="9762" y="3608"/>
                    <a:pt x="9806" y="3685"/>
                    <a:pt x="9926" y="4059"/>
                  </a:cubicBezTo>
                  <a:cubicBezTo>
                    <a:pt x="10079" y="4521"/>
                    <a:pt x="10161" y="4626"/>
                    <a:pt x="10579" y="4871"/>
                  </a:cubicBezTo>
                  <a:cubicBezTo>
                    <a:pt x="10978" y="5112"/>
                    <a:pt x="10992" y="5155"/>
                    <a:pt x="10934" y="5606"/>
                  </a:cubicBezTo>
                  <a:cubicBezTo>
                    <a:pt x="10872" y="6096"/>
                    <a:pt x="10901" y="6226"/>
                    <a:pt x="11165" y="6620"/>
                  </a:cubicBezTo>
                  <a:cubicBezTo>
                    <a:pt x="11425" y="7014"/>
                    <a:pt x="11420" y="7067"/>
                    <a:pt x="11165" y="7461"/>
                  </a:cubicBezTo>
                  <a:cubicBezTo>
                    <a:pt x="10906" y="7850"/>
                    <a:pt x="10872" y="7989"/>
                    <a:pt x="10934" y="8474"/>
                  </a:cubicBezTo>
                  <a:cubicBezTo>
                    <a:pt x="10992" y="8921"/>
                    <a:pt x="10973" y="8964"/>
                    <a:pt x="10579" y="9205"/>
                  </a:cubicBezTo>
                  <a:cubicBezTo>
                    <a:pt x="10161" y="9450"/>
                    <a:pt x="10079" y="9560"/>
                    <a:pt x="9930" y="10021"/>
                  </a:cubicBezTo>
                  <a:cubicBezTo>
                    <a:pt x="9786" y="10458"/>
                    <a:pt x="9748" y="10487"/>
                    <a:pt x="9292" y="10530"/>
                  </a:cubicBezTo>
                  <a:cubicBezTo>
                    <a:pt x="8811" y="10574"/>
                    <a:pt x="8686" y="10636"/>
                    <a:pt x="8355" y="10982"/>
                  </a:cubicBezTo>
                  <a:cubicBezTo>
                    <a:pt x="8161" y="11184"/>
                    <a:pt x="8067" y="11267"/>
                    <a:pt x="7930" y="11267"/>
                  </a:cubicBezTo>
                  <a:cubicBezTo>
                    <a:pt x="7839" y="11267"/>
                    <a:pt x="7730" y="11231"/>
                    <a:pt x="7562" y="11169"/>
                  </a:cubicBezTo>
                  <a:cubicBezTo>
                    <a:pt x="7394" y="11107"/>
                    <a:pt x="7216" y="11040"/>
                    <a:pt x="7029" y="11040"/>
                  </a:cubicBezTo>
                  <a:cubicBezTo>
                    <a:pt x="6696" y="11040"/>
                    <a:pt x="6355" y="11267"/>
                    <a:pt x="6130" y="11267"/>
                  </a:cubicBezTo>
                  <a:cubicBezTo>
                    <a:pt x="6108" y="11267"/>
                    <a:pt x="6087" y="11265"/>
                    <a:pt x="6068" y="11261"/>
                  </a:cubicBezTo>
                  <a:cubicBezTo>
                    <a:pt x="5948" y="11232"/>
                    <a:pt x="5833" y="11112"/>
                    <a:pt x="5708" y="10982"/>
                  </a:cubicBezTo>
                  <a:cubicBezTo>
                    <a:pt x="5376" y="10636"/>
                    <a:pt x="5256" y="10574"/>
                    <a:pt x="4771" y="10530"/>
                  </a:cubicBezTo>
                  <a:cubicBezTo>
                    <a:pt x="4315" y="10487"/>
                    <a:pt x="4276" y="10458"/>
                    <a:pt x="4132" y="10021"/>
                  </a:cubicBezTo>
                  <a:cubicBezTo>
                    <a:pt x="3983" y="9560"/>
                    <a:pt x="3897" y="9454"/>
                    <a:pt x="3483" y="9205"/>
                  </a:cubicBezTo>
                  <a:cubicBezTo>
                    <a:pt x="3085" y="8964"/>
                    <a:pt x="3065" y="8921"/>
                    <a:pt x="3128" y="8470"/>
                  </a:cubicBezTo>
                  <a:cubicBezTo>
                    <a:pt x="3186" y="7984"/>
                    <a:pt x="3157" y="7850"/>
                    <a:pt x="2897" y="7456"/>
                  </a:cubicBezTo>
                  <a:cubicBezTo>
                    <a:pt x="2638" y="7062"/>
                    <a:pt x="2638" y="7009"/>
                    <a:pt x="2897" y="6620"/>
                  </a:cubicBezTo>
                  <a:cubicBezTo>
                    <a:pt x="3157" y="6231"/>
                    <a:pt x="3190" y="6092"/>
                    <a:pt x="3128" y="5606"/>
                  </a:cubicBezTo>
                  <a:cubicBezTo>
                    <a:pt x="3065" y="5155"/>
                    <a:pt x="3085" y="5112"/>
                    <a:pt x="3483" y="4871"/>
                  </a:cubicBezTo>
                  <a:cubicBezTo>
                    <a:pt x="3632" y="4780"/>
                    <a:pt x="3796" y="4689"/>
                    <a:pt x="3906" y="4545"/>
                  </a:cubicBezTo>
                  <a:cubicBezTo>
                    <a:pt x="4012" y="4396"/>
                    <a:pt x="4089" y="4232"/>
                    <a:pt x="4137" y="4055"/>
                  </a:cubicBezTo>
                  <a:cubicBezTo>
                    <a:pt x="4190" y="3887"/>
                    <a:pt x="4242" y="3728"/>
                    <a:pt x="4339" y="3651"/>
                  </a:cubicBezTo>
                  <a:cubicBezTo>
                    <a:pt x="4430" y="3574"/>
                    <a:pt x="4598" y="3560"/>
                    <a:pt x="4771" y="3545"/>
                  </a:cubicBezTo>
                  <a:cubicBezTo>
                    <a:pt x="5256" y="3502"/>
                    <a:pt x="5376" y="3435"/>
                    <a:pt x="5708" y="3094"/>
                  </a:cubicBezTo>
                  <a:cubicBezTo>
                    <a:pt x="5902" y="2891"/>
                    <a:pt x="5996" y="2807"/>
                    <a:pt x="6134" y="2807"/>
                  </a:cubicBezTo>
                  <a:cubicBezTo>
                    <a:pt x="6225" y="2807"/>
                    <a:pt x="6335" y="2844"/>
                    <a:pt x="6505" y="2906"/>
                  </a:cubicBezTo>
                  <a:cubicBezTo>
                    <a:pt x="6736" y="2993"/>
                    <a:pt x="6886" y="3036"/>
                    <a:pt x="7036" y="3036"/>
                  </a:cubicBezTo>
                  <a:cubicBezTo>
                    <a:pt x="7186" y="3036"/>
                    <a:pt x="7336" y="2993"/>
                    <a:pt x="7567" y="2906"/>
                  </a:cubicBezTo>
                  <a:cubicBezTo>
                    <a:pt x="7740" y="2842"/>
                    <a:pt x="7851" y="2809"/>
                    <a:pt x="7939" y="2809"/>
                  </a:cubicBezTo>
                  <a:cubicBezTo>
                    <a:pt x="8113" y="2809"/>
                    <a:pt x="8192" y="2941"/>
                    <a:pt x="8480" y="3219"/>
                  </a:cubicBezTo>
                  <a:cubicBezTo>
                    <a:pt x="8523" y="3258"/>
                    <a:pt x="8571" y="3275"/>
                    <a:pt x="8617" y="3275"/>
                  </a:cubicBezTo>
                  <a:cubicBezTo>
                    <a:pt x="8776" y="3275"/>
                    <a:pt x="8910" y="3070"/>
                    <a:pt x="8768" y="2921"/>
                  </a:cubicBezTo>
                  <a:lnTo>
                    <a:pt x="8657" y="2810"/>
                  </a:lnTo>
                  <a:cubicBezTo>
                    <a:pt x="8379" y="2520"/>
                    <a:pt x="8188" y="2398"/>
                    <a:pt x="7947" y="2398"/>
                  </a:cubicBezTo>
                  <a:cubicBezTo>
                    <a:pt x="7801" y="2398"/>
                    <a:pt x="7636" y="2442"/>
                    <a:pt x="7423" y="2522"/>
                  </a:cubicBezTo>
                  <a:cubicBezTo>
                    <a:pt x="7365" y="2546"/>
                    <a:pt x="7303" y="2565"/>
                    <a:pt x="7245" y="2585"/>
                  </a:cubicBezTo>
                  <a:lnTo>
                    <a:pt x="7245" y="1441"/>
                  </a:lnTo>
                  <a:cubicBezTo>
                    <a:pt x="7557" y="1355"/>
                    <a:pt x="7778" y="1071"/>
                    <a:pt x="7778" y="745"/>
                  </a:cubicBezTo>
                  <a:cubicBezTo>
                    <a:pt x="7778" y="332"/>
                    <a:pt x="7447" y="0"/>
                    <a:pt x="7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6916819" y="3646585"/>
              <a:ext cx="63251" cy="53983"/>
            </a:xfrm>
            <a:custGeom>
              <a:rect b="b" l="l" r="r" t="t"/>
              <a:pathLst>
                <a:path extrusionOk="0" h="2062" w="2416">
                  <a:moveTo>
                    <a:pt x="1259" y="688"/>
                  </a:moveTo>
                  <a:cubicBezTo>
                    <a:pt x="1376" y="688"/>
                    <a:pt x="1496" y="732"/>
                    <a:pt x="1594" y="829"/>
                  </a:cubicBezTo>
                  <a:cubicBezTo>
                    <a:pt x="1786" y="1017"/>
                    <a:pt x="1786" y="1324"/>
                    <a:pt x="1594" y="1511"/>
                  </a:cubicBezTo>
                  <a:cubicBezTo>
                    <a:pt x="1497" y="1607"/>
                    <a:pt x="1378" y="1650"/>
                    <a:pt x="1261" y="1650"/>
                  </a:cubicBezTo>
                  <a:cubicBezTo>
                    <a:pt x="1014" y="1650"/>
                    <a:pt x="777" y="1458"/>
                    <a:pt x="777" y="1170"/>
                  </a:cubicBezTo>
                  <a:cubicBezTo>
                    <a:pt x="777" y="881"/>
                    <a:pt x="1013" y="688"/>
                    <a:pt x="1259" y="688"/>
                  </a:cubicBezTo>
                  <a:close/>
                  <a:moveTo>
                    <a:pt x="297" y="0"/>
                  </a:moveTo>
                  <a:cubicBezTo>
                    <a:pt x="138" y="0"/>
                    <a:pt x="0" y="208"/>
                    <a:pt x="148" y="359"/>
                  </a:cubicBezTo>
                  <a:lnTo>
                    <a:pt x="503" y="709"/>
                  </a:lnTo>
                  <a:cubicBezTo>
                    <a:pt x="135" y="1314"/>
                    <a:pt x="580" y="2062"/>
                    <a:pt x="1257" y="2062"/>
                  </a:cubicBezTo>
                  <a:cubicBezTo>
                    <a:pt x="1295" y="2062"/>
                    <a:pt x="1333" y="2059"/>
                    <a:pt x="1373" y="2054"/>
                  </a:cubicBezTo>
                  <a:cubicBezTo>
                    <a:pt x="2108" y="1963"/>
                    <a:pt x="2415" y="1060"/>
                    <a:pt x="1882" y="536"/>
                  </a:cubicBezTo>
                  <a:cubicBezTo>
                    <a:pt x="1713" y="368"/>
                    <a:pt x="1489" y="280"/>
                    <a:pt x="1263" y="280"/>
                  </a:cubicBezTo>
                  <a:cubicBezTo>
                    <a:pt x="1102" y="280"/>
                    <a:pt x="940" y="324"/>
                    <a:pt x="796" y="416"/>
                  </a:cubicBezTo>
                  <a:lnTo>
                    <a:pt x="441" y="65"/>
                  </a:lnTo>
                  <a:cubicBezTo>
                    <a:pt x="396" y="19"/>
                    <a:pt x="345" y="0"/>
                    <a:pt x="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26"/>
          <p:cNvGrpSpPr/>
          <p:nvPr/>
        </p:nvGrpSpPr>
        <p:grpSpPr>
          <a:xfrm>
            <a:off x="3900595" y="1282119"/>
            <a:ext cx="4747688" cy="1829834"/>
            <a:chOff x="4039338" y="1364714"/>
            <a:chExt cx="3881050" cy="1495818"/>
          </a:xfrm>
        </p:grpSpPr>
        <p:sp>
          <p:nvSpPr>
            <p:cNvPr id="527" name="Google Shape;527;p26"/>
            <p:cNvSpPr/>
            <p:nvPr/>
          </p:nvSpPr>
          <p:spPr>
            <a:xfrm>
              <a:off x="4039338" y="2436632"/>
              <a:ext cx="423900" cy="42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5767920" y="1364714"/>
              <a:ext cx="423900" cy="42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7496488" y="2436632"/>
              <a:ext cx="423900" cy="42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26"/>
          <p:cNvSpPr/>
          <p:nvPr/>
        </p:nvSpPr>
        <p:spPr>
          <a:xfrm>
            <a:off x="478000" y="1286771"/>
            <a:ext cx="1831280" cy="183128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6"/>
          <p:cNvSpPr/>
          <p:nvPr/>
        </p:nvSpPr>
        <p:spPr>
          <a:xfrm rot="5400000">
            <a:off x="2587905" y="1280754"/>
            <a:ext cx="1831280" cy="183128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6"/>
          <p:cNvSpPr/>
          <p:nvPr/>
        </p:nvSpPr>
        <p:spPr>
          <a:xfrm rot="10800000">
            <a:off x="4702473" y="1282077"/>
            <a:ext cx="1831280" cy="183128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6"/>
          <p:cNvSpPr/>
          <p:nvPr/>
        </p:nvSpPr>
        <p:spPr>
          <a:xfrm>
            <a:off x="478000" y="1282119"/>
            <a:ext cx="518557" cy="518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6"/>
          <p:cNvSpPr/>
          <p:nvPr/>
        </p:nvSpPr>
        <p:spPr>
          <a:xfrm rot="5400000">
            <a:off x="6817036" y="1280754"/>
            <a:ext cx="1831280" cy="183128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5" name="Google Shape;535;p26"/>
          <p:cNvCxnSpPr>
            <a:stCxn id="530" idx="3"/>
            <a:endCxn id="531" idx="2"/>
          </p:cNvCxnSpPr>
          <p:nvPr/>
        </p:nvCxnSpPr>
        <p:spPr>
          <a:xfrm flipH="1" rot="10800000">
            <a:off x="2309280" y="2196411"/>
            <a:ext cx="278700" cy="6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26"/>
          <p:cNvCxnSpPr>
            <a:stCxn id="531" idx="0"/>
            <a:endCxn id="532" idx="3"/>
          </p:cNvCxnSpPr>
          <p:nvPr/>
        </p:nvCxnSpPr>
        <p:spPr>
          <a:xfrm>
            <a:off x="4419185" y="2196394"/>
            <a:ext cx="283200" cy="1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26"/>
          <p:cNvCxnSpPr>
            <a:stCxn id="532" idx="1"/>
            <a:endCxn id="534" idx="2"/>
          </p:cNvCxnSpPr>
          <p:nvPr/>
        </p:nvCxnSpPr>
        <p:spPr>
          <a:xfrm flipH="1" rot="10800000">
            <a:off x="6533753" y="2196517"/>
            <a:ext cx="283200" cy="1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26"/>
          <p:cNvCxnSpPr>
            <a:stCxn id="530" idx="2"/>
            <a:endCxn id="486" idx="0"/>
          </p:cNvCxnSpPr>
          <p:nvPr/>
        </p:nvCxnSpPr>
        <p:spPr>
          <a:xfrm>
            <a:off x="1393640" y="3118051"/>
            <a:ext cx="4800" cy="579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26"/>
          <p:cNvCxnSpPr>
            <a:stCxn id="531" idx="3"/>
            <a:endCxn id="487" idx="0"/>
          </p:cNvCxnSpPr>
          <p:nvPr/>
        </p:nvCxnSpPr>
        <p:spPr>
          <a:xfrm>
            <a:off x="3503545" y="3112034"/>
            <a:ext cx="8700" cy="585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26"/>
          <p:cNvCxnSpPr>
            <a:stCxn id="532" idx="0"/>
            <a:endCxn id="488" idx="0"/>
          </p:cNvCxnSpPr>
          <p:nvPr/>
        </p:nvCxnSpPr>
        <p:spPr>
          <a:xfrm>
            <a:off x="5618113" y="3113357"/>
            <a:ext cx="8400" cy="583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26"/>
          <p:cNvCxnSpPr>
            <a:stCxn id="534" idx="3"/>
            <a:endCxn id="489" idx="0"/>
          </p:cNvCxnSpPr>
          <p:nvPr/>
        </p:nvCxnSpPr>
        <p:spPr>
          <a:xfrm>
            <a:off x="7732676" y="3112034"/>
            <a:ext cx="10800" cy="585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2" name="Google Shape;54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4489" y="1832037"/>
            <a:ext cx="1516800" cy="816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4545" y="1629698"/>
            <a:ext cx="1618055" cy="9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57200" y="241967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</a:t>
            </a:r>
            <a:endParaRPr sz="2400">
              <a:solidFill>
                <a:schemeClr val="dk1"/>
              </a:solidFill>
            </a:endParaRPr>
          </a:p>
        </p:txBody>
      </p:sp>
      <p:grpSp>
        <p:nvGrpSpPr>
          <p:cNvPr id="75" name="Google Shape;75;p14"/>
          <p:cNvGrpSpPr/>
          <p:nvPr/>
        </p:nvGrpSpPr>
        <p:grpSpPr>
          <a:xfrm>
            <a:off x="565512" y="1581055"/>
            <a:ext cx="8020888" cy="2613620"/>
            <a:chOff x="565512" y="1581055"/>
            <a:chExt cx="8020888" cy="2613620"/>
          </a:xfrm>
        </p:grpSpPr>
        <p:sp>
          <p:nvSpPr>
            <p:cNvPr id="76" name="Google Shape;76;p14"/>
            <p:cNvSpPr/>
            <p:nvPr/>
          </p:nvSpPr>
          <p:spPr>
            <a:xfrm rot="10800000">
              <a:off x="6684650" y="1581055"/>
              <a:ext cx="1891200" cy="11331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 rot="10800000">
              <a:off x="565512" y="1589343"/>
              <a:ext cx="1891200" cy="11331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 rot="10800000">
              <a:off x="565512" y="3061568"/>
              <a:ext cx="1891200" cy="11331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3371850" y="1600200"/>
              <a:ext cx="2400300" cy="2400300"/>
            </a:xfrm>
            <a:prstGeom prst="ellipse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grpSp>
          <p:nvGrpSpPr>
            <p:cNvPr id="80" name="Google Shape;80;p14"/>
            <p:cNvGrpSpPr/>
            <p:nvPr/>
          </p:nvGrpSpPr>
          <p:grpSpPr>
            <a:xfrm>
              <a:off x="3768072" y="1995062"/>
              <a:ext cx="1607865" cy="1610573"/>
              <a:chOff x="6633158" y="3359783"/>
              <a:chExt cx="368143" cy="368771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6698059" y="3428296"/>
                <a:ext cx="237479" cy="232243"/>
              </a:xfrm>
              <a:custGeom>
                <a:rect b="b" l="l" r="r" t="t"/>
                <a:pathLst>
                  <a:path extrusionOk="0" h="8871" w="9071">
                    <a:moveTo>
                      <a:pt x="3629" y="1"/>
                    </a:moveTo>
                    <a:cubicBezTo>
                      <a:pt x="3596" y="1"/>
                      <a:pt x="3563" y="4"/>
                      <a:pt x="3531" y="11"/>
                    </a:cubicBezTo>
                    <a:cubicBezTo>
                      <a:pt x="3205" y="83"/>
                      <a:pt x="3012" y="501"/>
                      <a:pt x="2715" y="645"/>
                    </a:cubicBezTo>
                    <a:cubicBezTo>
                      <a:pt x="2417" y="789"/>
                      <a:pt x="1965" y="683"/>
                      <a:pt x="1711" y="890"/>
                    </a:cubicBezTo>
                    <a:cubicBezTo>
                      <a:pt x="1456" y="1097"/>
                      <a:pt x="1456" y="1567"/>
                      <a:pt x="1249" y="1817"/>
                    </a:cubicBezTo>
                    <a:cubicBezTo>
                      <a:pt x="1043" y="2067"/>
                      <a:pt x="586" y="2177"/>
                      <a:pt x="447" y="2471"/>
                    </a:cubicBezTo>
                    <a:cubicBezTo>
                      <a:pt x="313" y="2764"/>
                      <a:pt x="514" y="3182"/>
                      <a:pt x="438" y="3503"/>
                    </a:cubicBezTo>
                    <a:cubicBezTo>
                      <a:pt x="361" y="3811"/>
                      <a:pt x="0" y="4104"/>
                      <a:pt x="0" y="4435"/>
                    </a:cubicBezTo>
                    <a:cubicBezTo>
                      <a:pt x="0" y="4772"/>
                      <a:pt x="365" y="5060"/>
                      <a:pt x="438" y="5372"/>
                    </a:cubicBezTo>
                    <a:cubicBezTo>
                      <a:pt x="510" y="5694"/>
                      <a:pt x="308" y="6112"/>
                      <a:pt x="447" y="6405"/>
                    </a:cubicBezTo>
                    <a:cubicBezTo>
                      <a:pt x="586" y="6693"/>
                      <a:pt x="1043" y="6799"/>
                      <a:pt x="1249" y="7054"/>
                    </a:cubicBezTo>
                    <a:cubicBezTo>
                      <a:pt x="1456" y="7313"/>
                      <a:pt x="1456" y="7779"/>
                      <a:pt x="1711" y="7981"/>
                    </a:cubicBezTo>
                    <a:cubicBezTo>
                      <a:pt x="1965" y="8187"/>
                      <a:pt x="2422" y="8086"/>
                      <a:pt x="2715" y="8226"/>
                    </a:cubicBezTo>
                    <a:cubicBezTo>
                      <a:pt x="3008" y="8370"/>
                      <a:pt x="3209" y="8783"/>
                      <a:pt x="3531" y="8860"/>
                    </a:cubicBezTo>
                    <a:cubicBezTo>
                      <a:pt x="3564" y="8867"/>
                      <a:pt x="3597" y="8870"/>
                      <a:pt x="3631" y="8870"/>
                    </a:cubicBezTo>
                    <a:cubicBezTo>
                      <a:pt x="3916" y="8870"/>
                      <a:pt x="4239" y="8644"/>
                      <a:pt x="4535" y="8644"/>
                    </a:cubicBezTo>
                    <a:cubicBezTo>
                      <a:pt x="4836" y="8644"/>
                      <a:pt x="5156" y="8870"/>
                      <a:pt x="5443" y="8870"/>
                    </a:cubicBezTo>
                    <a:cubicBezTo>
                      <a:pt x="5477" y="8870"/>
                      <a:pt x="5511" y="8867"/>
                      <a:pt x="5544" y="8860"/>
                    </a:cubicBezTo>
                    <a:cubicBezTo>
                      <a:pt x="5871" y="8788"/>
                      <a:pt x="6063" y="8370"/>
                      <a:pt x="6361" y="8226"/>
                    </a:cubicBezTo>
                    <a:cubicBezTo>
                      <a:pt x="6659" y="8082"/>
                      <a:pt x="7110" y="8187"/>
                      <a:pt x="7365" y="7981"/>
                    </a:cubicBezTo>
                    <a:cubicBezTo>
                      <a:pt x="7620" y="7774"/>
                      <a:pt x="7620" y="7308"/>
                      <a:pt x="7826" y="7054"/>
                    </a:cubicBezTo>
                    <a:cubicBezTo>
                      <a:pt x="8028" y="6804"/>
                      <a:pt x="8484" y="6698"/>
                      <a:pt x="8624" y="6405"/>
                    </a:cubicBezTo>
                    <a:cubicBezTo>
                      <a:pt x="8763" y="6112"/>
                      <a:pt x="8561" y="5694"/>
                      <a:pt x="8638" y="5372"/>
                    </a:cubicBezTo>
                    <a:cubicBezTo>
                      <a:pt x="8710" y="5060"/>
                      <a:pt x="9070" y="4772"/>
                      <a:pt x="9070" y="4435"/>
                    </a:cubicBezTo>
                    <a:cubicBezTo>
                      <a:pt x="9070" y="4104"/>
                      <a:pt x="8705" y="3811"/>
                      <a:pt x="8638" y="3503"/>
                    </a:cubicBezTo>
                    <a:cubicBezTo>
                      <a:pt x="8566" y="3177"/>
                      <a:pt x="8763" y="2759"/>
                      <a:pt x="8624" y="2471"/>
                    </a:cubicBezTo>
                    <a:cubicBezTo>
                      <a:pt x="8484" y="2177"/>
                      <a:pt x="8028" y="2077"/>
                      <a:pt x="7826" y="1817"/>
                    </a:cubicBezTo>
                    <a:cubicBezTo>
                      <a:pt x="7620" y="1558"/>
                      <a:pt x="7620" y="1097"/>
                      <a:pt x="7365" y="890"/>
                    </a:cubicBezTo>
                    <a:cubicBezTo>
                      <a:pt x="7259" y="818"/>
                      <a:pt x="7139" y="775"/>
                      <a:pt x="7014" y="760"/>
                    </a:cubicBezTo>
                    <a:lnTo>
                      <a:pt x="6294" y="607"/>
                    </a:lnTo>
                    <a:cubicBezTo>
                      <a:pt x="6034" y="443"/>
                      <a:pt x="5847" y="83"/>
                      <a:pt x="5544" y="11"/>
                    </a:cubicBezTo>
                    <a:cubicBezTo>
                      <a:pt x="5512" y="4"/>
                      <a:pt x="5478" y="1"/>
                      <a:pt x="5445" y="1"/>
                    </a:cubicBezTo>
                    <a:cubicBezTo>
                      <a:pt x="5157" y="1"/>
                      <a:pt x="4837" y="232"/>
                      <a:pt x="4535" y="232"/>
                    </a:cubicBezTo>
                    <a:cubicBezTo>
                      <a:pt x="4239" y="232"/>
                      <a:pt x="3915" y="1"/>
                      <a:pt x="36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6737800" y="3445052"/>
                <a:ext cx="197868" cy="215592"/>
              </a:xfrm>
              <a:custGeom>
                <a:rect b="b" l="l" r="r" t="t"/>
                <a:pathLst>
                  <a:path extrusionOk="0" h="8235" w="7558">
                    <a:moveTo>
                      <a:pt x="4920" y="0"/>
                    </a:moveTo>
                    <a:lnTo>
                      <a:pt x="4920" y="0"/>
                    </a:lnTo>
                    <a:cubicBezTo>
                      <a:pt x="6308" y="1523"/>
                      <a:pt x="6457" y="3805"/>
                      <a:pt x="5280" y="5491"/>
                    </a:cubicBezTo>
                    <a:cubicBezTo>
                      <a:pt x="4433" y="6703"/>
                      <a:pt x="3069" y="7379"/>
                      <a:pt x="1662" y="7379"/>
                    </a:cubicBezTo>
                    <a:cubicBezTo>
                      <a:pt x="1105" y="7379"/>
                      <a:pt x="541" y="7273"/>
                      <a:pt x="0" y="7052"/>
                    </a:cubicBezTo>
                    <a:lnTo>
                      <a:pt x="0" y="7052"/>
                    </a:lnTo>
                    <a:cubicBezTo>
                      <a:pt x="39" y="7163"/>
                      <a:pt x="106" y="7264"/>
                      <a:pt x="197" y="7346"/>
                    </a:cubicBezTo>
                    <a:cubicBezTo>
                      <a:pt x="452" y="7552"/>
                      <a:pt x="904" y="7446"/>
                      <a:pt x="1201" y="7591"/>
                    </a:cubicBezTo>
                    <a:cubicBezTo>
                      <a:pt x="1494" y="7735"/>
                      <a:pt x="1691" y="8153"/>
                      <a:pt x="2013" y="8225"/>
                    </a:cubicBezTo>
                    <a:cubicBezTo>
                      <a:pt x="2046" y="8232"/>
                      <a:pt x="2080" y="8235"/>
                      <a:pt x="2114" y="8235"/>
                    </a:cubicBezTo>
                    <a:cubicBezTo>
                      <a:pt x="2403" y="8235"/>
                      <a:pt x="2726" y="8008"/>
                      <a:pt x="3022" y="8008"/>
                    </a:cubicBezTo>
                    <a:cubicBezTo>
                      <a:pt x="3323" y="8008"/>
                      <a:pt x="3643" y="8235"/>
                      <a:pt x="3930" y="8235"/>
                    </a:cubicBezTo>
                    <a:cubicBezTo>
                      <a:pt x="3964" y="8235"/>
                      <a:pt x="3998" y="8232"/>
                      <a:pt x="4031" y="8225"/>
                    </a:cubicBezTo>
                    <a:cubicBezTo>
                      <a:pt x="4353" y="8148"/>
                      <a:pt x="4555" y="7735"/>
                      <a:pt x="4848" y="7591"/>
                    </a:cubicBezTo>
                    <a:cubicBezTo>
                      <a:pt x="5141" y="7451"/>
                      <a:pt x="5597" y="7552"/>
                      <a:pt x="5852" y="7346"/>
                    </a:cubicBezTo>
                    <a:cubicBezTo>
                      <a:pt x="6106" y="7144"/>
                      <a:pt x="6106" y="6678"/>
                      <a:pt x="6313" y="6418"/>
                    </a:cubicBezTo>
                    <a:cubicBezTo>
                      <a:pt x="6515" y="6164"/>
                      <a:pt x="6971" y="6058"/>
                      <a:pt x="7110" y="5770"/>
                    </a:cubicBezTo>
                    <a:cubicBezTo>
                      <a:pt x="7250" y="5477"/>
                      <a:pt x="7048" y="5054"/>
                      <a:pt x="7125" y="4732"/>
                    </a:cubicBezTo>
                    <a:cubicBezTo>
                      <a:pt x="7192" y="4420"/>
                      <a:pt x="7557" y="4132"/>
                      <a:pt x="7557" y="3795"/>
                    </a:cubicBezTo>
                    <a:cubicBezTo>
                      <a:pt x="7557" y="3459"/>
                      <a:pt x="7197" y="3171"/>
                      <a:pt x="7125" y="2859"/>
                    </a:cubicBezTo>
                    <a:cubicBezTo>
                      <a:pt x="7048" y="2537"/>
                      <a:pt x="7250" y="2119"/>
                      <a:pt x="7110" y="1826"/>
                    </a:cubicBezTo>
                    <a:cubicBezTo>
                      <a:pt x="6971" y="1533"/>
                      <a:pt x="6515" y="1427"/>
                      <a:pt x="6308" y="1177"/>
                    </a:cubicBezTo>
                    <a:cubicBezTo>
                      <a:pt x="6106" y="923"/>
                      <a:pt x="6106" y="457"/>
                      <a:pt x="5852" y="250"/>
                    </a:cubicBezTo>
                    <a:cubicBezTo>
                      <a:pt x="5746" y="178"/>
                      <a:pt x="5626" y="130"/>
                      <a:pt x="5496" y="120"/>
                    </a:cubicBezTo>
                    <a:lnTo>
                      <a:pt x="49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6761833" y="3472959"/>
                <a:ext cx="32830" cy="28039"/>
              </a:xfrm>
              <a:custGeom>
                <a:rect b="b" l="l" r="r" t="t"/>
                <a:pathLst>
                  <a:path extrusionOk="0" h="1071" w="1254">
                    <a:moveTo>
                      <a:pt x="716" y="1"/>
                    </a:moveTo>
                    <a:cubicBezTo>
                      <a:pt x="240" y="1"/>
                      <a:pt x="0" y="577"/>
                      <a:pt x="336" y="913"/>
                    </a:cubicBezTo>
                    <a:cubicBezTo>
                      <a:pt x="446" y="1022"/>
                      <a:pt x="581" y="1070"/>
                      <a:pt x="712" y="1070"/>
                    </a:cubicBezTo>
                    <a:cubicBezTo>
                      <a:pt x="989" y="1070"/>
                      <a:pt x="1254" y="856"/>
                      <a:pt x="1254" y="534"/>
                    </a:cubicBezTo>
                    <a:cubicBezTo>
                      <a:pt x="1254" y="241"/>
                      <a:pt x="1014" y="1"/>
                      <a:pt x="716" y="1"/>
                    </a:cubicBezTo>
                    <a:close/>
                  </a:path>
                </a:pathLst>
              </a:custGeom>
              <a:solidFill>
                <a:srgbClr val="C0CD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6798171" y="3365674"/>
                <a:ext cx="32856" cy="28039"/>
              </a:xfrm>
              <a:custGeom>
                <a:rect b="b" l="l" r="r" t="t"/>
                <a:pathLst>
                  <a:path extrusionOk="0" h="1071" w="1255">
                    <a:moveTo>
                      <a:pt x="716" y="1"/>
                    </a:moveTo>
                    <a:cubicBezTo>
                      <a:pt x="241" y="1"/>
                      <a:pt x="0" y="573"/>
                      <a:pt x="337" y="914"/>
                    </a:cubicBezTo>
                    <a:cubicBezTo>
                      <a:pt x="447" y="1022"/>
                      <a:pt x="581" y="1071"/>
                      <a:pt x="713" y="1071"/>
                    </a:cubicBezTo>
                    <a:cubicBezTo>
                      <a:pt x="990" y="1071"/>
                      <a:pt x="1254" y="856"/>
                      <a:pt x="1254" y="534"/>
                    </a:cubicBezTo>
                    <a:cubicBezTo>
                      <a:pt x="1254" y="236"/>
                      <a:pt x="1014" y="1"/>
                      <a:pt x="7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6852887" y="3519377"/>
                <a:ext cx="32830" cy="28039"/>
              </a:xfrm>
              <a:custGeom>
                <a:rect b="b" l="l" r="r" t="t"/>
                <a:pathLst>
                  <a:path extrusionOk="0" h="1071" w="1254">
                    <a:moveTo>
                      <a:pt x="716" y="0"/>
                    </a:moveTo>
                    <a:cubicBezTo>
                      <a:pt x="240" y="0"/>
                      <a:pt x="0" y="577"/>
                      <a:pt x="336" y="913"/>
                    </a:cubicBezTo>
                    <a:cubicBezTo>
                      <a:pt x="446" y="1022"/>
                      <a:pt x="581" y="1070"/>
                      <a:pt x="713" y="1070"/>
                    </a:cubicBezTo>
                    <a:cubicBezTo>
                      <a:pt x="989" y="1070"/>
                      <a:pt x="1254" y="856"/>
                      <a:pt x="1254" y="534"/>
                    </a:cubicBezTo>
                    <a:cubicBezTo>
                      <a:pt x="1254" y="241"/>
                      <a:pt x="1014" y="0"/>
                      <a:pt x="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6750890" y="3564642"/>
                <a:ext cx="51836" cy="44401"/>
              </a:xfrm>
              <a:custGeom>
                <a:rect b="b" l="l" r="r" t="t"/>
                <a:pathLst>
                  <a:path extrusionOk="0" h="1696" w="1980">
                    <a:moveTo>
                      <a:pt x="1134" y="1"/>
                    </a:moveTo>
                    <a:cubicBezTo>
                      <a:pt x="375" y="1"/>
                      <a:pt x="0" y="914"/>
                      <a:pt x="533" y="1447"/>
                    </a:cubicBezTo>
                    <a:cubicBezTo>
                      <a:pt x="705" y="1619"/>
                      <a:pt x="917" y="1696"/>
                      <a:pt x="1124" y="1696"/>
                    </a:cubicBezTo>
                    <a:cubicBezTo>
                      <a:pt x="1560" y="1696"/>
                      <a:pt x="1979" y="1356"/>
                      <a:pt x="1979" y="842"/>
                    </a:cubicBezTo>
                    <a:cubicBezTo>
                      <a:pt x="1975" y="376"/>
                      <a:pt x="1600" y="1"/>
                      <a:pt x="11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6939543" y="3387037"/>
                <a:ext cx="36364" cy="34636"/>
              </a:xfrm>
              <a:custGeom>
                <a:rect b="b" l="l" r="r" t="t"/>
                <a:pathLst>
                  <a:path extrusionOk="0" h="1323" w="1389">
                    <a:moveTo>
                      <a:pt x="666" y="0"/>
                    </a:moveTo>
                    <a:cubicBezTo>
                      <a:pt x="326" y="0"/>
                      <a:pt x="0" y="263"/>
                      <a:pt x="0" y="660"/>
                    </a:cubicBezTo>
                    <a:cubicBezTo>
                      <a:pt x="0" y="1059"/>
                      <a:pt x="325" y="1322"/>
                      <a:pt x="664" y="1322"/>
                    </a:cubicBezTo>
                    <a:cubicBezTo>
                      <a:pt x="827" y="1322"/>
                      <a:pt x="993" y="1261"/>
                      <a:pt x="1129" y="1126"/>
                    </a:cubicBezTo>
                    <a:cubicBezTo>
                      <a:pt x="1389" y="871"/>
                      <a:pt x="1389" y="453"/>
                      <a:pt x="1129" y="194"/>
                    </a:cubicBezTo>
                    <a:cubicBezTo>
                      <a:pt x="994" y="60"/>
                      <a:pt x="828" y="0"/>
                      <a:pt x="6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6962922" y="3530451"/>
                <a:ext cx="32856" cy="28013"/>
              </a:xfrm>
              <a:custGeom>
                <a:rect b="b" l="l" r="r" t="t"/>
                <a:pathLst>
                  <a:path extrusionOk="0" h="1070" w="1255">
                    <a:moveTo>
                      <a:pt x="716" y="0"/>
                    </a:moveTo>
                    <a:cubicBezTo>
                      <a:pt x="241" y="0"/>
                      <a:pt x="1" y="577"/>
                      <a:pt x="337" y="913"/>
                    </a:cubicBezTo>
                    <a:cubicBezTo>
                      <a:pt x="447" y="1021"/>
                      <a:pt x="581" y="1070"/>
                      <a:pt x="713" y="1070"/>
                    </a:cubicBezTo>
                    <a:cubicBezTo>
                      <a:pt x="990" y="1070"/>
                      <a:pt x="1255" y="856"/>
                      <a:pt x="1255" y="533"/>
                    </a:cubicBezTo>
                    <a:cubicBezTo>
                      <a:pt x="1255" y="240"/>
                      <a:pt x="1014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6931479" y="3659021"/>
                <a:ext cx="38013" cy="36207"/>
              </a:xfrm>
              <a:custGeom>
                <a:rect b="b" l="l" r="r" t="t"/>
                <a:pathLst>
                  <a:path extrusionOk="0" h="1383" w="1452">
                    <a:moveTo>
                      <a:pt x="694" y="0"/>
                    </a:moveTo>
                    <a:cubicBezTo>
                      <a:pt x="341" y="0"/>
                      <a:pt x="1" y="275"/>
                      <a:pt x="1" y="691"/>
                    </a:cubicBezTo>
                    <a:cubicBezTo>
                      <a:pt x="1" y="1107"/>
                      <a:pt x="342" y="1383"/>
                      <a:pt x="697" y="1383"/>
                    </a:cubicBezTo>
                    <a:cubicBezTo>
                      <a:pt x="866" y="1383"/>
                      <a:pt x="1038" y="1320"/>
                      <a:pt x="1178" y="1181"/>
                    </a:cubicBezTo>
                    <a:cubicBezTo>
                      <a:pt x="1452" y="912"/>
                      <a:pt x="1452" y="474"/>
                      <a:pt x="1178" y="205"/>
                    </a:cubicBezTo>
                    <a:cubicBezTo>
                      <a:pt x="1037" y="64"/>
                      <a:pt x="864" y="0"/>
                      <a:pt x="6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6798171" y="3695202"/>
                <a:ext cx="32856" cy="28039"/>
              </a:xfrm>
              <a:custGeom>
                <a:rect b="b" l="l" r="r" t="t"/>
                <a:pathLst>
                  <a:path extrusionOk="0" h="1071" w="1255">
                    <a:moveTo>
                      <a:pt x="716" y="0"/>
                    </a:moveTo>
                    <a:cubicBezTo>
                      <a:pt x="241" y="0"/>
                      <a:pt x="0" y="577"/>
                      <a:pt x="337" y="913"/>
                    </a:cubicBezTo>
                    <a:cubicBezTo>
                      <a:pt x="447" y="1022"/>
                      <a:pt x="581" y="1070"/>
                      <a:pt x="713" y="1070"/>
                    </a:cubicBezTo>
                    <a:cubicBezTo>
                      <a:pt x="990" y="1070"/>
                      <a:pt x="1254" y="856"/>
                      <a:pt x="1254" y="534"/>
                    </a:cubicBezTo>
                    <a:cubicBezTo>
                      <a:pt x="1254" y="241"/>
                      <a:pt x="1014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6686225" y="3646847"/>
                <a:ext cx="29583" cy="28196"/>
              </a:xfrm>
              <a:custGeom>
                <a:rect b="b" l="l" r="r" t="t"/>
                <a:pathLst>
                  <a:path extrusionOk="0" h="1077" w="1130">
                    <a:moveTo>
                      <a:pt x="541" y="1"/>
                    </a:moveTo>
                    <a:cubicBezTo>
                      <a:pt x="266" y="1"/>
                      <a:pt x="1" y="215"/>
                      <a:pt x="1" y="536"/>
                    </a:cubicBezTo>
                    <a:cubicBezTo>
                      <a:pt x="1" y="862"/>
                      <a:pt x="268" y="1077"/>
                      <a:pt x="545" y="1077"/>
                    </a:cubicBezTo>
                    <a:cubicBezTo>
                      <a:pt x="676" y="1077"/>
                      <a:pt x="810" y="1028"/>
                      <a:pt x="918" y="920"/>
                    </a:cubicBezTo>
                    <a:cubicBezTo>
                      <a:pt x="1130" y="709"/>
                      <a:pt x="1130" y="368"/>
                      <a:pt x="918" y="161"/>
                    </a:cubicBezTo>
                    <a:cubicBezTo>
                      <a:pt x="809" y="50"/>
                      <a:pt x="674" y="1"/>
                      <a:pt x="5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6633289" y="3530451"/>
                <a:ext cx="32856" cy="28013"/>
              </a:xfrm>
              <a:custGeom>
                <a:rect b="b" l="l" r="r" t="t"/>
                <a:pathLst>
                  <a:path extrusionOk="0" h="1070" w="1255">
                    <a:moveTo>
                      <a:pt x="716" y="0"/>
                    </a:moveTo>
                    <a:cubicBezTo>
                      <a:pt x="240" y="0"/>
                      <a:pt x="0" y="577"/>
                      <a:pt x="341" y="913"/>
                    </a:cubicBezTo>
                    <a:cubicBezTo>
                      <a:pt x="450" y="1021"/>
                      <a:pt x="583" y="1070"/>
                      <a:pt x="714" y="1070"/>
                    </a:cubicBezTo>
                    <a:cubicBezTo>
                      <a:pt x="989" y="1070"/>
                      <a:pt x="1254" y="856"/>
                      <a:pt x="1254" y="533"/>
                    </a:cubicBezTo>
                    <a:cubicBezTo>
                      <a:pt x="1254" y="240"/>
                      <a:pt x="1014" y="0"/>
                      <a:pt x="7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6665491" y="3393032"/>
                <a:ext cx="39008" cy="37149"/>
              </a:xfrm>
              <a:custGeom>
                <a:rect b="b" l="l" r="r" t="t"/>
                <a:pathLst>
                  <a:path extrusionOk="0" h="1419" w="1490">
                    <a:moveTo>
                      <a:pt x="714" y="1"/>
                    </a:moveTo>
                    <a:cubicBezTo>
                      <a:pt x="350" y="1"/>
                      <a:pt x="0" y="283"/>
                      <a:pt x="0" y="709"/>
                    </a:cubicBezTo>
                    <a:cubicBezTo>
                      <a:pt x="0" y="1135"/>
                      <a:pt x="350" y="1418"/>
                      <a:pt x="714" y="1418"/>
                    </a:cubicBezTo>
                    <a:cubicBezTo>
                      <a:pt x="889" y="1418"/>
                      <a:pt x="1066" y="1353"/>
                      <a:pt x="1211" y="1209"/>
                    </a:cubicBezTo>
                    <a:cubicBezTo>
                      <a:pt x="1489" y="935"/>
                      <a:pt x="1489" y="484"/>
                      <a:pt x="1211" y="210"/>
                    </a:cubicBezTo>
                    <a:cubicBezTo>
                      <a:pt x="1066" y="65"/>
                      <a:pt x="889" y="1"/>
                      <a:pt x="7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6754529" y="3467488"/>
                <a:ext cx="45422" cy="38956"/>
              </a:xfrm>
              <a:custGeom>
                <a:rect b="b" l="l" r="r" t="t"/>
                <a:pathLst>
                  <a:path extrusionOk="0" h="1488" w="1735">
                    <a:moveTo>
                      <a:pt x="996" y="413"/>
                    </a:moveTo>
                    <a:cubicBezTo>
                      <a:pt x="1078" y="413"/>
                      <a:pt x="1162" y="444"/>
                      <a:pt x="1230" y="512"/>
                    </a:cubicBezTo>
                    <a:cubicBezTo>
                      <a:pt x="1437" y="719"/>
                      <a:pt x="1288" y="1074"/>
                      <a:pt x="995" y="1074"/>
                    </a:cubicBezTo>
                    <a:cubicBezTo>
                      <a:pt x="812" y="1074"/>
                      <a:pt x="663" y="925"/>
                      <a:pt x="663" y="743"/>
                    </a:cubicBezTo>
                    <a:cubicBezTo>
                      <a:pt x="663" y="545"/>
                      <a:pt x="825" y="413"/>
                      <a:pt x="996" y="413"/>
                    </a:cubicBezTo>
                    <a:close/>
                    <a:moveTo>
                      <a:pt x="989" y="0"/>
                    </a:moveTo>
                    <a:cubicBezTo>
                      <a:pt x="806" y="0"/>
                      <a:pt x="619" y="68"/>
                      <a:pt x="466" y="219"/>
                    </a:cubicBezTo>
                    <a:cubicBezTo>
                      <a:pt x="0" y="685"/>
                      <a:pt x="332" y="1488"/>
                      <a:pt x="995" y="1488"/>
                    </a:cubicBezTo>
                    <a:cubicBezTo>
                      <a:pt x="1403" y="1488"/>
                      <a:pt x="1735" y="1156"/>
                      <a:pt x="1735" y="743"/>
                    </a:cubicBezTo>
                    <a:cubicBezTo>
                      <a:pt x="1735" y="295"/>
                      <a:pt x="1370" y="0"/>
                      <a:pt x="9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6852128" y="3513957"/>
                <a:ext cx="45422" cy="38930"/>
              </a:xfrm>
              <a:custGeom>
                <a:rect b="b" l="l" r="r" t="t"/>
                <a:pathLst>
                  <a:path extrusionOk="0" h="1487" w="1735">
                    <a:moveTo>
                      <a:pt x="740" y="409"/>
                    </a:moveTo>
                    <a:cubicBezTo>
                      <a:pt x="1033" y="409"/>
                      <a:pt x="1182" y="769"/>
                      <a:pt x="976" y="976"/>
                    </a:cubicBezTo>
                    <a:cubicBezTo>
                      <a:pt x="907" y="1043"/>
                      <a:pt x="823" y="1073"/>
                      <a:pt x="742" y="1073"/>
                    </a:cubicBezTo>
                    <a:cubicBezTo>
                      <a:pt x="571" y="1073"/>
                      <a:pt x="409" y="942"/>
                      <a:pt x="409" y="741"/>
                    </a:cubicBezTo>
                    <a:cubicBezTo>
                      <a:pt x="409" y="561"/>
                      <a:pt x="553" y="414"/>
                      <a:pt x="732" y="414"/>
                    </a:cubicBezTo>
                    <a:cubicBezTo>
                      <a:pt x="734" y="414"/>
                      <a:pt x="737" y="414"/>
                      <a:pt x="740" y="414"/>
                    </a:cubicBezTo>
                    <a:lnTo>
                      <a:pt x="740" y="409"/>
                    </a:lnTo>
                    <a:close/>
                    <a:moveTo>
                      <a:pt x="745" y="1"/>
                    </a:moveTo>
                    <a:cubicBezTo>
                      <a:pt x="332" y="1"/>
                      <a:pt x="0" y="332"/>
                      <a:pt x="0" y="741"/>
                    </a:cubicBezTo>
                    <a:cubicBezTo>
                      <a:pt x="0" y="1190"/>
                      <a:pt x="368" y="1487"/>
                      <a:pt x="751" y="1487"/>
                    </a:cubicBezTo>
                    <a:cubicBezTo>
                      <a:pt x="933" y="1487"/>
                      <a:pt x="1118" y="1419"/>
                      <a:pt x="1269" y="1269"/>
                    </a:cubicBezTo>
                    <a:cubicBezTo>
                      <a:pt x="1735" y="798"/>
                      <a:pt x="1403" y="1"/>
                      <a:pt x="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6753010" y="3559118"/>
                <a:ext cx="64298" cy="55187"/>
              </a:xfrm>
              <a:custGeom>
                <a:rect b="b" l="l" r="r" t="t"/>
                <a:pathLst>
                  <a:path extrusionOk="0" h="2108" w="2456">
                    <a:moveTo>
                      <a:pt x="1050" y="414"/>
                    </a:moveTo>
                    <a:lnTo>
                      <a:pt x="1050" y="414"/>
                    </a:lnTo>
                    <a:cubicBezTo>
                      <a:pt x="1620" y="416"/>
                      <a:pt x="1903" y="1106"/>
                      <a:pt x="1500" y="1504"/>
                    </a:cubicBezTo>
                    <a:cubicBezTo>
                      <a:pt x="1370" y="1635"/>
                      <a:pt x="1210" y="1694"/>
                      <a:pt x="1053" y="1694"/>
                    </a:cubicBezTo>
                    <a:cubicBezTo>
                      <a:pt x="725" y="1694"/>
                      <a:pt x="409" y="1439"/>
                      <a:pt x="409" y="1053"/>
                    </a:cubicBezTo>
                    <a:cubicBezTo>
                      <a:pt x="409" y="703"/>
                      <a:pt x="696" y="415"/>
                      <a:pt x="1050" y="414"/>
                    </a:cubicBezTo>
                    <a:close/>
                    <a:moveTo>
                      <a:pt x="1048" y="0"/>
                    </a:moveTo>
                    <a:cubicBezTo>
                      <a:pt x="472" y="5"/>
                      <a:pt x="1" y="476"/>
                      <a:pt x="1" y="1053"/>
                    </a:cubicBezTo>
                    <a:cubicBezTo>
                      <a:pt x="1" y="1687"/>
                      <a:pt x="518" y="2107"/>
                      <a:pt x="1058" y="2107"/>
                    </a:cubicBezTo>
                    <a:cubicBezTo>
                      <a:pt x="1316" y="2107"/>
                      <a:pt x="1578" y="2011"/>
                      <a:pt x="1793" y="1797"/>
                    </a:cubicBezTo>
                    <a:cubicBezTo>
                      <a:pt x="2456" y="1134"/>
                      <a:pt x="1985" y="0"/>
                      <a:pt x="1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6633158" y="3359783"/>
                <a:ext cx="368143" cy="368771"/>
              </a:xfrm>
              <a:custGeom>
                <a:rect b="b" l="l" r="r" t="t"/>
                <a:pathLst>
                  <a:path extrusionOk="0" h="14086" w="14062">
                    <a:moveTo>
                      <a:pt x="7025" y="428"/>
                    </a:moveTo>
                    <a:cubicBezTo>
                      <a:pt x="7106" y="428"/>
                      <a:pt x="7188" y="457"/>
                      <a:pt x="7255" y="524"/>
                    </a:cubicBezTo>
                    <a:cubicBezTo>
                      <a:pt x="7461" y="735"/>
                      <a:pt x="7317" y="1091"/>
                      <a:pt x="7019" y="1091"/>
                    </a:cubicBezTo>
                    <a:cubicBezTo>
                      <a:pt x="6837" y="1086"/>
                      <a:pt x="6693" y="942"/>
                      <a:pt x="6688" y="759"/>
                    </a:cubicBezTo>
                    <a:cubicBezTo>
                      <a:pt x="6688" y="560"/>
                      <a:pt x="6854" y="428"/>
                      <a:pt x="7025" y="428"/>
                    </a:cubicBezTo>
                    <a:close/>
                    <a:moveTo>
                      <a:pt x="12366" y="1254"/>
                    </a:moveTo>
                    <a:cubicBezTo>
                      <a:pt x="12688" y="1254"/>
                      <a:pt x="12909" y="1581"/>
                      <a:pt x="12784" y="1878"/>
                    </a:cubicBezTo>
                    <a:cubicBezTo>
                      <a:pt x="12711" y="2061"/>
                      <a:pt x="12541" y="2162"/>
                      <a:pt x="12366" y="2162"/>
                    </a:cubicBezTo>
                    <a:cubicBezTo>
                      <a:pt x="12252" y="2162"/>
                      <a:pt x="12135" y="2119"/>
                      <a:pt x="12044" y="2027"/>
                    </a:cubicBezTo>
                    <a:cubicBezTo>
                      <a:pt x="11761" y="1739"/>
                      <a:pt x="11963" y="1254"/>
                      <a:pt x="12366" y="1254"/>
                    </a:cubicBezTo>
                    <a:close/>
                    <a:moveTo>
                      <a:pt x="1946" y="1480"/>
                    </a:moveTo>
                    <a:cubicBezTo>
                      <a:pt x="2393" y="1480"/>
                      <a:pt x="2614" y="2023"/>
                      <a:pt x="2302" y="2335"/>
                    </a:cubicBezTo>
                    <a:cubicBezTo>
                      <a:pt x="2203" y="2433"/>
                      <a:pt x="2075" y="2483"/>
                      <a:pt x="1946" y="2483"/>
                    </a:cubicBezTo>
                    <a:cubicBezTo>
                      <a:pt x="1818" y="2483"/>
                      <a:pt x="1689" y="2433"/>
                      <a:pt x="1591" y="2335"/>
                    </a:cubicBezTo>
                    <a:cubicBezTo>
                      <a:pt x="1278" y="2023"/>
                      <a:pt x="1499" y="1480"/>
                      <a:pt x="1946" y="1480"/>
                    </a:cubicBezTo>
                    <a:close/>
                    <a:moveTo>
                      <a:pt x="721" y="6725"/>
                    </a:moveTo>
                    <a:cubicBezTo>
                      <a:pt x="890" y="6725"/>
                      <a:pt x="1053" y="6856"/>
                      <a:pt x="1053" y="7057"/>
                    </a:cubicBezTo>
                    <a:cubicBezTo>
                      <a:pt x="1053" y="7240"/>
                      <a:pt x="904" y="7389"/>
                      <a:pt x="721" y="7389"/>
                    </a:cubicBezTo>
                    <a:cubicBezTo>
                      <a:pt x="428" y="7389"/>
                      <a:pt x="279" y="7028"/>
                      <a:pt x="490" y="6822"/>
                    </a:cubicBezTo>
                    <a:cubicBezTo>
                      <a:pt x="557" y="6755"/>
                      <a:pt x="640" y="6725"/>
                      <a:pt x="721" y="6725"/>
                    </a:cubicBezTo>
                    <a:close/>
                    <a:moveTo>
                      <a:pt x="13312" y="6725"/>
                    </a:moveTo>
                    <a:cubicBezTo>
                      <a:pt x="13482" y="6725"/>
                      <a:pt x="13644" y="6856"/>
                      <a:pt x="13644" y="7057"/>
                    </a:cubicBezTo>
                    <a:cubicBezTo>
                      <a:pt x="13644" y="7240"/>
                      <a:pt x="13495" y="7389"/>
                      <a:pt x="13312" y="7389"/>
                    </a:cubicBezTo>
                    <a:cubicBezTo>
                      <a:pt x="13019" y="7389"/>
                      <a:pt x="12871" y="7028"/>
                      <a:pt x="13082" y="6822"/>
                    </a:cubicBezTo>
                    <a:cubicBezTo>
                      <a:pt x="13149" y="6755"/>
                      <a:pt x="13231" y="6725"/>
                      <a:pt x="13312" y="6725"/>
                    </a:cubicBezTo>
                    <a:close/>
                    <a:moveTo>
                      <a:pt x="2566" y="11179"/>
                    </a:moveTo>
                    <a:cubicBezTo>
                      <a:pt x="2859" y="11179"/>
                      <a:pt x="3008" y="11530"/>
                      <a:pt x="2801" y="11736"/>
                    </a:cubicBezTo>
                    <a:lnTo>
                      <a:pt x="2801" y="11741"/>
                    </a:lnTo>
                    <a:cubicBezTo>
                      <a:pt x="2735" y="11806"/>
                      <a:pt x="2651" y="11836"/>
                      <a:pt x="2569" y="11836"/>
                    </a:cubicBezTo>
                    <a:cubicBezTo>
                      <a:pt x="2442" y="11836"/>
                      <a:pt x="2318" y="11764"/>
                      <a:pt x="2263" y="11631"/>
                    </a:cubicBezTo>
                    <a:cubicBezTo>
                      <a:pt x="2177" y="11414"/>
                      <a:pt x="2335" y="11179"/>
                      <a:pt x="2566" y="11179"/>
                    </a:cubicBezTo>
                    <a:close/>
                    <a:moveTo>
                      <a:pt x="7014" y="13019"/>
                    </a:moveTo>
                    <a:cubicBezTo>
                      <a:pt x="7197" y="13019"/>
                      <a:pt x="7346" y="13163"/>
                      <a:pt x="7346" y="13346"/>
                    </a:cubicBezTo>
                    <a:lnTo>
                      <a:pt x="7346" y="13350"/>
                    </a:lnTo>
                    <a:cubicBezTo>
                      <a:pt x="7346" y="13549"/>
                      <a:pt x="7182" y="13682"/>
                      <a:pt x="7012" y="13682"/>
                    </a:cubicBezTo>
                    <a:cubicBezTo>
                      <a:pt x="6932" y="13682"/>
                      <a:pt x="6850" y="13652"/>
                      <a:pt x="6784" y="13586"/>
                    </a:cubicBezTo>
                    <a:cubicBezTo>
                      <a:pt x="6572" y="13374"/>
                      <a:pt x="6721" y="13019"/>
                      <a:pt x="7014" y="13019"/>
                    </a:cubicBezTo>
                    <a:close/>
                    <a:moveTo>
                      <a:pt x="7038" y="0"/>
                    </a:moveTo>
                    <a:cubicBezTo>
                      <a:pt x="6625" y="0"/>
                      <a:pt x="6294" y="332"/>
                      <a:pt x="6294" y="745"/>
                    </a:cubicBezTo>
                    <a:cubicBezTo>
                      <a:pt x="6294" y="1071"/>
                      <a:pt x="6515" y="1355"/>
                      <a:pt x="6827" y="1441"/>
                    </a:cubicBezTo>
                    <a:lnTo>
                      <a:pt x="6827" y="2585"/>
                    </a:lnTo>
                    <a:cubicBezTo>
                      <a:pt x="6769" y="2565"/>
                      <a:pt x="6707" y="2546"/>
                      <a:pt x="6649" y="2522"/>
                    </a:cubicBezTo>
                    <a:cubicBezTo>
                      <a:pt x="6434" y="2442"/>
                      <a:pt x="6269" y="2398"/>
                      <a:pt x="6123" y="2398"/>
                    </a:cubicBezTo>
                    <a:cubicBezTo>
                      <a:pt x="5882" y="2398"/>
                      <a:pt x="5693" y="2520"/>
                      <a:pt x="5415" y="2810"/>
                    </a:cubicBezTo>
                    <a:cubicBezTo>
                      <a:pt x="5333" y="2911"/>
                      <a:pt x="5232" y="2993"/>
                      <a:pt x="5122" y="3060"/>
                    </a:cubicBezTo>
                    <a:cubicBezTo>
                      <a:pt x="5026" y="3108"/>
                      <a:pt x="4881" y="3123"/>
                      <a:pt x="4732" y="3137"/>
                    </a:cubicBezTo>
                    <a:cubicBezTo>
                      <a:pt x="4319" y="3176"/>
                      <a:pt x="4065" y="3228"/>
                      <a:pt x="3877" y="3589"/>
                    </a:cubicBezTo>
                    <a:lnTo>
                      <a:pt x="2724" y="2441"/>
                    </a:lnTo>
                    <a:cubicBezTo>
                      <a:pt x="2950" y="2085"/>
                      <a:pt x="2902" y="1619"/>
                      <a:pt x="2609" y="1321"/>
                    </a:cubicBezTo>
                    <a:cubicBezTo>
                      <a:pt x="2431" y="1143"/>
                      <a:pt x="2198" y="1055"/>
                      <a:pt x="1965" y="1055"/>
                    </a:cubicBezTo>
                    <a:cubicBezTo>
                      <a:pt x="1731" y="1055"/>
                      <a:pt x="1497" y="1143"/>
                      <a:pt x="1317" y="1321"/>
                    </a:cubicBezTo>
                    <a:cubicBezTo>
                      <a:pt x="714" y="1924"/>
                      <a:pt x="1210" y="2880"/>
                      <a:pt x="1936" y="2880"/>
                    </a:cubicBezTo>
                    <a:cubicBezTo>
                      <a:pt x="2095" y="2880"/>
                      <a:pt x="2264" y="2834"/>
                      <a:pt x="2436" y="2729"/>
                    </a:cubicBezTo>
                    <a:lnTo>
                      <a:pt x="3719" y="4011"/>
                    </a:lnTo>
                    <a:cubicBezTo>
                      <a:pt x="3618" y="4295"/>
                      <a:pt x="3579" y="4333"/>
                      <a:pt x="3277" y="4516"/>
                    </a:cubicBezTo>
                    <a:cubicBezTo>
                      <a:pt x="2729" y="4843"/>
                      <a:pt x="2638" y="5044"/>
                      <a:pt x="2720" y="5659"/>
                    </a:cubicBezTo>
                    <a:cubicBezTo>
                      <a:pt x="2739" y="5803"/>
                      <a:pt x="2758" y="5947"/>
                      <a:pt x="2734" y="6053"/>
                    </a:cubicBezTo>
                    <a:cubicBezTo>
                      <a:pt x="2686" y="6265"/>
                      <a:pt x="2465" y="6447"/>
                      <a:pt x="2345" y="6836"/>
                    </a:cubicBezTo>
                    <a:lnTo>
                      <a:pt x="1442" y="6836"/>
                    </a:lnTo>
                    <a:cubicBezTo>
                      <a:pt x="1355" y="6524"/>
                      <a:pt x="1072" y="6303"/>
                      <a:pt x="745" y="6298"/>
                    </a:cubicBezTo>
                    <a:cubicBezTo>
                      <a:pt x="332" y="6298"/>
                      <a:pt x="0" y="6634"/>
                      <a:pt x="0" y="7043"/>
                    </a:cubicBezTo>
                    <a:cubicBezTo>
                      <a:pt x="0" y="7456"/>
                      <a:pt x="332" y="7787"/>
                      <a:pt x="745" y="7787"/>
                    </a:cubicBezTo>
                    <a:cubicBezTo>
                      <a:pt x="1072" y="7783"/>
                      <a:pt x="1355" y="7566"/>
                      <a:pt x="1442" y="7249"/>
                    </a:cubicBezTo>
                    <a:lnTo>
                      <a:pt x="2345" y="7249"/>
                    </a:lnTo>
                    <a:cubicBezTo>
                      <a:pt x="2460" y="7634"/>
                      <a:pt x="2686" y="7821"/>
                      <a:pt x="2734" y="8032"/>
                    </a:cubicBezTo>
                    <a:cubicBezTo>
                      <a:pt x="2796" y="8301"/>
                      <a:pt x="2590" y="8748"/>
                      <a:pt x="2763" y="9108"/>
                    </a:cubicBezTo>
                    <a:cubicBezTo>
                      <a:pt x="2936" y="9469"/>
                      <a:pt x="3416" y="9589"/>
                      <a:pt x="3584" y="9800"/>
                    </a:cubicBezTo>
                    <a:cubicBezTo>
                      <a:pt x="3642" y="9887"/>
                      <a:pt x="3685" y="9983"/>
                      <a:pt x="3714" y="10079"/>
                    </a:cubicBezTo>
                    <a:lnTo>
                      <a:pt x="2931" y="10857"/>
                    </a:lnTo>
                    <a:cubicBezTo>
                      <a:pt x="2816" y="10793"/>
                      <a:pt x="2692" y="10763"/>
                      <a:pt x="2571" y="10763"/>
                    </a:cubicBezTo>
                    <a:cubicBezTo>
                      <a:pt x="2248" y="10763"/>
                      <a:pt x="1942" y="10976"/>
                      <a:pt x="1855" y="11318"/>
                    </a:cubicBezTo>
                    <a:cubicBezTo>
                      <a:pt x="1735" y="11787"/>
                      <a:pt x="2091" y="12241"/>
                      <a:pt x="2573" y="12241"/>
                    </a:cubicBezTo>
                    <a:cubicBezTo>
                      <a:pt x="2575" y="12241"/>
                      <a:pt x="2578" y="12241"/>
                      <a:pt x="2580" y="12241"/>
                    </a:cubicBezTo>
                    <a:cubicBezTo>
                      <a:pt x="2582" y="12241"/>
                      <a:pt x="2585" y="12241"/>
                      <a:pt x="2587" y="12241"/>
                    </a:cubicBezTo>
                    <a:cubicBezTo>
                      <a:pt x="3145" y="12241"/>
                      <a:pt x="3497" y="11638"/>
                      <a:pt x="3224" y="11150"/>
                    </a:cubicBezTo>
                    <a:lnTo>
                      <a:pt x="3877" y="10497"/>
                    </a:lnTo>
                    <a:cubicBezTo>
                      <a:pt x="4185" y="11083"/>
                      <a:pt x="4795" y="10872"/>
                      <a:pt x="5117" y="11025"/>
                    </a:cubicBezTo>
                    <a:cubicBezTo>
                      <a:pt x="5357" y="11141"/>
                      <a:pt x="5583" y="11583"/>
                      <a:pt x="5977" y="11674"/>
                    </a:cubicBezTo>
                    <a:cubicBezTo>
                      <a:pt x="6027" y="11685"/>
                      <a:pt x="6076" y="11690"/>
                      <a:pt x="6125" y="11690"/>
                    </a:cubicBezTo>
                    <a:cubicBezTo>
                      <a:pt x="6369" y="11690"/>
                      <a:pt x="6602" y="11569"/>
                      <a:pt x="6822" y="11501"/>
                    </a:cubicBezTo>
                    <a:lnTo>
                      <a:pt x="6822" y="12639"/>
                    </a:lnTo>
                    <a:cubicBezTo>
                      <a:pt x="6510" y="12731"/>
                      <a:pt x="6294" y="13014"/>
                      <a:pt x="6289" y="13341"/>
                    </a:cubicBezTo>
                    <a:cubicBezTo>
                      <a:pt x="6289" y="13749"/>
                      <a:pt x="6620" y="14085"/>
                      <a:pt x="7034" y="14085"/>
                    </a:cubicBezTo>
                    <a:cubicBezTo>
                      <a:pt x="7442" y="14085"/>
                      <a:pt x="7773" y="13749"/>
                      <a:pt x="7773" y="13341"/>
                    </a:cubicBezTo>
                    <a:cubicBezTo>
                      <a:pt x="7773" y="13014"/>
                      <a:pt x="7557" y="12731"/>
                      <a:pt x="7240" y="12639"/>
                    </a:cubicBezTo>
                    <a:lnTo>
                      <a:pt x="7240" y="11501"/>
                    </a:lnTo>
                    <a:cubicBezTo>
                      <a:pt x="7463" y="11573"/>
                      <a:pt x="7696" y="11690"/>
                      <a:pt x="7936" y="11690"/>
                    </a:cubicBezTo>
                    <a:cubicBezTo>
                      <a:pt x="7986" y="11690"/>
                      <a:pt x="8035" y="11685"/>
                      <a:pt x="8086" y="11674"/>
                    </a:cubicBezTo>
                    <a:cubicBezTo>
                      <a:pt x="8489" y="11583"/>
                      <a:pt x="8705" y="11141"/>
                      <a:pt x="8946" y="11025"/>
                    </a:cubicBezTo>
                    <a:cubicBezTo>
                      <a:pt x="9272" y="10867"/>
                      <a:pt x="9882" y="11083"/>
                      <a:pt x="10185" y="10497"/>
                    </a:cubicBezTo>
                    <a:lnTo>
                      <a:pt x="10406" y="10713"/>
                    </a:lnTo>
                    <a:cubicBezTo>
                      <a:pt x="10451" y="10759"/>
                      <a:pt x="10501" y="10778"/>
                      <a:pt x="10550" y="10778"/>
                    </a:cubicBezTo>
                    <a:cubicBezTo>
                      <a:pt x="10709" y="10778"/>
                      <a:pt x="10846" y="10571"/>
                      <a:pt x="10699" y="10420"/>
                    </a:cubicBezTo>
                    <a:lnTo>
                      <a:pt x="10353" y="10079"/>
                    </a:lnTo>
                    <a:cubicBezTo>
                      <a:pt x="10454" y="9791"/>
                      <a:pt x="10488" y="9752"/>
                      <a:pt x="10795" y="9570"/>
                    </a:cubicBezTo>
                    <a:cubicBezTo>
                      <a:pt x="11338" y="9243"/>
                      <a:pt x="11429" y="9041"/>
                      <a:pt x="11348" y="8431"/>
                    </a:cubicBezTo>
                    <a:cubicBezTo>
                      <a:pt x="11300" y="8047"/>
                      <a:pt x="11309" y="8008"/>
                      <a:pt x="11511" y="7696"/>
                    </a:cubicBezTo>
                    <a:cubicBezTo>
                      <a:pt x="11602" y="7562"/>
                      <a:pt x="11674" y="7413"/>
                      <a:pt x="11722" y="7254"/>
                    </a:cubicBezTo>
                    <a:lnTo>
                      <a:pt x="12626" y="7254"/>
                    </a:lnTo>
                    <a:cubicBezTo>
                      <a:pt x="12712" y="7566"/>
                      <a:pt x="12995" y="7787"/>
                      <a:pt x="13322" y="7787"/>
                    </a:cubicBezTo>
                    <a:cubicBezTo>
                      <a:pt x="13325" y="7787"/>
                      <a:pt x="13328" y="7787"/>
                      <a:pt x="13331" y="7787"/>
                    </a:cubicBezTo>
                    <a:cubicBezTo>
                      <a:pt x="13735" y="7787"/>
                      <a:pt x="14062" y="7458"/>
                      <a:pt x="14062" y="7048"/>
                    </a:cubicBezTo>
                    <a:cubicBezTo>
                      <a:pt x="14062" y="6639"/>
                      <a:pt x="13730" y="6308"/>
                      <a:pt x="13322" y="6308"/>
                    </a:cubicBezTo>
                    <a:lnTo>
                      <a:pt x="13312" y="6308"/>
                    </a:lnTo>
                    <a:cubicBezTo>
                      <a:pt x="12986" y="6313"/>
                      <a:pt x="12702" y="6529"/>
                      <a:pt x="12616" y="6846"/>
                    </a:cubicBezTo>
                    <a:lnTo>
                      <a:pt x="11713" y="6846"/>
                    </a:lnTo>
                    <a:cubicBezTo>
                      <a:pt x="11597" y="6461"/>
                      <a:pt x="11372" y="6274"/>
                      <a:pt x="11324" y="6063"/>
                    </a:cubicBezTo>
                    <a:cubicBezTo>
                      <a:pt x="11266" y="5794"/>
                      <a:pt x="11468" y="5352"/>
                      <a:pt x="11295" y="4987"/>
                    </a:cubicBezTo>
                    <a:cubicBezTo>
                      <a:pt x="11122" y="4626"/>
                      <a:pt x="10641" y="4506"/>
                      <a:pt x="10473" y="4295"/>
                    </a:cubicBezTo>
                    <a:cubicBezTo>
                      <a:pt x="10416" y="4208"/>
                      <a:pt x="10372" y="4117"/>
                      <a:pt x="10344" y="4016"/>
                    </a:cubicBezTo>
                    <a:lnTo>
                      <a:pt x="11934" y="2426"/>
                    </a:lnTo>
                    <a:cubicBezTo>
                      <a:pt x="12074" y="2518"/>
                      <a:pt x="12231" y="2562"/>
                      <a:pt x="12387" y="2562"/>
                    </a:cubicBezTo>
                    <a:cubicBezTo>
                      <a:pt x="12606" y="2562"/>
                      <a:pt x="12823" y="2474"/>
                      <a:pt x="12986" y="2306"/>
                    </a:cubicBezTo>
                    <a:cubicBezTo>
                      <a:pt x="13322" y="1970"/>
                      <a:pt x="13322" y="1422"/>
                      <a:pt x="12986" y="1081"/>
                    </a:cubicBezTo>
                    <a:cubicBezTo>
                      <a:pt x="12815" y="913"/>
                      <a:pt x="12593" y="829"/>
                      <a:pt x="12372" y="829"/>
                    </a:cubicBezTo>
                    <a:cubicBezTo>
                      <a:pt x="12150" y="829"/>
                      <a:pt x="11929" y="913"/>
                      <a:pt x="11761" y="1081"/>
                    </a:cubicBezTo>
                    <a:cubicBezTo>
                      <a:pt x="11482" y="1364"/>
                      <a:pt x="11434" y="1797"/>
                      <a:pt x="11641" y="2133"/>
                    </a:cubicBezTo>
                    <a:lnTo>
                      <a:pt x="10180" y="3593"/>
                    </a:lnTo>
                    <a:cubicBezTo>
                      <a:pt x="10055" y="3348"/>
                      <a:pt x="9897" y="3214"/>
                      <a:pt x="9532" y="3161"/>
                    </a:cubicBezTo>
                    <a:cubicBezTo>
                      <a:pt x="9515" y="3158"/>
                      <a:pt x="9500" y="3157"/>
                      <a:pt x="9485" y="3157"/>
                    </a:cubicBezTo>
                    <a:cubicBezTo>
                      <a:pt x="9242" y="3157"/>
                      <a:pt x="9202" y="3537"/>
                      <a:pt x="9469" y="3565"/>
                    </a:cubicBezTo>
                    <a:cubicBezTo>
                      <a:pt x="9762" y="3608"/>
                      <a:pt x="9806" y="3685"/>
                      <a:pt x="9926" y="4059"/>
                    </a:cubicBezTo>
                    <a:cubicBezTo>
                      <a:pt x="10079" y="4521"/>
                      <a:pt x="10161" y="4626"/>
                      <a:pt x="10579" y="4871"/>
                    </a:cubicBezTo>
                    <a:cubicBezTo>
                      <a:pt x="10978" y="5112"/>
                      <a:pt x="10992" y="5155"/>
                      <a:pt x="10934" y="5606"/>
                    </a:cubicBezTo>
                    <a:cubicBezTo>
                      <a:pt x="10872" y="6096"/>
                      <a:pt x="10901" y="6226"/>
                      <a:pt x="11165" y="6620"/>
                    </a:cubicBezTo>
                    <a:cubicBezTo>
                      <a:pt x="11425" y="7014"/>
                      <a:pt x="11420" y="7067"/>
                      <a:pt x="11165" y="7461"/>
                    </a:cubicBezTo>
                    <a:cubicBezTo>
                      <a:pt x="10906" y="7850"/>
                      <a:pt x="10872" y="7989"/>
                      <a:pt x="10934" y="8474"/>
                    </a:cubicBezTo>
                    <a:cubicBezTo>
                      <a:pt x="10992" y="8921"/>
                      <a:pt x="10973" y="8964"/>
                      <a:pt x="10579" y="9205"/>
                    </a:cubicBezTo>
                    <a:cubicBezTo>
                      <a:pt x="10161" y="9450"/>
                      <a:pt x="10079" y="9560"/>
                      <a:pt x="9930" y="10021"/>
                    </a:cubicBezTo>
                    <a:cubicBezTo>
                      <a:pt x="9786" y="10458"/>
                      <a:pt x="9748" y="10487"/>
                      <a:pt x="9292" y="10530"/>
                    </a:cubicBezTo>
                    <a:cubicBezTo>
                      <a:pt x="8811" y="10574"/>
                      <a:pt x="8686" y="10636"/>
                      <a:pt x="8355" y="10982"/>
                    </a:cubicBezTo>
                    <a:cubicBezTo>
                      <a:pt x="8161" y="11184"/>
                      <a:pt x="8067" y="11267"/>
                      <a:pt x="7930" y="11267"/>
                    </a:cubicBezTo>
                    <a:cubicBezTo>
                      <a:pt x="7839" y="11267"/>
                      <a:pt x="7730" y="11231"/>
                      <a:pt x="7562" y="11169"/>
                    </a:cubicBezTo>
                    <a:cubicBezTo>
                      <a:pt x="7394" y="11107"/>
                      <a:pt x="7216" y="11040"/>
                      <a:pt x="7029" y="11040"/>
                    </a:cubicBezTo>
                    <a:cubicBezTo>
                      <a:pt x="6696" y="11040"/>
                      <a:pt x="6355" y="11267"/>
                      <a:pt x="6130" y="11267"/>
                    </a:cubicBezTo>
                    <a:cubicBezTo>
                      <a:pt x="6108" y="11267"/>
                      <a:pt x="6087" y="11265"/>
                      <a:pt x="6068" y="11261"/>
                    </a:cubicBezTo>
                    <a:cubicBezTo>
                      <a:pt x="5948" y="11232"/>
                      <a:pt x="5833" y="11112"/>
                      <a:pt x="5708" y="10982"/>
                    </a:cubicBezTo>
                    <a:cubicBezTo>
                      <a:pt x="5376" y="10636"/>
                      <a:pt x="5256" y="10574"/>
                      <a:pt x="4771" y="10530"/>
                    </a:cubicBezTo>
                    <a:cubicBezTo>
                      <a:pt x="4315" y="10487"/>
                      <a:pt x="4276" y="10458"/>
                      <a:pt x="4132" y="10021"/>
                    </a:cubicBezTo>
                    <a:cubicBezTo>
                      <a:pt x="3983" y="9560"/>
                      <a:pt x="3897" y="9454"/>
                      <a:pt x="3483" y="9205"/>
                    </a:cubicBezTo>
                    <a:cubicBezTo>
                      <a:pt x="3085" y="8964"/>
                      <a:pt x="3065" y="8921"/>
                      <a:pt x="3128" y="8470"/>
                    </a:cubicBezTo>
                    <a:cubicBezTo>
                      <a:pt x="3186" y="7984"/>
                      <a:pt x="3157" y="7850"/>
                      <a:pt x="2897" y="7456"/>
                    </a:cubicBezTo>
                    <a:cubicBezTo>
                      <a:pt x="2638" y="7062"/>
                      <a:pt x="2638" y="7009"/>
                      <a:pt x="2897" y="6620"/>
                    </a:cubicBezTo>
                    <a:cubicBezTo>
                      <a:pt x="3157" y="6231"/>
                      <a:pt x="3190" y="6092"/>
                      <a:pt x="3128" y="5606"/>
                    </a:cubicBezTo>
                    <a:cubicBezTo>
                      <a:pt x="3065" y="5155"/>
                      <a:pt x="3085" y="5112"/>
                      <a:pt x="3483" y="4871"/>
                    </a:cubicBezTo>
                    <a:cubicBezTo>
                      <a:pt x="3632" y="4780"/>
                      <a:pt x="3796" y="4689"/>
                      <a:pt x="3906" y="4545"/>
                    </a:cubicBezTo>
                    <a:cubicBezTo>
                      <a:pt x="4012" y="4396"/>
                      <a:pt x="4089" y="4232"/>
                      <a:pt x="4137" y="4055"/>
                    </a:cubicBezTo>
                    <a:cubicBezTo>
                      <a:pt x="4190" y="3887"/>
                      <a:pt x="4242" y="3728"/>
                      <a:pt x="4339" y="3651"/>
                    </a:cubicBezTo>
                    <a:cubicBezTo>
                      <a:pt x="4430" y="3574"/>
                      <a:pt x="4598" y="3560"/>
                      <a:pt x="4771" y="3545"/>
                    </a:cubicBezTo>
                    <a:cubicBezTo>
                      <a:pt x="5256" y="3502"/>
                      <a:pt x="5376" y="3435"/>
                      <a:pt x="5708" y="3094"/>
                    </a:cubicBezTo>
                    <a:cubicBezTo>
                      <a:pt x="5902" y="2891"/>
                      <a:pt x="5996" y="2807"/>
                      <a:pt x="6134" y="2807"/>
                    </a:cubicBezTo>
                    <a:cubicBezTo>
                      <a:pt x="6225" y="2807"/>
                      <a:pt x="6335" y="2844"/>
                      <a:pt x="6505" y="2906"/>
                    </a:cubicBezTo>
                    <a:cubicBezTo>
                      <a:pt x="6736" y="2993"/>
                      <a:pt x="6886" y="3036"/>
                      <a:pt x="7036" y="3036"/>
                    </a:cubicBezTo>
                    <a:cubicBezTo>
                      <a:pt x="7186" y="3036"/>
                      <a:pt x="7336" y="2993"/>
                      <a:pt x="7567" y="2906"/>
                    </a:cubicBezTo>
                    <a:cubicBezTo>
                      <a:pt x="7740" y="2842"/>
                      <a:pt x="7851" y="2809"/>
                      <a:pt x="7939" y="2809"/>
                    </a:cubicBezTo>
                    <a:cubicBezTo>
                      <a:pt x="8113" y="2809"/>
                      <a:pt x="8192" y="2941"/>
                      <a:pt x="8480" y="3219"/>
                    </a:cubicBezTo>
                    <a:cubicBezTo>
                      <a:pt x="8523" y="3258"/>
                      <a:pt x="8571" y="3275"/>
                      <a:pt x="8617" y="3275"/>
                    </a:cubicBezTo>
                    <a:cubicBezTo>
                      <a:pt x="8776" y="3275"/>
                      <a:pt x="8910" y="3070"/>
                      <a:pt x="8768" y="2921"/>
                    </a:cubicBezTo>
                    <a:lnTo>
                      <a:pt x="8657" y="2810"/>
                    </a:lnTo>
                    <a:cubicBezTo>
                      <a:pt x="8379" y="2520"/>
                      <a:pt x="8188" y="2398"/>
                      <a:pt x="7947" y="2398"/>
                    </a:cubicBezTo>
                    <a:cubicBezTo>
                      <a:pt x="7801" y="2398"/>
                      <a:pt x="7636" y="2442"/>
                      <a:pt x="7423" y="2522"/>
                    </a:cubicBezTo>
                    <a:cubicBezTo>
                      <a:pt x="7365" y="2546"/>
                      <a:pt x="7303" y="2565"/>
                      <a:pt x="7245" y="2585"/>
                    </a:cubicBezTo>
                    <a:lnTo>
                      <a:pt x="7245" y="1441"/>
                    </a:lnTo>
                    <a:cubicBezTo>
                      <a:pt x="7557" y="1355"/>
                      <a:pt x="7778" y="1071"/>
                      <a:pt x="7778" y="745"/>
                    </a:cubicBezTo>
                    <a:cubicBezTo>
                      <a:pt x="7778" y="332"/>
                      <a:pt x="7447" y="0"/>
                      <a:pt x="70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6916819" y="3646585"/>
                <a:ext cx="63251" cy="53983"/>
              </a:xfrm>
              <a:custGeom>
                <a:rect b="b" l="l" r="r" t="t"/>
                <a:pathLst>
                  <a:path extrusionOk="0" h="2062" w="2416">
                    <a:moveTo>
                      <a:pt x="1259" y="688"/>
                    </a:moveTo>
                    <a:cubicBezTo>
                      <a:pt x="1376" y="688"/>
                      <a:pt x="1496" y="732"/>
                      <a:pt x="1594" y="829"/>
                    </a:cubicBezTo>
                    <a:cubicBezTo>
                      <a:pt x="1786" y="1017"/>
                      <a:pt x="1786" y="1324"/>
                      <a:pt x="1594" y="1511"/>
                    </a:cubicBezTo>
                    <a:cubicBezTo>
                      <a:pt x="1497" y="1607"/>
                      <a:pt x="1378" y="1650"/>
                      <a:pt x="1261" y="1650"/>
                    </a:cubicBezTo>
                    <a:cubicBezTo>
                      <a:pt x="1014" y="1650"/>
                      <a:pt x="777" y="1458"/>
                      <a:pt x="777" y="1170"/>
                    </a:cubicBezTo>
                    <a:cubicBezTo>
                      <a:pt x="777" y="881"/>
                      <a:pt x="1013" y="688"/>
                      <a:pt x="1259" y="688"/>
                    </a:cubicBezTo>
                    <a:close/>
                    <a:moveTo>
                      <a:pt x="297" y="0"/>
                    </a:moveTo>
                    <a:cubicBezTo>
                      <a:pt x="138" y="0"/>
                      <a:pt x="0" y="208"/>
                      <a:pt x="148" y="359"/>
                    </a:cubicBezTo>
                    <a:lnTo>
                      <a:pt x="503" y="709"/>
                    </a:lnTo>
                    <a:cubicBezTo>
                      <a:pt x="135" y="1314"/>
                      <a:pt x="580" y="2062"/>
                      <a:pt x="1257" y="2062"/>
                    </a:cubicBezTo>
                    <a:cubicBezTo>
                      <a:pt x="1295" y="2062"/>
                      <a:pt x="1333" y="2059"/>
                      <a:pt x="1373" y="2054"/>
                    </a:cubicBezTo>
                    <a:cubicBezTo>
                      <a:pt x="2108" y="1963"/>
                      <a:pt x="2415" y="1060"/>
                      <a:pt x="1882" y="536"/>
                    </a:cubicBezTo>
                    <a:cubicBezTo>
                      <a:pt x="1713" y="368"/>
                      <a:pt x="1489" y="280"/>
                      <a:pt x="1263" y="280"/>
                    </a:cubicBezTo>
                    <a:cubicBezTo>
                      <a:pt x="1102" y="280"/>
                      <a:pt x="940" y="324"/>
                      <a:pt x="796" y="416"/>
                    </a:cubicBezTo>
                    <a:lnTo>
                      <a:pt x="441" y="65"/>
                    </a:lnTo>
                    <a:cubicBezTo>
                      <a:pt x="396" y="19"/>
                      <a:pt x="345" y="0"/>
                      <a:pt x="2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" name="Google Shape;99;p14"/>
            <p:cNvSpPr/>
            <p:nvPr/>
          </p:nvSpPr>
          <p:spPr>
            <a:xfrm rot="10800000">
              <a:off x="6695200" y="3061575"/>
              <a:ext cx="1891200" cy="11331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0" name="Google Shape;100;p14"/>
            <p:cNvCxnSpPr>
              <a:stCxn id="79" idx="7"/>
              <a:endCxn id="101" idx="3"/>
            </p:cNvCxnSpPr>
            <p:nvPr/>
          </p:nvCxnSpPr>
          <p:spPr>
            <a:xfrm flipH="1" rot="-5400000">
              <a:off x="5960934" y="1411416"/>
              <a:ext cx="194100" cy="1274700"/>
            </a:xfrm>
            <a:prstGeom prst="bentConnector4">
              <a:avLst>
                <a:gd fmla="val -303782" name="adj1"/>
                <a:gd fmla="val 63788" name="adj2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4"/>
            <p:cNvCxnSpPr>
              <a:stCxn id="79" idx="1"/>
              <a:endCxn id="103" idx="1"/>
            </p:cNvCxnSpPr>
            <p:nvPr/>
          </p:nvCxnSpPr>
          <p:spPr>
            <a:xfrm rot="5400000">
              <a:off x="2988966" y="1411416"/>
              <a:ext cx="194100" cy="1274700"/>
            </a:xfrm>
            <a:prstGeom prst="bentConnector4">
              <a:avLst>
                <a:gd fmla="val -303782" name="adj1"/>
                <a:gd fmla="val 63788" name="adj2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4"/>
            <p:cNvCxnSpPr>
              <a:stCxn id="105" idx="1"/>
              <a:endCxn id="79" idx="3"/>
            </p:cNvCxnSpPr>
            <p:nvPr/>
          </p:nvCxnSpPr>
          <p:spPr>
            <a:xfrm>
              <a:off x="2448666" y="3628284"/>
              <a:ext cx="1274700" cy="20700"/>
            </a:xfrm>
            <a:prstGeom prst="bentConnector4">
              <a:avLst>
                <a:gd fmla="val 36212" name="adj1"/>
                <a:gd fmla="val 2948506" name="adj2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14"/>
            <p:cNvCxnSpPr>
              <a:stCxn id="79" idx="5"/>
              <a:endCxn id="99" idx="3"/>
            </p:cNvCxnSpPr>
            <p:nvPr/>
          </p:nvCxnSpPr>
          <p:spPr>
            <a:xfrm rot="-5400000">
              <a:off x="6047484" y="3001134"/>
              <a:ext cx="21000" cy="1274700"/>
            </a:xfrm>
            <a:prstGeom prst="bentConnector4">
              <a:avLst>
                <a:gd fmla="val -2807813" name="adj1"/>
                <a:gd fmla="val 63783" name="adj2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" name="Google Shape;107;p14"/>
          <p:cNvSpPr txBox="1"/>
          <p:nvPr/>
        </p:nvSpPr>
        <p:spPr>
          <a:xfrm>
            <a:off x="655512" y="1944675"/>
            <a:ext cx="1711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655512" y="3375875"/>
            <a:ext cx="1711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DATA INFORMATION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6785650" y="1944667"/>
            <a:ext cx="1711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6785640" y="3375887"/>
            <a:ext cx="1711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TECHNOLOGIES 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457200" y="210756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COVID 19</a:t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 rot="5400445">
            <a:off x="3560851" y="2371841"/>
            <a:ext cx="2315100" cy="2005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15"/>
          <p:cNvGrpSpPr/>
          <p:nvPr/>
        </p:nvGrpSpPr>
        <p:grpSpPr>
          <a:xfrm>
            <a:off x="4078913" y="2733993"/>
            <a:ext cx="1278966" cy="1280928"/>
            <a:chOff x="6633158" y="3359783"/>
            <a:chExt cx="368143" cy="368771"/>
          </a:xfrm>
        </p:grpSpPr>
        <p:sp>
          <p:nvSpPr>
            <p:cNvPr id="118" name="Google Shape;118;p15"/>
            <p:cNvSpPr/>
            <p:nvPr/>
          </p:nvSpPr>
          <p:spPr>
            <a:xfrm>
              <a:off x="6698059" y="3428296"/>
              <a:ext cx="237479" cy="232243"/>
            </a:xfrm>
            <a:custGeom>
              <a:rect b="b" l="l" r="r" t="t"/>
              <a:pathLst>
                <a:path extrusionOk="0" h="8871" w="9071">
                  <a:moveTo>
                    <a:pt x="3629" y="1"/>
                  </a:moveTo>
                  <a:cubicBezTo>
                    <a:pt x="3596" y="1"/>
                    <a:pt x="3563" y="4"/>
                    <a:pt x="3531" y="11"/>
                  </a:cubicBezTo>
                  <a:cubicBezTo>
                    <a:pt x="3205" y="83"/>
                    <a:pt x="3012" y="501"/>
                    <a:pt x="2715" y="645"/>
                  </a:cubicBezTo>
                  <a:cubicBezTo>
                    <a:pt x="2417" y="789"/>
                    <a:pt x="1965" y="683"/>
                    <a:pt x="1711" y="890"/>
                  </a:cubicBezTo>
                  <a:cubicBezTo>
                    <a:pt x="1456" y="1097"/>
                    <a:pt x="1456" y="1567"/>
                    <a:pt x="1249" y="1817"/>
                  </a:cubicBezTo>
                  <a:cubicBezTo>
                    <a:pt x="1043" y="2067"/>
                    <a:pt x="586" y="2177"/>
                    <a:pt x="447" y="2471"/>
                  </a:cubicBezTo>
                  <a:cubicBezTo>
                    <a:pt x="313" y="2764"/>
                    <a:pt x="514" y="3182"/>
                    <a:pt x="438" y="3503"/>
                  </a:cubicBezTo>
                  <a:cubicBezTo>
                    <a:pt x="361" y="3811"/>
                    <a:pt x="0" y="4104"/>
                    <a:pt x="0" y="4435"/>
                  </a:cubicBezTo>
                  <a:cubicBezTo>
                    <a:pt x="0" y="4772"/>
                    <a:pt x="365" y="5060"/>
                    <a:pt x="438" y="5372"/>
                  </a:cubicBezTo>
                  <a:cubicBezTo>
                    <a:pt x="510" y="5694"/>
                    <a:pt x="308" y="6112"/>
                    <a:pt x="447" y="6405"/>
                  </a:cubicBezTo>
                  <a:cubicBezTo>
                    <a:pt x="586" y="6693"/>
                    <a:pt x="1043" y="6799"/>
                    <a:pt x="1249" y="7054"/>
                  </a:cubicBezTo>
                  <a:cubicBezTo>
                    <a:pt x="1456" y="7313"/>
                    <a:pt x="1456" y="7779"/>
                    <a:pt x="1711" y="7981"/>
                  </a:cubicBezTo>
                  <a:cubicBezTo>
                    <a:pt x="1965" y="8187"/>
                    <a:pt x="2422" y="8086"/>
                    <a:pt x="2715" y="8226"/>
                  </a:cubicBezTo>
                  <a:cubicBezTo>
                    <a:pt x="3008" y="8370"/>
                    <a:pt x="3209" y="8783"/>
                    <a:pt x="3531" y="8860"/>
                  </a:cubicBezTo>
                  <a:cubicBezTo>
                    <a:pt x="3564" y="8867"/>
                    <a:pt x="3597" y="8870"/>
                    <a:pt x="3631" y="8870"/>
                  </a:cubicBezTo>
                  <a:cubicBezTo>
                    <a:pt x="3916" y="8870"/>
                    <a:pt x="4239" y="8644"/>
                    <a:pt x="4535" y="8644"/>
                  </a:cubicBezTo>
                  <a:cubicBezTo>
                    <a:pt x="4836" y="8644"/>
                    <a:pt x="5156" y="8870"/>
                    <a:pt x="5443" y="8870"/>
                  </a:cubicBezTo>
                  <a:cubicBezTo>
                    <a:pt x="5477" y="8870"/>
                    <a:pt x="5511" y="8867"/>
                    <a:pt x="5544" y="8860"/>
                  </a:cubicBezTo>
                  <a:cubicBezTo>
                    <a:pt x="5871" y="8788"/>
                    <a:pt x="6063" y="8370"/>
                    <a:pt x="6361" y="8226"/>
                  </a:cubicBezTo>
                  <a:cubicBezTo>
                    <a:pt x="6659" y="8082"/>
                    <a:pt x="7110" y="8187"/>
                    <a:pt x="7365" y="7981"/>
                  </a:cubicBezTo>
                  <a:cubicBezTo>
                    <a:pt x="7620" y="7774"/>
                    <a:pt x="7620" y="7308"/>
                    <a:pt x="7826" y="7054"/>
                  </a:cubicBezTo>
                  <a:cubicBezTo>
                    <a:pt x="8028" y="6804"/>
                    <a:pt x="8484" y="6698"/>
                    <a:pt x="8624" y="6405"/>
                  </a:cubicBezTo>
                  <a:cubicBezTo>
                    <a:pt x="8763" y="6112"/>
                    <a:pt x="8561" y="5694"/>
                    <a:pt x="8638" y="5372"/>
                  </a:cubicBezTo>
                  <a:cubicBezTo>
                    <a:pt x="8710" y="5060"/>
                    <a:pt x="9070" y="4772"/>
                    <a:pt x="9070" y="4435"/>
                  </a:cubicBezTo>
                  <a:cubicBezTo>
                    <a:pt x="9070" y="4104"/>
                    <a:pt x="8705" y="3811"/>
                    <a:pt x="8638" y="3503"/>
                  </a:cubicBezTo>
                  <a:cubicBezTo>
                    <a:pt x="8566" y="3177"/>
                    <a:pt x="8763" y="2759"/>
                    <a:pt x="8624" y="2471"/>
                  </a:cubicBezTo>
                  <a:cubicBezTo>
                    <a:pt x="8484" y="2177"/>
                    <a:pt x="8028" y="2077"/>
                    <a:pt x="7826" y="1817"/>
                  </a:cubicBezTo>
                  <a:cubicBezTo>
                    <a:pt x="7620" y="1558"/>
                    <a:pt x="7620" y="1097"/>
                    <a:pt x="7365" y="890"/>
                  </a:cubicBezTo>
                  <a:cubicBezTo>
                    <a:pt x="7259" y="818"/>
                    <a:pt x="7139" y="775"/>
                    <a:pt x="7014" y="760"/>
                  </a:cubicBezTo>
                  <a:lnTo>
                    <a:pt x="6294" y="607"/>
                  </a:lnTo>
                  <a:cubicBezTo>
                    <a:pt x="6034" y="443"/>
                    <a:pt x="5847" y="83"/>
                    <a:pt x="5544" y="11"/>
                  </a:cubicBezTo>
                  <a:cubicBezTo>
                    <a:pt x="5512" y="4"/>
                    <a:pt x="5478" y="1"/>
                    <a:pt x="5445" y="1"/>
                  </a:cubicBezTo>
                  <a:cubicBezTo>
                    <a:pt x="5157" y="1"/>
                    <a:pt x="4837" y="232"/>
                    <a:pt x="4535" y="232"/>
                  </a:cubicBezTo>
                  <a:cubicBezTo>
                    <a:pt x="4239" y="232"/>
                    <a:pt x="3915" y="1"/>
                    <a:pt x="3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6737800" y="3445052"/>
              <a:ext cx="197868" cy="215592"/>
            </a:xfrm>
            <a:custGeom>
              <a:rect b="b" l="l" r="r" t="t"/>
              <a:pathLst>
                <a:path extrusionOk="0" h="8235" w="7558">
                  <a:moveTo>
                    <a:pt x="4920" y="0"/>
                  </a:moveTo>
                  <a:lnTo>
                    <a:pt x="4920" y="0"/>
                  </a:lnTo>
                  <a:cubicBezTo>
                    <a:pt x="6308" y="1523"/>
                    <a:pt x="6457" y="3805"/>
                    <a:pt x="5280" y="5491"/>
                  </a:cubicBezTo>
                  <a:cubicBezTo>
                    <a:pt x="4433" y="6703"/>
                    <a:pt x="3069" y="7379"/>
                    <a:pt x="1662" y="7379"/>
                  </a:cubicBezTo>
                  <a:cubicBezTo>
                    <a:pt x="1105" y="7379"/>
                    <a:pt x="541" y="7273"/>
                    <a:pt x="0" y="7052"/>
                  </a:cubicBezTo>
                  <a:lnTo>
                    <a:pt x="0" y="7052"/>
                  </a:lnTo>
                  <a:cubicBezTo>
                    <a:pt x="39" y="7163"/>
                    <a:pt x="106" y="7264"/>
                    <a:pt x="197" y="7346"/>
                  </a:cubicBezTo>
                  <a:cubicBezTo>
                    <a:pt x="452" y="7552"/>
                    <a:pt x="904" y="7446"/>
                    <a:pt x="1201" y="7591"/>
                  </a:cubicBezTo>
                  <a:cubicBezTo>
                    <a:pt x="1494" y="7735"/>
                    <a:pt x="1691" y="8153"/>
                    <a:pt x="2013" y="8225"/>
                  </a:cubicBezTo>
                  <a:cubicBezTo>
                    <a:pt x="2046" y="8232"/>
                    <a:pt x="2080" y="8235"/>
                    <a:pt x="2114" y="8235"/>
                  </a:cubicBezTo>
                  <a:cubicBezTo>
                    <a:pt x="2403" y="8235"/>
                    <a:pt x="2726" y="8008"/>
                    <a:pt x="3022" y="8008"/>
                  </a:cubicBezTo>
                  <a:cubicBezTo>
                    <a:pt x="3323" y="8008"/>
                    <a:pt x="3643" y="8235"/>
                    <a:pt x="3930" y="8235"/>
                  </a:cubicBezTo>
                  <a:cubicBezTo>
                    <a:pt x="3964" y="8235"/>
                    <a:pt x="3998" y="8232"/>
                    <a:pt x="4031" y="8225"/>
                  </a:cubicBezTo>
                  <a:cubicBezTo>
                    <a:pt x="4353" y="8148"/>
                    <a:pt x="4555" y="7735"/>
                    <a:pt x="4848" y="7591"/>
                  </a:cubicBezTo>
                  <a:cubicBezTo>
                    <a:pt x="5141" y="7451"/>
                    <a:pt x="5597" y="7552"/>
                    <a:pt x="5852" y="7346"/>
                  </a:cubicBezTo>
                  <a:cubicBezTo>
                    <a:pt x="6106" y="7144"/>
                    <a:pt x="6106" y="6678"/>
                    <a:pt x="6313" y="6418"/>
                  </a:cubicBezTo>
                  <a:cubicBezTo>
                    <a:pt x="6515" y="6164"/>
                    <a:pt x="6971" y="6058"/>
                    <a:pt x="7110" y="5770"/>
                  </a:cubicBezTo>
                  <a:cubicBezTo>
                    <a:pt x="7250" y="5477"/>
                    <a:pt x="7048" y="5054"/>
                    <a:pt x="7125" y="4732"/>
                  </a:cubicBezTo>
                  <a:cubicBezTo>
                    <a:pt x="7192" y="4420"/>
                    <a:pt x="7557" y="4132"/>
                    <a:pt x="7557" y="3795"/>
                  </a:cubicBezTo>
                  <a:cubicBezTo>
                    <a:pt x="7557" y="3459"/>
                    <a:pt x="7197" y="3171"/>
                    <a:pt x="7125" y="2859"/>
                  </a:cubicBezTo>
                  <a:cubicBezTo>
                    <a:pt x="7048" y="2537"/>
                    <a:pt x="7250" y="2119"/>
                    <a:pt x="7110" y="1826"/>
                  </a:cubicBezTo>
                  <a:cubicBezTo>
                    <a:pt x="6971" y="1533"/>
                    <a:pt x="6515" y="1427"/>
                    <a:pt x="6308" y="1177"/>
                  </a:cubicBezTo>
                  <a:cubicBezTo>
                    <a:pt x="6106" y="923"/>
                    <a:pt x="6106" y="457"/>
                    <a:pt x="5852" y="250"/>
                  </a:cubicBezTo>
                  <a:cubicBezTo>
                    <a:pt x="5746" y="178"/>
                    <a:pt x="5626" y="130"/>
                    <a:pt x="5496" y="120"/>
                  </a:cubicBezTo>
                  <a:lnTo>
                    <a:pt x="49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6761833" y="3472959"/>
              <a:ext cx="32830" cy="28039"/>
            </a:xfrm>
            <a:custGeom>
              <a:rect b="b" l="l" r="r" t="t"/>
              <a:pathLst>
                <a:path extrusionOk="0" h="1071" w="1254">
                  <a:moveTo>
                    <a:pt x="716" y="1"/>
                  </a:moveTo>
                  <a:cubicBezTo>
                    <a:pt x="240" y="1"/>
                    <a:pt x="0" y="577"/>
                    <a:pt x="336" y="913"/>
                  </a:cubicBezTo>
                  <a:cubicBezTo>
                    <a:pt x="446" y="1022"/>
                    <a:pt x="581" y="1070"/>
                    <a:pt x="712" y="1070"/>
                  </a:cubicBezTo>
                  <a:cubicBezTo>
                    <a:pt x="989" y="1070"/>
                    <a:pt x="1254" y="856"/>
                    <a:pt x="1254" y="534"/>
                  </a:cubicBezTo>
                  <a:cubicBezTo>
                    <a:pt x="1254" y="241"/>
                    <a:pt x="1014" y="1"/>
                    <a:pt x="716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6798171" y="3365674"/>
              <a:ext cx="32856" cy="28039"/>
            </a:xfrm>
            <a:custGeom>
              <a:rect b="b" l="l" r="r" t="t"/>
              <a:pathLst>
                <a:path extrusionOk="0" h="1071" w="1255">
                  <a:moveTo>
                    <a:pt x="716" y="1"/>
                  </a:moveTo>
                  <a:cubicBezTo>
                    <a:pt x="241" y="1"/>
                    <a:pt x="0" y="573"/>
                    <a:pt x="337" y="914"/>
                  </a:cubicBezTo>
                  <a:cubicBezTo>
                    <a:pt x="447" y="1022"/>
                    <a:pt x="581" y="1071"/>
                    <a:pt x="713" y="1071"/>
                  </a:cubicBezTo>
                  <a:cubicBezTo>
                    <a:pt x="990" y="1071"/>
                    <a:pt x="1254" y="856"/>
                    <a:pt x="1254" y="534"/>
                  </a:cubicBezTo>
                  <a:cubicBezTo>
                    <a:pt x="1254" y="236"/>
                    <a:pt x="101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6852887" y="3519377"/>
              <a:ext cx="32830" cy="28039"/>
            </a:xfrm>
            <a:custGeom>
              <a:rect b="b" l="l" r="r" t="t"/>
              <a:pathLst>
                <a:path extrusionOk="0" h="1071" w="1254">
                  <a:moveTo>
                    <a:pt x="716" y="0"/>
                  </a:moveTo>
                  <a:cubicBezTo>
                    <a:pt x="240" y="0"/>
                    <a:pt x="0" y="577"/>
                    <a:pt x="336" y="913"/>
                  </a:cubicBezTo>
                  <a:cubicBezTo>
                    <a:pt x="446" y="1022"/>
                    <a:pt x="581" y="1070"/>
                    <a:pt x="713" y="1070"/>
                  </a:cubicBezTo>
                  <a:cubicBezTo>
                    <a:pt x="989" y="1070"/>
                    <a:pt x="1254" y="856"/>
                    <a:pt x="1254" y="534"/>
                  </a:cubicBezTo>
                  <a:cubicBezTo>
                    <a:pt x="1254" y="241"/>
                    <a:pt x="1014" y="0"/>
                    <a:pt x="7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6750890" y="3564642"/>
              <a:ext cx="51836" cy="44401"/>
            </a:xfrm>
            <a:custGeom>
              <a:rect b="b" l="l" r="r" t="t"/>
              <a:pathLst>
                <a:path extrusionOk="0" h="1696" w="1980">
                  <a:moveTo>
                    <a:pt x="1134" y="1"/>
                  </a:moveTo>
                  <a:cubicBezTo>
                    <a:pt x="375" y="1"/>
                    <a:pt x="0" y="914"/>
                    <a:pt x="533" y="1447"/>
                  </a:cubicBezTo>
                  <a:cubicBezTo>
                    <a:pt x="705" y="1619"/>
                    <a:pt x="917" y="1696"/>
                    <a:pt x="1124" y="1696"/>
                  </a:cubicBezTo>
                  <a:cubicBezTo>
                    <a:pt x="1560" y="1696"/>
                    <a:pt x="1979" y="1356"/>
                    <a:pt x="1979" y="842"/>
                  </a:cubicBezTo>
                  <a:cubicBezTo>
                    <a:pt x="1975" y="376"/>
                    <a:pt x="1600" y="1"/>
                    <a:pt x="1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6939543" y="3387037"/>
              <a:ext cx="36364" cy="34636"/>
            </a:xfrm>
            <a:custGeom>
              <a:rect b="b" l="l" r="r" t="t"/>
              <a:pathLst>
                <a:path extrusionOk="0" h="1323" w="1389">
                  <a:moveTo>
                    <a:pt x="666" y="0"/>
                  </a:moveTo>
                  <a:cubicBezTo>
                    <a:pt x="326" y="0"/>
                    <a:pt x="0" y="263"/>
                    <a:pt x="0" y="660"/>
                  </a:cubicBezTo>
                  <a:cubicBezTo>
                    <a:pt x="0" y="1059"/>
                    <a:pt x="325" y="1322"/>
                    <a:pt x="664" y="1322"/>
                  </a:cubicBezTo>
                  <a:cubicBezTo>
                    <a:pt x="827" y="1322"/>
                    <a:pt x="993" y="1261"/>
                    <a:pt x="1129" y="1126"/>
                  </a:cubicBezTo>
                  <a:cubicBezTo>
                    <a:pt x="1389" y="871"/>
                    <a:pt x="1389" y="453"/>
                    <a:pt x="1129" y="194"/>
                  </a:cubicBezTo>
                  <a:cubicBezTo>
                    <a:pt x="994" y="60"/>
                    <a:pt x="828" y="0"/>
                    <a:pt x="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6962922" y="3530451"/>
              <a:ext cx="32856" cy="28013"/>
            </a:xfrm>
            <a:custGeom>
              <a:rect b="b" l="l" r="r" t="t"/>
              <a:pathLst>
                <a:path extrusionOk="0" h="1070" w="1255">
                  <a:moveTo>
                    <a:pt x="716" y="0"/>
                  </a:moveTo>
                  <a:cubicBezTo>
                    <a:pt x="241" y="0"/>
                    <a:pt x="1" y="577"/>
                    <a:pt x="337" y="913"/>
                  </a:cubicBezTo>
                  <a:cubicBezTo>
                    <a:pt x="447" y="1021"/>
                    <a:pt x="581" y="1070"/>
                    <a:pt x="713" y="1070"/>
                  </a:cubicBezTo>
                  <a:cubicBezTo>
                    <a:pt x="990" y="1070"/>
                    <a:pt x="1255" y="856"/>
                    <a:pt x="1255" y="533"/>
                  </a:cubicBezTo>
                  <a:cubicBezTo>
                    <a:pt x="1255" y="240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6931479" y="3659021"/>
              <a:ext cx="38013" cy="36207"/>
            </a:xfrm>
            <a:custGeom>
              <a:rect b="b" l="l" r="r" t="t"/>
              <a:pathLst>
                <a:path extrusionOk="0" h="1383" w="1452">
                  <a:moveTo>
                    <a:pt x="694" y="0"/>
                  </a:moveTo>
                  <a:cubicBezTo>
                    <a:pt x="341" y="0"/>
                    <a:pt x="1" y="275"/>
                    <a:pt x="1" y="691"/>
                  </a:cubicBezTo>
                  <a:cubicBezTo>
                    <a:pt x="1" y="1107"/>
                    <a:pt x="342" y="1383"/>
                    <a:pt x="697" y="1383"/>
                  </a:cubicBezTo>
                  <a:cubicBezTo>
                    <a:pt x="866" y="1383"/>
                    <a:pt x="1038" y="1320"/>
                    <a:pt x="1178" y="1181"/>
                  </a:cubicBezTo>
                  <a:cubicBezTo>
                    <a:pt x="1452" y="912"/>
                    <a:pt x="1452" y="474"/>
                    <a:pt x="1178" y="205"/>
                  </a:cubicBezTo>
                  <a:cubicBezTo>
                    <a:pt x="1037" y="64"/>
                    <a:pt x="864" y="0"/>
                    <a:pt x="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6798171" y="3695202"/>
              <a:ext cx="32856" cy="28039"/>
            </a:xfrm>
            <a:custGeom>
              <a:rect b="b" l="l" r="r" t="t"/>
              <a:pathLst>
                <a:path extrusionOk="0" h="1071" w="1255">
                  <a:moveTo>
                    <a:pt x="716" y="0"/>
                  </a:moveTo>
                  <a:cubicBezTo>
                    <a:pt x="241" y="0"/>
                    <a:pt x="0" y="577"/>
                    <a:pt x="337" y="913"/>
                  </a:cubicBezTo>
                  <a:cubicBezTo>
                    <a:pt x="447" y="1022"/>
                    <a:pt x="581" y="1070"/>
                    <a:pt x="713" y="1070"/>
                  </a:cubicBezTo>
                  <a:cubicBezTo>
                    <a:pt x="990" y="1070"/>
                    <a:pt x="1254" y="856"/>
                    <a:pt x="1254" y="534"/>
                  </a:cubicBezTo>
                  <a:cubicBezTo>
                    <a:pt x="1254" y="241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6686225" y="3646847"/>
              <a:ext cx="29583" cy="28196"/>
            </a:xfrm>
            <a:custGeom>
              <a:rect b="b" l="l" r="r" t="t"/>
              <a:pathLst>
                <a:path extrusionOk="0" h="1077" w="1130">
                  <a:moveTo>
                    <a:pt x="541" y="1"/>
                  </a:moveTo>
                  <a:cubicBezTo>
                    <a:pt x="266" y="1"/>
                    <a:pt x="1" y="215"/>
                    <a:pt x="1" y="536"/>
                  </a:cubicBezTo>
                  <a:cubicBezTo>
                    <a:pt x="1" y="862"/>
                    <a:pt x="268" y="1077"/>
                    <a:pt x="545" y="1077"/>
                  </a:cubicBezTo>
                  <a:cubicBezTo>
                    <a:pt x="676" y="1077"/>
                    <a:pt x="810" y="1028"/>
                    <a:pt x="918" y="920"/>
                  </a:cubicBezTo>
                  <a:cubicBezTo>
                    <a:pt x="1130" y="709"/>
                    <a:pt x="1130" y="368"/>
                    <a:pt x="918" y="161"/>
                  </a:cubicBezTo>
                  <a:cubicBezTo>
                    <a:pt x="809" y="50"/>
                    <a:pt x="674" y="1"/>
                    <a:pt x="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6633289" y="3530451"/>
              <a:ext cx="32856" cy="28013"/>
            </a:xfrm>
            <a:custGeom>
              <a:rect b="b" l="l" r="r" t="t"/>
              <a:pathLst>
                <a:path extrusionOk="0" h="1070" w="1255">
                  <a:moveTo>
                    <a:pt x="716" y="0"/>
                  </a:moveTo>
                  <a:cubicBezTo>
                    <a:pt x="240" y="0"/>
                    <a:pt x="0" y="577"/>
                    <a:pt x="341" y="913"/>
                  </a:cubicBezTo>
                  <a:cubicBezTo>
                    <a:pt x="450" y="1021"/>
                    <a:pt x="583" y="1070"/>
                    <a:pt x="714" y="1070"/>
                  </a:cubicBezTo>
                  <a:cubicBezTo>
                    <a:pt x="989" y="1070"/>
                    <a:pt x="1254" y="856"/>
                    <a:pt x="1254" y="533"/>
                  </a:cubicBezTo>
                  <a:cubicBezTo>
                    <a:pt x="1254" y="240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6665491" y="3393032"/>
              <a:ext cx="39008" cy="37149"/>
            </a:xfrm>
            <a:custGeom>
              <a:rect b="b" l="l" r="r" t="t"/>
              <a:pathLst>
                <a:path extrusionOk="0" h="1419" w="1490">
                  <a:moveTo>
                    <a:pt x="714" y="1"/>
                  </a:moveTo>
                  <a:cubicBezTo>
                    <a:pt x="350" y="1"/>
                    <a:pt x="0" y="283"/>
                    <a:pt x="0" y="709"/>
                  </a:cubicBezTo>
                  <a:cubicBezTo>
                    <a:pt x="0" y="1135"/>
                    <a:pt x="350" y="1418"/>
                    <a:pt x="714" y="1418"/>
                  </a:cubicBezTo>
                  <a:cubicBezTo>
                    <a:pt x="889" y="1418"/>
                    <a:pt x="1066" y="1353"/>
                    <a:pt x="1211" y="1209"/>
                  </a:cubicBezTo>
                  <a:cubicBezTo>
                    <a:pt x="1489" y="935"/>
                    <a:pt x="1489" y="484"/>
                    <a:pt x="1211" y="210"/>
                  </a:cubicBezTo>
                  <a:cubicBezTo>
                    <a:pt x="1066" y="65"/>
                    <a:pt x="889" y="1"/>
                    <a:pt x="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6754529" y="3467488"/>
              <a:ext cx="45422" cy="38956"/>
            </a:xfrm>
            <a:custGeom>
              <a:rect b="b" l="l" r="r" t="t"/>
              <a:pathLst>
                <a:path extrusionOk="0" h="1488" w="1735">
                  <a:moveTo>
                    <a:pt x="996" y="413"/>
                  </a:moveTo>
                  <a:cubicBezTo>
                    <a:pt x="1078" y="413"/>
                    <a:pt x="1162" y="444"/>
                    <a:pt x="1230" y="512"/>
                  </a:cubicBezTo>
                  <a:cubicBezTo>
                    <a:pt x="1437" y="719"/>
                    <a:pt x="1288" y="1074"/>
                    <a:pt x="995" y="1074"/>
                  </a:cubicBezTo>
                  <a:cubicBezTo>
                    <a:pt x="812" y="1074"/>
                    <a:pt x="663" y="925"/>
                    <a:pt x="663" y="743"/>
                  </a:cubicBezTo>
                  <a:cubicBezTo>
                    <a:pt x="663" y="545"/>
                    <a:pt x="825" y="413"/>
                    <a:pt x="996" y="413"/>
                  </a:cubicBezTo>
                  <a:close/>
                  <a:moveTo>
                    <a:pt x="989" y="0"/>
                  </a:moveTo>
                  <a:cubicBezTo>
                    <a:pt x="806" y="0"/>
                    <a:pt x="619" y="68"/>
                    <a:pt x="466" y="219"/>
                  </a:cubicBezTo>
                  <a:cubicBezTo>
                    <a:pt x="0" y="685"/>
                    <a:pt x="332" y="1488"/>
                    <a:pt x="995" y="1488"/>
                  </a:cubicBezTo>
                  <a:cubicBezTo>
                    <a:pt x="1403" y="1488"/>
                    <a:pt x="1735" y="1156"/>
                    <a:pt x="1735" y="743"/>
                  </a:cubicBezTo>
                  <a:cubicBezTo>
                    <a:pt x="1735" y="295"/>
                    <a:pt x="1370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852128" y="3513957"/>
              <a:ext cx="45422" cy="38930"/>
            </a:xfrm>
            <a:custGeom>
              <a:rect b="b" l="l" r="r" t="t"/>
              <a:pathLst>
                <a:path extrusionOk="0" h="1487" w="1735">
                  <a:moveTo>
                    <a:pt x="740" y="409"/>
                  </a:moveTo>
                  <a:cubicBezTo>
                    <a:pt x="1033" y="409"/>
                    <a:pt x="1182" y="769"/>
                    <a:pt x="976" y="976"/>
                  </a:cubicBezTo>
                  <a:cubicBezTo>
                    <a:pt x="907" y="1043"/>
                    <a:pt x="823" y="1073"/>
                    <a:pt x="742" y="1073"/>
                  </a:cubicBezTo>
                  <a:cubicBezTo>
                    <a:pt x="571" y="1073"/>
                    <a:pt x="409" y="942"/>
                    <a:pt x="409" y="741"/>
                  </a:cubicBezTo>
                  <a:cubicBezTo>
                    <a:pt x="409" y="561"/>
                    <a:pt x="553" y="414"/>
                    <a:pt x="732" y="414"/>
                  </a:cubicBezTo>
                  <a:cubicBezTo>
                    <a:pt x="734" y="414"/>
                    <a:pt x="737" y="414"/>
                    <a:pt x="740" y="414"/>
                  </a:cubicBezTo>
                  <a:lnTo>
                    <a:pt x="740" y="409"/>
                  </a:lnTo>
                  <a:close/>
                  <a:moveTo>
                    <a:pt x="745" y="1"/>
                  </a:moveTo>
                  <a:cubicBezTo>
                    <a:pt x="332" y="1"/>
                    <a:pt x="0" y="332"/>
                    <a:pt x="0" y="741"/>
                  </a:cubicBezTo>
                  <a:cubicBezTo>
                    <a:pt x="0" y="1190"/>
                    <a:pt x="368" y="1487"/>
                    <a:pt x="751" y="1487"/>
                  </a:cubicBezTo>
                  <a:cubicBezTo>
                    <a:pt x="933" y="1487"/>
                    <a:pt x="1118" y="1419"/>
                    <a:pt x="1269" y="1269"/>
                  </a:cubicBezTo>
                  <a:cubicBezTo>
                    <a:pt x="1735" y="798"/>
                    <a:pt x="1403" y="1"/>
                    <a:pt x="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6753010" y="3559118"/>
              <a:ext cx="64298" cy="55187"/>
            </a:xfrm>
            <a:custGeom>
              <a:rect b="b" l="l" r="r" t="t"/>
              <a:pathLst>
                <a:path extrusionOk="0" h="2108" w="2456">
                  <a:moveTo>
                    <a:pt x="1050" y="414"/>
                  </a:moveTo>
                  <a:lnTo>
                    <a:pt x="1050" y="414"/>
                  </a:lnTo>
                  <a:cubicBezTo>
                    <a:pt x="1620" y="416"/>
                    <a:pt x="1903" y="1106"/>
                    <a:pt x="1500" y="1504"/>
                  </a:cubicBezTo>
                  <a:cubicBezTo>
                    <a:pt x="1370" y="1635"/>
                    <a:pt x="1210" y="1694"/>
                    <a:pt x="1053" y="1694"/>
                  </a:cubicBezTo>
                  <a:cubicBezTo>
                    <a:pt x="725" y="1694"/>
                    <a:pt x="409" y="1439"/>
                    <a:pt x="409" y="1053"/>
                  </a:cubicBezTo>
                  <a:cubicBezTo>
                    <a:pt x="409" y="703"/>
                    <a:pt x="696" y="415"/>
                    <a:pt x="1050" y="414"/>
                  </a:cubicBezTo>
                  <a:close/>
                  <a:moveTo>
                    <a:pt x="1048" y="0"/>
                  </a:moveTo>
                  <a:cubicBezTo>
                    <a:pt x="472" y="5"/>
                    <a:pt x="1" y="476"/>
                    <a:pt x="1" y="1053"/>
                  </a:cubicBezTo>
                  <a:cubicBezTo>
                    <a:pt x="1" y="1687"/>
                    <a:pt x="518" y="2107"/>
                    <a:pt x="1058" y="2107"/>
                  </a:cubicBezTo>
                  <a:cubicBezTo>
                    <a:pt x="1316" y="2107"/>
                    <a:pt x="1578" y="2011"/>
                    <a:pt x="1793" y="1797"/>
                  </a:cubicBezTo>
                  <a:cubicBezTo>
                    <a:pt x="2456" y="1134"/>
                    <a:pt x="1985" y="0"/>
                    <a:pt x="1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6633158" y="3359783"/>
              <a:ext cx="368143" cy="368771"/>
            </a:xfrm>
            <a:custGeom>
              <a:rect b="b" l="l" r="r" t="t"/>
              <a:pathLst>
                <a:path extrusionOk="0" h="14086" w="14062">
                  <a:moveTo>
                    <a:pt x="7025" y="428"/>
                  </a:moveTo>
                  <a:cubicBezTo>
                    <a:pt x="7106" y="428"/>
                    <a:pt x="7188" y="457"/>
                    <a:pt x="7255" y="524"/>
                  </a:cubicBezTo>
                  <a:cubicBezTo>
                    <a:pt x="7461" y="735"/>
                    <a:pt x="7317" y="1091"/>
                    <a:pt x="7019" y="1091"/>
                  </a:cubicBezTo>
                  <a:cubicBezTo>
                    <a:pt x="6837" y="1086"/>
                    <a:pt x="6693" y="942"/>
                    <a:pt x="6688" y="759"/>
                  </a:cubicBezTo>
                  <a:cubicBezTo>
                    <a:pt x="6688" y="560"/>
                    <a:pt x="6854" y="428"/>
                    <a:pt x="7025" y="428"/>
                  </a:cubicBezTo>
                  <a:close/>
                  <a:moveTo>
                    <a:pt x="12366" y="1254"/>
                  </a:moveTo>
                  <a:cubicBezTo>
                    <a:pt x="12688" y="1254"/>
                    <a:pt x="12909" y="1581"/>
                    <a:pt x="12784" y="1878"/>
                  </a:cubicBezTo>
                  <a:cubicBezTo>
                    <a:pt x="12711" y="2061"/>
                    <a:pt x="12541" y="2162"/>
                    <a:pt x="12366" y="2162"/>
                  </a:cubicBezTo>
                  <a:cubicBezTo>
                    <a:pt x="12252" y="2162"/>
                    <a:pt x="12135" y="2119"/>
                    <a:pt x="12044" y="2027"/>
                  </a:cubicBezTo>
                  <a:cubicBezTo>
                    <a:pt x="11761" y="1739"/>
                    <a:pt x="11963" y="1254"/>
                    <a:pt x="12366" y="1254"/>
                  </a:cubicBezTo>
                  <a:close/>
                  <a:moveTo>
                    <a:pt x="1946" y="1480"/>
                  </a:moveTo>
                  <a:cubicBezTo>
                    <a:pt x="2393" y="1480"/>
                    <a:pt x="2614" y="2023"/>
                    <a:pt x="2302" y="2335"/>
                  </a:cubicBezTo>
                  <a:cubicBezTo>
                    <a:pt x="2203" y="2433"/>
                    <a:pt x="2075" y="2483"/>
                    <a:pt x="1946" y="2483"/>
                  </a:cubicBezTo>
                  <a:cubicBezTo>
                    <a:pt x="1818" y="2483"/>
                    <a:pt x="1689" y="2433"/>
                    <a:pt x="1591" y="2335"/>
                  </a:cubicBezTo>
                  <a:cubicBezTo>
                    <a:pt x="1278" y="2023"/>
                    <a:pt x="1499" y="1480"/>
                    <a:pt x="1946" y="1480"/>
                  </a:cubicBezTo>
                  <a:close/>
                  <a:moveTo>
                    <a:pt x="721" y="6725"/>
                  </a:moveTo>
                  <a:cubicBezTo>
                    <a:pt x="890" y="6725"/>
                    <a:pt x="1053" y="6856"/>
                    <a:pt x="1053" y="7057"/>
                  </a:cubicBezTo>
                  <a:cubicBezTo>
                    <a:pt x="1053" y="7240"/>
                    <a:pt x="904" y="7389"/>
                    <a:pt x="721" y="7389"/>
                  </a:cubicBezTo>
                  <a:cubicBezTo>
                    <a:pt x="428" y="7389"/>
                    <a:pt x="279" y="7028"/>
                    <a:pt x="490" y="6822"/>
                  </a:cubicBezTo>
                  <a:cubicBezTo>
                    <a:pt x="557" y="6755"/>
                    <a:pt x="640" y="6725"/>
                    <a:pt x="721" y="6725"/>
                  </a:cubicBezTo>
                  <a:close/>
                  <a:moveTo>
                    <a:pt x="13312" y="6725"/>
                  </a:moveTo>
                  <a:cubicBezTo>
                    <a:pt x="13482" y="6725"/>
                    <a:pt x="13644" y="6856"/>
                    <a:pt x="13644" y="7057"/>
                  </a:cubicBezTo>
                  <a:cubicBezTo>
                    <a:pt x="13644" y="7240"/>
                    <a:pt x="13495" y="7389"/>
                    <a:pt x="13312" y="7389"/>
                  </a:cubicBezTo>
                  <a:cubicBezTo>
                    <a:pt x="13019" y="7389"/>
                    <a:pt x="12871" y="7028"/>
                    <a:pt x="13082" y="6822"/>
                  </a:cubicBezTo>
                  <a:cubicBezTo>
                    <a:pt x="13149" y="6755"/>
                    <a:pt x="13231" y="6725"/>
                    <a:pt x="13312" y="6725"/>
                  </a:cubicBezTo>
                  <a:close/>
                  <a:moveTo>
                    <a:pt x="2566" y="11179"/>
                  </a:moveTo>
                  <a:cubicBezTo>
                    <a:pt x="2859" y="11179"/>
                    <a:pt x="3008" y="11530"/>
                    <a:pt x="2801" y="11736"/>
                  </a:cubicBezTo>
                  <a:lnTo>
                    <a:pt x="2801" y="11741"/>
                  </a:lnTo>
                  <a:cubicBezTo>
                    <a:pt x="2735" y="11806"/>
                    <a:pt x="2651" y="11836"/>
                    <a:pt x="2569" y="11836"/>
                  </a:cubicBezTo>
                  <a:cubicBezTo>
                    <a:pt x="2442" y="11836"/>
                    <a:pt x="2318" y="11764"/>
                    <a:pt x="2263" y="11631"/>
                  </a:cubicBezTo>
                  <a:cubicBezTo>
                    <a:pt x="2177" y="11414"/>
                    <a:pt x="2335" y="11179"/>
                    <a:pt x="2566" y="11179"/>
                  </a:cubicBezTo>
                  <a:close/>
                  <a:moveTo>
                    <a:pt x="7014" y="13019"/>
                  </a:moveTo>
                  <a:cubicBezTo>
                    <a:pt x="7197" y="13019"/>
                    <a:pt x="7346" y="13163"/>
                    <a:pt x="7346" y="13346"/>
                  </a:cubicBezTo>
                  <a:lnTo>
                    <a:pt x="7346" y="13350"/>
                  </a:lnTo>
                  <a:cubicBezTo>
                    <a:pt x="7346" y="13549"/>
                    <a:pt x="7182" y="13682"/>
                    <a:pt x="7012" y="13682"/>
                  </a:cubicBezTo>
                  <a:cubicBezTo>
                    <a:pt x="6932" y="13682"/>
                    <a:pt x="6850" y="13652"/>
                    <a:pt x="6784" y="13586"/>
                  </a:cubicBezTo>
                  <a:cubicBezTo>
                    <a:pt x="6572" y="13374"/>
                    <a:pt x="6721" y="13019"/>
                    <a:pt x="7014" y="13019"/>
                  </a:cubicBezTo>
                  <a:close/>
                  <a:moveTo>
                    <a:pt x="7038" y="0"/>
                  </a:moveTo>
                  <a:cubicBezTo>
                    <a:pt x="6625" y="0"/>
                    <a:pt x="6294" y="332"/>
                    <a:pt x="6294" y="745"/>
                  </a:cubicBezTo>
                  <a:cubicBezTo>
                    <a:pt x="6294" y="1071"/>
                    <a:pt x="6515" y="1355"/>
                    <a:pt x="6827" y="1441"/>
                  </a:cubicBezTo>
                  <a:lnTo>
                    <a:pt x="6827" y="2585"/>
                  </a:lnTo>
                  <a:cubicBezTo>
                    <a:pt x="6769" y="2565"/>
                    <a:pt x="6707" y="2546"/>
                    <a:pt x="6649" y="2522"/>
                  </a:cubicBezTo>
                  <a:cubicBezTo>
                    <a:pt x="6434" y="2442"/>
                    <a:pt x="6269" y="2398"/>
                    <a:pt x="6123" y="2398"/>
                  </a:cubicBezTo>
                  <a:cubicBezTo>
                    <a:pt x="5882" y="2398"/>
                    <a:pt x="5693" y="2520"/>
                    <a:pt x="5415" y="2810"/>
                  </a:cubicBezTo>
                  <a:cubicBezTo>
                    <a:pt x="5333" y="2911"/>
                    <a:pt x="5232" y="2993"/>
                    <a:pt x="5122" y="3060"/>
                  </a:cubicBezTo>
                  <a:cubicBezTo>
                    <a:pt x="5026" y="3108"/>
                    <a:pt x="4881" y="3123"/>
                    <a:pt x="4732" y="3137"/>
                  </a:cubicBezTo>
                  <a:cubicBezTo>
                    <a:pt x="4319" y="3176"/>
                    <a:pt x="4065" y="3228"/>
                    <a:pt x="3877" y="3589"/>
                  </a:cubicBezTo>
                  <a:lnTo>
                    <a:pt x="2724" y="2441"/>
                  </a:lnTo>
                  <a:cubicBezTo>
                    <a:pt x="2950" y="2085"/>
                    <a:pt x="2902" y="1619"/>
                    <a:pt x="2609" y="1321"/>
                  </a:cubicBezTo>
                  <a:cubicBezTo>
                    <a:pt x="2431" y="1143"/>
                    <a:pt x="2198" y="1055"/>
                    <a:pt x="1965" y="1055"/>
                  </a:cubicBezTo>
                  <a:cubicBezTo>
                    <a:pt x="1731" y="1055"/>
                    <a:pt x="1497" y="1143"/>
                    <a:pt x="1317" y="1321"/>
                  </a:cubicBezTo>
                  <a:cubicBezTo>
                    <a:pt x="714" y="1924"/>
                    <a:pt x="1210" y="2880"/>
                    <a:pt x="1936" y="2880"/>
                  </a:cubicBezTo>
                  <a:cubicBezTo>
                    <a:pt x="2095" y="2880"/>
                    <a:pt x="2264" y="2834"/>
                    <a:pt x="2436" y="2729"/>
                  </a:cubicBezTo>
                  <a:lnTo>
                    <a:pt x="3719" y="4011"/>
                  </a:lnTo>
                  <a:cubicBezTo>
                    <a:pt x="3618" y="4295"/>
                    <a:pt x="3579" y="4333"/>
                    <a:pt x="3277" y="4516"/>
                  </a:cubicBezTo>
                  <a:cubicBezTo>
                    <a:pt x="2729" y="4843"/>
                    <a:pt x="2638" y="5044"/>
                    <a:pt x="2720" y="5659"/>
                  </a:cubicBezTo>
                  <a:cubicBezTo>
                    <a:pt x="2739" y="5803"/>
                    <a:pt x="2758" y="5947"/>
                    <a:pt x="2734" y="6053"/>
                  </a:cubicBezTo>
                  <a:cubicBezTo>
                    <a:pt x="2686" y="6265"/>
                    <a:pt x="2465" y="6447"/>
                    <a:pt x="2345" y="6836"/>
                  </a:cubicBezTo>
                  <a:lnTo>
                    <a:pt x="1442" y="6836"/>
                  </a:lnTo>
                  <a:cubicBezTo>
                    <a:pt x="1355" y="6524"/>
                    <a:pt x="1072" y="6303"/>
                    <a:pt x="745" y="6298"/>
                  </a:cubicBezTo>
                  <a:cubicBezTo>
                    <a:pt x="332" y="6298"/>
                    <a:pt x="0" y="6634"/>
                    <a:pt x="0" y="7043"/>
                  </a:cubicBezTo>
                  <a:cubicBezTo>
                    <a:pt x="0" y="7456"/>
                    <a:pt x="332" y="7787"/>
                    <a:pt x="745" y="7787"/>
                  </a:cubicBezTo>
                  <a:cubicBezTo>
                    <a:pt x="1072" y="7783"/>
                    <a:pt x="1355" y="7566"/>
                    <a:pt x="1442" y="7249"/>
                  </a:cubicBezTo>
                  <a:lnTo>
                    <a:pt x="2345" y="7249"/>
                  </a:lnTo>
                  <a:cubicBezTo>
                    <a:pt x="2460" y="7634"/>
                    <a:pt x="2686" y="7821"/>
                    <a:pt x="2734" y="8032"/>
                  </a:cubicBezTo>
                  <a:cubicBezTo>
                    <a:pt x="2796" y="8301"/>
                    <a:pt x="2590" y="8748"/>
                    <a:pt x="2763" y="9108"/>
                  </a:cubicBezTo>
                  <a:cubicBezTo>
                    <a:pt x="2936" y="9469"/>
                    <a:pt x="3416" y="9589"/>
                    <a:pt x="3584" y="9800"/>
                  </a:cubicBezTo>
                  <a:cubicBezTo>
                    <a:pt x="3642" y="9887"/>
                    <a:pt x="3685" y="9983"/>
                    <a:pt x="3714" y="10079"/>
                  </a:cubicBezTo>
                  <a:lnTo>
                    <a:pt x="2931" y="10857"/>
                  </a:lnTo>
                  <a:cubicBezTo>
                    <a:pt x="2816" y="10793"/>
                    <a:pt x="2692" y="10763"/>
                    <a:pt x="2571" y="10763"/>
                  </a:cubicBezTo>
                  <a:cubicBezTo>
                    <a:pt x="2248" y="10763"/>
                    <a:pt x="1942" y="10976"/>
                    <a:pt x="1855" y="11318"/>
                  </a:cubicBezTo>
                  <a:cubicBezTo>
                    <a:pt x="1735" y="11787"/>
                    <a:pt x="2091" y="12241"/>
                    <a:pt x="2573" y="12241"/>
                  </a:cubicBezTo>
                  <a:cubicBezTo>
                    <a:pt x="2575" y="12241"/>
                    <a:pt x="2578" y="12241"/>
                    <a:pt x="2580" y="12241"/>
                  </a:cubicBezTo>
                  <a:cubicBezTo>
                    <a:pt x="2582" y="12241"/>
                    <a:pt x="2585" y="12241"/>
                    <a:pt x="2587" y="12241"/>
                  </a:cubicBezTo>
                  <a:cubicBezTo>
                    <a:pt x="3145" y="12241"/>
                    <a:pt x="3497" y="11638"/>
                    <a:pt x="3224" y="11150"/>
                  </a:cubicBezTo>
                  <a:lnTo>
                    <a:pt x="3877" y="10497"/>
                  </a:lnTo>
                  <a:cubicBezTo>
                    <a:pt x="4185" y="11083"/>
                    <a:pt x="4795" y="10872"/>
                    <a:pt x="5117" y="11025"/>
                  </a:cubicBezTo>
                  <a:cubicBezTo>
                    <a:pt x="5357" y="11141"/>
                    <a:pt x="5583" y="11583"/>
                    <a:pt x="5977" y="11674"/>
                  </a:cubicBezTo>
                  <a:cubicBezTo>
                    <a:pt x="6027" y="11685"/>
                    <a:pt x="6076" y="11690"/>
                    <a:pt x="6125" y="11690"/>
                  </a:cubicBezTo>
                  <a:cubicBezTo>
                    <a:pt x="6369" y="11690"/>
                    <a:pt x="6602" y="11569"/>
                    <a:pt x="6822" y="11501"/>
                  </a:cubicBezTo>
                  <a:lnTo>
                    <a:pt x="6822" y="12639"/>
                  </a:lnTo>
                  <a:cubicBezTo>
                    <a:pt x="6510" y="12731"/>
                    <a:pt x="6294" y="13014"/>
                    <a:pt x="6289" y="13341"/>
                  </a:cubicBezTo>
                  <a:cubicBezTo>
                    <a:pt x="6289" y="13749"/>
                    <a:pt x="6620" y="14085"/>
                    <a:pt x="7034" y="14085"/>
                  </a:cubicBezTo>
                  <a:cubicBezTo>
                    <a:pt x="7442" y="14085"/>
                    <a:pt x="7773" y="13749"/>
                    <a:pt x="7773" y="13341"/>
                  </a:cubicBezTo>
                  <a:cubicBezTo>
                    <a:pt x="7773" y="13014"/>
                    <a:pt x="7557" y="12731"/>
                    <a:pt x="7240" y="12639"/>
                  </a:cubicBezTo>
                  <a:lnTo>
                    <a:pt x="7240" y="11501"/>
                  </a:lnTo>
                  <a:cubicBezTo>
                    <a:pt x="7463" y="11573"/>
                    <a:pt x="7696" y="11690"/>
                    <a:pt x="7936" y="11690"/>
                  </a:cubicBezTo>
                  <a:cubicBezTo>
                    <a:pt x="7986" y="11690"/>
                    <a:pt x="8035" y="11685"/>
                    <a:pt x="8086" y="11674"/>
                  </a:cubicBezTo>
                  <a:cubicBezTo>
                    <a:pt x="8489" y="11583"/>
                    <a:pt x="8705" y="11141"/>
                    <a:pt x="8946" y="11025"/>
                  </a:cubicBezTo>
                  <a:cubicBezTo>
                    <a:pt x="9272" y="10867"/>
                    <a:pt x="9882" y="11083"/>
                    <a:pt x="10185" y="10497"/>
                  </a:cubicBezTo>
                  <a:lnTo>
                    <a:pt x="10406" y="10713"/>
                  </a:lnTo>
                  <a:cubicBezTo>
                    <a:pt x="10451" y="10759"/>
                    <a:pt x="10501" y="10778"/>
                    <a:pt x="10550" y="10778"/>
                  </a:cubicBezTo>
                  <a:cubicBezTo>
                    <a:pt x="10709" y="10778"/>
                    <a:pt x="10846" y="10571"/>
                    <a:pt x="10699" y="10420"/>
                  </a:cubicBezTo>
                  <a:lnTo>
                    <a:pt x="10353" y="10079"/>
                  </a:lnTo>
                  <a:cubicBezTo>
                    <a:pt x="10454" y="9791"/>
                    <a:pt x="10488" y="9752"/>
                    <a:pt x="10795" y="9570"/>
                  </a:cubicBezTo>
                  <a:cubicBezTo>
                    <a:pt x="11338" y="9243"/>
                    <a:pt x="11429" y="9041"/>
                    <a:pt x="11348" y="8431"/>
                  </a:cubicBezTo>
                  <a:cubicBezTo>
                    <a:pt x="11300" y="8047"/>
                    <a:pt x="11309" y="8008"/>
                    <a:pt x="11511" y="7696"/>
                  </a:cubicBezTo>
                  <a:cubicBezTo>
                    <a:pt x="11602" y="7562"/>
                    <a:pt x="11674" y="7413"/>
                    <a:pt x="11722" y="7254"/>
                  </a:cubicBezTo>
                  <a:lnTo>
                    <a:pt x="12626" y="7254"/>
                  </a:lnTo>
                  <a:cubicBezTo>
                    <a:pt x="12712" y="7566"/>
                    <a:pt x="12995" y="7787"/>
                    <a:pt x="13322" y="7787"/>
                  </a:cubicBezTo>
                  <a:cubicBezTo>
                    <a:pt x="13325" y="7787"/>
                    <a:pt x="13328" y="7787"/>
                    <a:pt x="13331" y="7787"/>
                  </a:cubicBezTo>
                  <a:cubicBezTo>
                    <a:pt x="13735" y="7787"/>
                    <a:pt x="14062" y="7458"/>
                    <a:pt x="14062" y="7048"/>
                  </a:cubicBezTo>
                  <a:cubicBezTo>
                    <a:pt x="14062" y="6639"/>
                    <a:pt x="13730" y="6308"/>
                    <a:pt x="13322" y="6308"/>
                  </a:cubicBezTo>
                  <a:lnTo>
                    <a:pt x="13312" y="6308"/>
                  </a:lnTo>
                  <a:cubicBezTo>
                    <a:pt x="12986" y="6313"/>
                    <a:pt x="12702" y="6529"/>
                    <a:pt x="12616" y="6846"/>
                  </a:cubicBezTo>
                  <a:lnTo>
                    <a:pt x="11713" y="6846"/>
                  </a:lnTo>
                  <a:cubicBezTo>
                    <a:pt x="11597" y="6461"/>
                    <a:pt x="11372" y="6274"/>
                    <a:pt x="11324" y="6063"/>
                  </a:cubicBezTo>
                  <a:cubicBezTo>
                    <a:pt x="11266" y="5794"/>
                    <a:pt x="11468" y="5352"/>
                    <a:pt x="11295" y="4987"/>
                  </a:cubicBezTo>
                  <a:cubicBezTo>
                    <a:pt x="11122" y="4626"/>
                    <a:pt x="10641" y="4506"/>
                    <a:pt x="10473" y="4295"/>
                  </a:cubicBezTo>
                  <a:cubicBezTo>
                    <a:pt x="10416" y="4208"/>
                    <a:pt x="10372" y="4117"/>
                    <a:pt x="10344" y="4016"/>
                  </a:cubicBezTo>
                  <a:lnTo>
                    <a:pt x="11934" y="2426"/>
                  </a:lnTo>
                  <a:cubicBezTo>
                    <a:pt x="12074" y="2518"/>
                    <a:pt x="12231" y="2562"/>
                    <a:pt x="12387" y="2562"/>
                  </a:cubicBezTo>
                  <a:cubicBezTo>
                    <a:pt x="12606" y="2562"/>
                    <a:pt x="12823" y="2474"/>
                    <a:pt x="12986" y="2306"/>
                  </a:cubicBezTo>
                  <a:cubicBezTo>
                    <a:pt x="13322" y="1970"/>
                    <a:pt x="13322" y="1422"/>
                    <a:pt x="12986" y="1081"/>
                  </a:cubicBezTo>
                  <a:cubicBezTo>
                    <a:pt x="12815" y="913"/>
                    <a:pt x="12593" y="829"/>
                    <a:pt x="12372" y="829"/>
                  </a:cubicBezTo>
                  <a:cubicBezTo>
                    <a:pt x="12150" y="829"/>
                    <a:pt x="11929" y="913"/>
                    <a:pt x="11761" y="1081"/>
                  </a:cubicBezTo>
                  <a:cubicBezTo>
                    <a:pt x="11482" y="1364"/>
                    <a:pt x="11434" y="1797"/>
                    <a:pt x="11641" y="2133"/>
                  </a:cubicBezTo>
                  <a:lnTo>
                    <a:pt x="10180" y="3593"/>
                  </a:lnTo>
                  <a:cubicBezTo>
                    <a:pt x="10055" y="3348"/>
                    <a:pt x="9897" y="3214"/>
                    <a:pt x="9532" y="3161"/>
                  </a:cubicBezTo>
                  <a:cubicBezTo>
                    <a:pt x="9515" y="3158"/>
                    <a:pt x="9500" y="3157"/>
                    <a:pt x="9485" y="3157"/>
                  </a:cubicBezTo>
                  <a:cubicBezTo>
                    <a:pt x="9242" y="3157"/>
                    <a:pt x="9202" y="3537"/>
                    <a:pt x="9469" y="3565"/>
                  </a:cubicBezTo>
                  <a:cubicBezTo>
                    <a:pt x="9762" y="3608"/>
                    <a:pt x="9806" y="3685"/>
                    <a:pt x="9926" y="4059"/>
                  </a:cubicBezTo>
                  <a:cubicBezTo>
                    <a:pt x="10079" y="4521"/>
                    <a:pt x="10161" y="4626"/>
                    <a:pt x="10579" y="4871"/>
                  </a:cubicBezTo>
                  <a:cubicBezTo>
                    <a:pt x="10978" y="5112"/>
                    <a:pt x="10992" y="5155"/>
                    <a:pt x="10934" y="5606"/>
                  </a:cubicBezTo>
                  <a:cubicBezTo>
                    <a:pt x="10872" y="6096"/>
                    <a:pt x="10901" y="6226"/>
                    <a:pt x="11165" y="6620"/>
                  </a:cubicBezTo>
                  <a:cubicBezTo>
                    <a:pt x="11425" y="7014"/>
                    <a:pt x="11420" y="7067"/>
                    <a:pt x="11165" y="7461"/>
                  </a:cubicBezTo>
                  <a:cubicBezTo>
                    <a:pt x="10906" y="7850"/>
                    <a:pt x="10872" y="7989"/>
                    <a:pt x="10934" y="8474"/>
                  </a:cubicBezTo>
                  <a:cubicBezTo>
                    <a:pt x="10992" y="8921"/>
                    <a:pt x="10973" y="8964"/>
                    <a:pt x="10579" y="9205"/>
                  </a:cubicBezTo>
                  <a:cubicBezTo>
                    <a:pt x="10161" y="9450"/>
                    <a:pt x="10079" y="9560"/>
                    <a:pt x="9930" y="10021"/>
                  </a:cubicBezTo>
                  <a:cubicBezTo>
                    <a:pt x="9786" y="10458"/>
                    <a:pt x="9748" y="10487"/>
                    <a:pt x="9292" y="10530"/>
                  </a:cubicBezTo>
                  <a:cubicBezTo>
                    <a:pt x="8811" y="10574"/>
                    <a:pt x="8686" y="10636"/>
                    <a:pt x="8355" y="10982"/>
                  </a:cubicBezTo>
                  <a:cubicBezTo>
                    <a:pt x="8161" y="11184"/>
                    <a:pt x="8067" y="11267"/>
                    <a:pt x="7930" y="11267"/>
                  </a:cubicBezTo>
                  <a:cubicBezTo>
                    <a:pt x="7839" y="11267"/>
                    <a:pt x="7730" y="11231"/>
                    <a:pt x="7562" y="11169"/>
                  </a:cubicBezTo>
                  <a:cubicBezTo>
                    <a:pt x="7394" y="11107"/>
                    <a:pt x="7216" y="11040"/>
                    <a:pt x="7029" y="11040"/>
                  </a:cubicBezTo>
                  <a:cubicBezTo>
                    <a:pt x="6696" y="11040"/>
                    <a:pt x="6355" y="11267"/>
                    <a:pt x="6130" y="11267"/>
                  </a:cubicBezTo>
                  <a:cubicBezTo>
                    <a:pt x="6108" y="11267"/>
                    <a:pt x="6087" y="11265"/>
                    <a:pt x="6068" y="11261"/>
                  </a:cubicBezTo>
                  <a:cubicBezTo>
                    <a:pt x="5948" y="11232"/>
                    <a:pt x="5833" y="11112"/>
                    <a:pt x="5708" y="10982"/>
                  </a:cubicBezTo>
                  <a:cubicBezTo>
                    <a:pt x="5376" y="10636"/>
                    <a:pt x="5256" y="10574"/>
                    <a:pt x="4771" y="10530"/>
                  </a:cubicBezTo>
                  <a:cubicBezTo>
                    <a:pt x="4315" y="10487"/>
                    <a:pt x="4276" y="10458"/>
                    <a:pt x="4132" y="10021"/>
                  </a:cubicBezTo>
                  <a:cubicBezTo>
                    <a:pt x="3983" y="9560"/>
                    <a:pt x="3897" y="9454"/>
                    <a:pt x="3483" y="9205"/>
                  </a:cubicBezTo>
                  <a:cubicBezTo>
                    <a:pt x="3085" y="8964"/>
                    <a:pt x="3065" y="8921"/>
                    <a:pt x="3128" y="8470"/>
                  </a:cubicBezTo>
                  <a:cubicBezTo>
                    <a:pt x="3186" y="7984"/>
                    <a:pt x="3157" y="7850"/>
                    <a:pt x="2897" y="7456"/>
                  </a:cubicBezTo>
                  <a:cubicBezTo>
                    <a:pt x="2638" y="7062"/>
                    <a:pt x="2638" y="7009"/>
                    <a:pt x="2897" y="6620"/>
                  </a:cubicBezTo>
                  <a:cubicBezTo>
                    <a:pt x="3157" y="6231"/>
                    <a:pt x="3190" y="6092"/>
                    <a:pt x="3128" y="5606"/>
                  </a:cubicBezTo>
                  <a:cubicBezTo>
                    <a:pt x="3065" y="5155"/>
                    <a:pt x="3085" y="5112"/>
                    <a:pt x="3483" y="4871"/>
                  </a:cubicBezTo>
                  <a:cubicBezTo>
                    <a:pt x="3632" y="4780"/>
                    <a:pt x="3796" y="4689"/>
                    <a:pt x="3906" y="4545"/>
                  </a:cubicBezTo>
                  <a:cubicBezTo>
                    <a:pt x="4012" y="4396"/>
                    <a:pt x="4089" y="4232"/>
                    <a:pt x="4137" y="4055"/>
                  </a:cubicBezTo>
                  <a:cubicBezTo>
                    <a:pt x="4190" y="3887"/>
                    <a:pt x="4242" y="3728"/>
                    <a:pt x="4339" y="3651"/>
                  </a:cubicBezTo>
                  <a:cubicBezTo>
                    <a:pt x="4430" y="3574"/>
                    <a:pt x="4598" y="3560"/>
                    <a:pt x="4771" y="3545"/>
                  </a:cubicBezTo>
                  <a:cubicBezTo>
                    <a:pt x="5256" y="3502"/>
                    <a:pt x="5376" y="3435"/>
                    <a:pt x="5708" y="3094"/>
                  </a:cubicBezTo>
                  <a:cubicBezTo>
                    <a:pt x="5902" y="2891"/>
                    <a:pt x="5996" y="2807"/>
                    <a:pt x="6134" y="2807"/>
                  </a:cubicBezTo>
                  <a:cubicBezTo>
                    <a:pt x="6225" y="2807"/>
                    <a:pt x="6335" y="2844"/>
                    <a:pt x="6505" y="2906"/>
                  </a:cubicBezTo>
                  <a:cubicBezTo>
                    <a:pt x="6736" y="2993"/>
                    <a:pt x="6886" y="3036"/>
                    <a:pt x="7036" y="3036"/>
                  </a:cubicBezTo>
                  <a:cubicBezTo>
                    <a:pt x="7186" y="3036"/>
                    <a:pt x="7336" y="2993"/>
                    <a:pt x="7567" y="2906"/>
                  </a:cubicBezTo>
                  <a:cubicBezTo>
                    <a:pt x="7740" y="2842"/>
                    <a:pt x="7851" y="2809"/>
                    <a:pt x="7939" y="2809"/>
                  </a:cubicBezTo>
                  <a:cubicBezTo>
                    <a:pt x="8113" y="2809"/>
                    <a:pt x="8192" y="2941"/>
                    <a:pt x="8480" y="3219"/>
                  </a:cubicBezTo>
                  <a:cubicBezTo>
                    <a:pt x="8523" y="3258"/>
                    <a:pt x="8571" y="3275"/>
                    <a:pt x="8617" y="3275"/>
                  </a:cubicBezTo>
                  <a:cubicBezTo>
                    <a:pt x="8776" y="3275"/>
                    <a:pt x="8910" y="3070"/>
                    <a:pt x="8768" y="2921"/>
                  </a:cubicBezTo>
                  <a:lnTo>
                    <a:pt x="8657" y="2810"/>
                  </a:lnTo>
                  <a:cubicBezTo>
                    <a:pt x="8379" y="2520"/>
                    <a:pt x="8188" y="2398"/>
                    <a:pt x="7947" y="2398"/>
                  </a:cubicBezTo>
                  <a:cubicBezTo>
                    <a:pt x="7801" y="2398"/>
                    <a:pt x="7636" y="2442"/>
                    <a:pt x="7423" y="2522"/>
                  </a:cubicBezTo>
                  <a:cubicBezTo>
                    <a:pt x="7365" y="2546"/>
                    <a:pt x="7303" y="2565"/>
                    <a:pt x="7245" y="2585"/>
                  </a:cubicBezTo>
                  <a:lnTo>
                    <a:pt x="7245" y="1441"/>
                  </a:lnTo>
                  <a:cubicBezTo>
                    <a:pt x="7557" y="1355"/>
                    <a:pt x="7778" y="1071"/>
                    <a:pt x="7778" y="745"/>
                  </a:cubicBezTo>
                  <a:cubicBezTo>
                    <a:pt x="7778" y="332"/>
                    <a:pt x="7447" y="0"/>
                    <a:pt x="7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6916819" y="3646585"/>
              <a:ext cx="63251" cy="53983"/>
            </a:xfrm>
            <a:custGeom>
              <a:rect b="b" l="l" r="r" t="t"/>
              <a:pathLst>
                <a:path extrusionOk="0" h="2062" w="2416">
                  <a:moveTo>
                    <a:pt x="1259" y="688"/>
                  </a:moveTo>
                  <a:cubicBezTo>
                    <a:pt x="1376" y="688"/>
                    <a:pt x="1496" y="732"/>
                    <a:pt x="1594" y="829"/>
                  </a:cubicBezTo>
                  <a:cubicBezTo>
                    <a:pt x="1786" y="1017"/>
                    <a:pt x="1786" y="1324"/>
                    <a:pt x="1594" y="1511"/>
                  </a:cubicBezTo>
                  <a:cubicBezTo>
                    <a:pt x="1497" y="1607"/>
                    <a:pt x="1378" y="1650"/>
                    <a:pt x="1261" y="1650"/>
                  </a:cubicBezTo>
                  <a:cubicBezTo>
                    <a:pt x="1014" y="1650"/>
                    <a:pt x="777" y="1458"/>
                    <a:pt x="777" y="1170"/>
                  </a:cubicBezTo>
                  <a:cubicBezTo>
                    <a:pt x="777" y="881"/>
                    <a:pt x="1013" y="688"/>
                    <a:pt x="1259" y="688"/>
                  </a:cubicBezTo>
                  <a:close/>
                  <a:moveTo>
                    <a:pt x="297" y="0"/>
                  </a:moveTo>
                  <a:cubicBezTo>
                    <a:pt x="138" y="0"/>
                    <a:pt x="0" y="208"/>
                    <a:pt x="148" y="359"/>
                  </a:cubicBezTo>
                  <a:lnTo>
                    <a:pt x="503" y="709"/>
                  </a:lnTo>
                  <a:cubicBezTo>
                    <a:pt x="135" y="1314"/>
                    <a:pt x="580" y="2062"/>
                    <a:pt x="1257" y="2062"/>
                  </a:cubicBezTo>
                  <a:cubicBezTo>
                    <a:pt x="1295" y="2062"/>
                    <a:pt x="1333" y="2059"/>
                    <a:pt x="1373" y="2054"/>
                  </a:cubicBezTo>
                  <a:cubicBezTo>
                    <a:pt x="2108" y="1963"/>
                    <a:pt x="2415" y="1060"/>
                    <a:pt x="1882" y="536"/>
                  </a:cubicBezTo>
                  <a:cubicBezTo>
                    <a:pt x="1713" y="368"/>
                    <a:pt x="1489" y="280"/>
                    <a:pt x="1263" y="280"/>
                  </a:cubicBezTo>
                  <a:cubicBezTo>
                    <a:pt x="1102" y="280"/>
                    <a:pt x="940" y="324"/>
                    <a:pt x="796" y="416"/>
                  </a:cubicBezTo>
                  <a:lnTo>
                    <a:pt x="441" y="65"/>
                  </a:lnTo>
                  <a:cubicBezTo>
                    <a:pt x="396" y="19"/>
                    <a:pt x="345" y="0"/>
                    <a:pt x="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5"/>
          <p:cNvSpPr txBox="1"/>
          <p:nvPr/>
        </p:nvSpPr>
        <p:spPr>
          <a:xfrm>
            <a:off x="749989" y="1158475"/>
            <a:ext cx="79368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Coronavirus disease 2019 (COVID-19) is a </a:t>
            </a: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viral respiratory illness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caused by severe acute respiratory syndrome coronavirus 2 (SARS-CoV-2), a single-stranded RNA virus 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457200" y="221147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COVID 19 clinical presentation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2" name="Google Shape;142;p16"/>
          <p:cNvGrpSpPr/>
          <p:nvPr/>
        </p:nvGrpSpPr>
        <p:grpSpPr>
          <a:xfrm>
            <a:off x="342894" y="2367600"/>
            <a:ext cx="8458200" cy="893700"/>
            <a:chOff x="228594" y="3106600"/>
            <a:chExt cx="8458200" cy="893700"/>
          </a:xfrm>
        </p:grpSpPr>
        <p:sp>
          <p:nvSpPr>
            <p:cNvPr id="143" name="Google Shape;143;p16"/>
            <p:cNvSpPr/>
            <p:nvPr/>
          </p:nvSpPr>
          <p:spPr>
            <a:xfrm>
              <a:off x="228594" y="3106600"/>
              <a:ext cx="8458200" cy="893700"/>
            </a:xfrm>
            <a:prstGeom prst="homePlate">
              <a:avLst>
                <a:gd fmla="val 50000" name="adj"/>
              </a:avLst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hsds</a:t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28599" y="3106600"/>
              <a:ext cx="2873100" cy="893700"/>
            </a:xfrm>
            <a:prstGeom prst="homePlate">
              <a:avLst>
                <a:gd fmla="val 50000" name="adj"/>
              </a:avLst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Asymptomatic Infection</a:t>
              </a:r>
              <a:endParaRPr b="1" sz="1800"/>
            </a:p>
          </p:txBody>
        </p:sp>
      </p:grpSp>
      <p:sp>
        <p:nvSpPr>
          <p:cNvPr id="145" name="Google Shape;145;p16"/>
          <p:cNvSpPr txBox="1"/>
          <p:nvPr/>
        </p:nvSpPr>
        <p:spPr>
          <a:xfrm>
            <a:off x="3281175" y="2398800"/>
            <a:ext cx="483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Absence of clinical signs and symptoms of the disease and normal chest X-ray or CT scan associated with a positive test for SARS-CoV2</a:t>
            </a:r>
            <a:endParaRPr sz="1200"/>
          </a:p>
        </p:txBody>
      </p:sp>
      <p:sp>
        <p:nvSpPr>
          <p:cNvPr id="146" name="Google Shape;146;p16"/>
          <p:cNvSpPr txBox="1"/>
          <p:nvPr/>
        </p:nvSpPr>
        <p:spPr>
          <a:xfrm>
            <a:off x="966025" y="4551525"/>
            <a:ext cx="69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https://www.cdc.gov/coronavirus/2019-ncov/symptoms-testing/symptoms.html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457200" y="221147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COVID 19 clinical presentation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342894" y="2426725"/>
            <a:ext cx="8458200" cy="893700"/>
          </a:xfrm>
          <a:prstGeom prst="homePlate">
            <a:avLst>
              <a:gd fmla="val 50000" name="adj"/>
            </a:avLst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342899" y="2426725"/>
            <a:ext cx="2873100" cy="893700"/>
          </a:xfrm>
          <a:prstGeom prst="homePlate">
            <a:avLst>
              <a:gd fmla="val 50000" name="adj"/>
            </a:avLst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Mild</a:t>
            </a:r>
            <a:r>
              <a:rPr b="1" lang="en" sz="1800"/>
              <a:t> Infection</a:t>
            </a:r>
            <a:endParaRPr b="1" sz="1800"/>
          </a:p>
        </p:txBody>
      </p:sp>
      <p:sp>
        <p:nvSpPr>
          <p:cNvPr id="154" name="Google Shape;154;p17"/>
          <p:cNvSpPr txBox="1"/>
          <p:nvPr/>
        </p:nvSpPr>
        <p:spPr>
          <a:xfrm>
            <a:off x="3405325" y="2473225"/>
            <a:ext cx="446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Upper airway symptoms such as fever, fatigue, myalgia, cough, sore throat, runny nose and sneezing. Pulmonary clinical exam is normal. Some cases may experience gastrointestinal symptoms</a:t>
            </a:r>
            <a:endParaRPr sz="1200"/>
          </a:p>
        </p:txBody>
      </p:sp>
      <p:sp>
        <p:nvSpPr>
          <p:cNvPr id="155" name="Google Shape;155;p17"/>
          <p:cNvSpPr txBox="1"/>
          <p:nvPr/>
        </p:nvSpPr>
        <p:spPr>
          <a:xfrm>
            <a:off x="4079325" y="2847650"/>
            <a:ext cx="56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1282500" y="4946750"/>
            <a:ext cx="73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966025" y="4551525"/>
            <a:ext cx="69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https://www.cdc.gov/coronavirus/2019-ncov/symptoms-testing/symptoms.html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457200" y="221147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COVID 19 clinical presentation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342894" y="2124893"/>
            <a:ext cx="8458200" cy="893700"/>
          </a:xfrm>
          <a:prstGeom prst="homePlate">
            <a:avLst>
              <a:gd fmla="val 50000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342899" y="2124893"/>
            <a:ext cx="2873100" cy="8937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Moderate</a:t>
            </a:r>
            <a:r>
              <a:rPr b="1" lang="en" sz="1800"/>
              <a:t> Infection</a:t>
            </a:r>
            <a:endParaRPr b="1" sz="1800"/>
          </a:p>
        </p:txBody>
      </p:sp>
      <p:sp>
        <p:nvSpPr>
          <p:cNvPr id="165" name="Google Shape;165;p18"/>
          <p:cNvSpPr txBox="1"/>
          <p:nvPr/>
        </p:nvSpPr>
        <p:spPr>
          <a:xfrm>
            <a:off x="3373700" y="2177425"/>
            <a:ext cx="466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Clinical signs of pneumonia. Persistent fever, initially dry cough, which becomes productive, may have wheezing or crackles on pulmonary auscultation but shows no respiratory distress.</a:t>
            </a:r>
            <a:endParaRPr sz="1200"/>
          </a:p>
        </p:txBody>
      </p:sp>
      <p:sp>
        <p:nvSpPr>
          <p:cNvPr id="166" name="Google Shape;166;p18"/>
          <p:cNvSpPr txBox="1"/>
          <p:nvPr/>
        </p:nvSpPr>
        <p:spPr>
          <a:xfrm>
            <a:off x="966025" y="4551525"/>
            <a:ext cx="69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https://www.cdc.gov/coronavirus/2019-ncov/symptoms-testing/symptoms.html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457200" y="221147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COVID 19 clinical presentation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342894" y="2094595"/>
            <a:ext cx="8458200" cy="893700"/>
          </a:xfrm>
          <a:prstGeom prst="homePlate">
            <a:avLst>
              <a:gd fmla="val 50000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342899" y="2094595"/>
            <a:ext cx="2873100" cy="893700"/>
          </a:xfrm>
          <a:prstGeom prst="homePlate">
            <a:avLst>
              <a:gd fmla="val 50000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Severe</a:t>
            </a:r>
            <a:r>
              <a:rPr b="1" lang="en" sz="1800"/>
              <a:t> Infection</a:t>
            </a:r>
            <a:endParaRPr b="1" sz="1800"/>
          </a:p>
        </p:txBody>
      </p:sp>
      <p:sp>
        <p:nvSpPr>
          <p:cNvPr id="174" name="Google Shape;174;p19"/>
          <p:cNvSpPr txBox="1"/>
          <p:nvPr/>
        </p:nvSpPr>
        <p:spPr>
          <a:xfrm>
            <a:off x="3285150" y="2094600"/>
            <a:ext cx="4887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 sz="1200"/>
              <a:t>nitial respiratory symptoms may be associated with gastrointestinal symptoms such as diarrhea. The clinical deterioration usually occurs in a week with the development of dyspnea and hypoxemia (Sa02 &lt; 94%)</a:t>
            </a:r>
            <a:endParaRPr sz="1200"/>
          </a:p>
        </p:txBody>
      </p:sp>
      <p:sp>
        <p:nvSpPr>
          <p:cNvPr id="175" name="Google Shape;175;p19"/>
          <p:cNvSpPr txBox="1"/>
          <p:nvPr/>
        </p:nvSpPr>
        <p:spPr>
          <a:xfrm>
            <a:off x="966025" y="4551525"/>
            <a:ext cx="69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https://www.cdc.gov/coronavirus/2019-ncov/symptoms-testing/symptoms.html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457200" y="221147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COVID 19 clinical presentation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342907" y="2124900"/>
            <a:ext cx="8458200" cy="893700"/>
          </a:xfrm>
          <a:prstGeom prst="homePlate">
            <a:avLst>
              <a:gd fmla="val 50000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342912" y="2124900"/>
            <a:ext cx="2873100" cy="893700"/>
          </a:xfrm>
          <a:prstGeom prst="homePlate">
            <a:avLst>
              <a:gd fmla="val 50000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Critical</a:t>
            </a:r>
            <a:r>
              <a:rPr b="1" lang="en" sz="1800"/>
              <a:t> Infection</a:t>
            </a:r>
            <a:endParaRPr b="1" sz="1800"/>
          </a:p>
        </p:txBody>
      </p:sp>
      <p:sp>
        <p:nvSpPr>
          <p:cNvPr id="183" name="Google Shape;183;p20"/>
          <p:cNvSpPr txBox="1"/>
          <p:nvPr/>
        </p:nvSpPr>
        <p:spPr>
          <a:xfrm>
            <a:off x="3298025" y="2110050"/>
            <a:ext cx="478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Patients can quickly deteriorate to acute respiratory distress syndrome or respiratory failure and may present shock, encephalopathy, myocardial injury or heart failure, coagulopathy, acute kidney injury, and multiple organ dysfunction</a:t>
            </a:r>
            <a:endParaRPr sz="1200"/>
          </a:p>
        </p:txBody>
      </p:sp>
      <p:sp>
        <p:nvSpPr>
          <p:cNvPr id="184" name="Google Shape;184;p20"/>
          <p:cNvSpPr txBox="1"/>
          <p:nvPr/>
        </p:nvSpPr>
        <p:spPr>
          <a:xfrm>
            <a:off x="966025" y="4551525"/>
            <a:ext cx="69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https://www.cdc.gov/coronavirus/2019-ncov/symptoms-testing/symptoms.html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457200" y="210756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COVID 19 in Mexico City</a:t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941881" y="2784863"/>
            <a:ext cx="74400" cy="7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21"/>
          <p:cNvCxnSpPr/>
          <p:nvPr/>
        </p:nvCxnSpPr>
        <p:spPr>
          <a:xfrm>
            <a:off x="5776496" y="3353744"/>
            <a:ext cx="674400" cy="78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2" name="Google Shape;192;p21"/>
          <p:cNvGrpSpPr/>
          <p:nvPr/>
        </p:nvGrpSpPr>
        <p:grpSpPr>
          <a:xfrm>
            <a:off x="605096" y="2592216"/>
            <a:ext cx="1829101" cy="1677017"/>
            <a:chOff x="645459" y="606628"/>
            <a:chExt cx="1829101" cy="1677017"/>
          </a:xfrm>
        </p:grpSpPr>
        <p:sp>
          <p:nvSpPr>
            <p:cNvPr id="193" name="Google Shape;193;p21"/>
            <p:cNvSpPr/>
            <p:nvPr/>
          </p:nvSpPr>
          <p:spPr>
            <a:xfrm>
              <a:off x="645459" y="606628"/>
              <a:ext cx="1829101" cy="1677017"/>
            </a:xfrm>
            <a:custGeom>
              <a:rect b="b" l="l" r="r" t="t"/>
              <a:pathLst>
                <a:path extrusionOk="0" h="88649" w="96650">
                  <a:moveTo>
                    <a:pt x="48692" y="0"/>
                  </a:moveTo>
                  <a:cubicBezTo>
                    <a:pt x="46526" y="0"/>
                    <a:pt x="44332" y="152"/>
                    <a:pt x="42124" y="465"/>
                  </a:cubicBezTo>
                  <a:cubicBezTo>
                    <a:pt x="17336" y="3960"/>
                    <a:pt x="1" y="26441"/>
                    <a:pt x="3443" y="50679"/>
                  </a:cubicBezTo>
                  <a:cubicBezTo>
                    <a:pt x="6564" y="72751"/>
                    <a:pt x="25836" y="88649"/>
                    <a:pt x="48004" y="88649"/>
                  </a:cubicBezTo>
                  <a:cubicBezTo>
                    <a:pt x="50160" y="88649"/>
                    <a:pt x="52345" y="88498"/>
                    <a:pt x="54544" y="88188"/>
                  </a:cubicBezTo>
                  <a:cubicBezTo>
                    <a:pt x="79332" y="84675"/>
                    <a:pt x="96649" y="62194"/>
                    <a:pt x="93225" y="37975"/>
                  </a:cubicBezTo>
                  <a:cubicBezTo>
                    <a:pt x="90105" y="15895"/>
                    <a:pt x="70848" y="0"/>
                    <a:pt x="48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" name="Google Shape;194;p21"/>
            <p:cNvGrpSpPr/>
            <p:nvPr/>
          </p:nvGrpSpPr>
          <p:grpSpPr>
            <a:xfrm>
              <a:off x="713275" y="607026"/>
              <a:ext cx="1737940" cy="1674285"/>
              <a:chOff x="6036094" y="3716980"/>
              <a:chExt cx="529860" cy="510468"/>
            </a:xfrm>
          </p:grpSpPr>
          <p:sp>
            <p:nvSpPr>
              <p:cNvPr id="195" name="Google Shape;195;p21"/>
              <p:cNvSpPr/>
              <p:nvPr/>
            </p:nvSpPr>
            <p:spPr>
              <a:xfrm>
                <a:off x="6220140" y="3716980"/>
                <a:ext cx="80065" cy="64273"/>
              </a:xfrm>
              <a:custGeom>
                <a:rect b="b" l="l" r="r" t="t"/>
                <a:pathLst>
                  <a:path extrusionOk="0" h="11144" w="13876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1"/>
              <p:cNvSpPr/>
              <p:nvPr/>
            </p:nvSpPr>
            <p:spPr>
              <a:xfrm>
                <a:off x="6368562" y="3771936"/>
                <a:ext cx="39115" cy="36745"/>
              </a:xfrm>
              <a:custGeom>
                <a:rect b="b" l="l" r="r" t="t"/>
                <a:pathLst>
                  <a:path extrusionOk="0" h="6371" w="6779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1"/>
              <p:cNvSpPr/>
              <p:nvPr/>
            </p:nvSpPr>
            <p:spPr>
              <a:xfrm>
                <a:off x="6304793" y="3747169"/>
                <a:ext cx="25088" cy="13311"/>
              </a:xfrm>
              <a:custGeom>
                <a:rect b="b" l="l" r="r" t="t"/>
                <a:pathLst>
                  <a:path extrusionOk="0" h="2308" w="4348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1"/>
              <p:cNvSpPr/>
              <p:nvPr/>
            </p:nvSpPr>
            <p:spPr>
              <a:xfrm>
                <a:off x="6365182" y="3787492"/>
                <a:ext cx="18025" cy="16582"/>
              </a:xfrm>
              <a:custGeom>
                <a:rect b="b" l="l" r="r" t="t"/>
                <a:pathLst>
                  <a:path extrusionOk="0" h="2875" w="3124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1"/>
              <p:cNvSpPr/>
              <p:nvPr/>
            </p:nvSpPr>
            <p:spPr>
              <a:xfrm>
                <a:off x="6367131" y="3727108"/>
                <a:ext cx="198823" cy="438001"/>
              </a:xfrm>
              <a:custGeom>
                <a:rect b="b" l="l" r="r" t="t"/>
                <a:pathLst>
                  <a:path extrusionOk="0" h="75943" w="34458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1"/>
              <p:cNvSpPr/>
              <p:nvPr/>
            </p:nvSpPr>
            <p:spPr>
              <a:xfrm>
                <a:off x="6036094" y="3734681"/>
                <a:ext cx="181628" cy="303024"/>
              </a:xfrm>
              <a:custGeom>
                <a:rect b="b" l="l" r="r" t="t"/>
                <a:pathLst>
                  <a:path extrusionOk="0" h="52540" w="31478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1"/>
              <p:cNvSpPr/>
              <p:nvPr/>
            </p:nvSpPr>
            <p:spPr>
              <a:xfrm>
                <a:off x="6143575" y="4010833"/>
                <a:ext cx="186233" cy="216616"/>
              </a:xfrm>
              <a:custGeom>
                <a:rect b="b" l="l" r="r" t="t"/>
                <a:pathLst>
                  <a:path extrusionOk="0" h="37558" w="32276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1"/>
              <p:cNvSpPr/>
              <p:nvPr/>
            </p:nvSpPr>
            <p:spPr>
              <a:xfrm>
                <a:off x="6110513" y="3969114"/>
                <a:ext cx="33997" cy="13957"/>
              </a:xfrm>
              <a:custGeom>
                <a:rect b="b" l="l" r="r" t="t"/>
                <a:pathLst>
                  <a:path extrusionOk="0" h="2420" w="5892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1"/>
              <p:cNvSpPr/>
              <p:nvPr/>
            </p:nvSpPr>
            <p:spPr>
              <a:xfrm>
                <a:off x="6151865" y="3979381"/>
                <a:ext cx="35739" cy="11875"/>
              </a:xfrm>
              <a:custGeom>
                <a:rect b="b" l="l" r="r" t="t"/>
                <a:pathLst>
                  <a:path extrusionOk="0" h="2059" w="6194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1"/>
              <p:cNvSpPr/>
              <p:nvPr/>
            </p:nvSpPr>
            <p:spPr>
              <a:xfrm>
                <a:off x="6203762" y="3831292"/>
                <a:ext cx="19768" cy="12285"/>
              </a:xfrm>
              <a:custGeom>
                <a:rect b="b" l="l" r="r" t="t"/>
                <a:pathLst>
                  <a:path extrusionOk="0" h="2130" w="3426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5" name="Google Shape;205;p21"/>
          <p:cNvSpPr/>
          <p:nvPr/>
        </p:nvSpPr>
        <p:spPr>
          <a:xfrm rot="5270255">
            <a:off x="1953861" y="884129"/>
            <a:ext cx="2606750" cy="4943502"/>
          </a:xfrm>
          <a:custGeom>
            <a:rect b="b" l="l" r="r" t="t"/>
            <a:pathLst>
              <a:path extrusionOk="0" h="42054" w="23990">
                <a:moveTo>
                  <a:pt x="11991" y="0"/>
                </a:moveTo>
                <a:cubicBezTo>
                  <a:pt x="11992" y="0"/>
                  <a:pt x="11992" y="0"/>
                  <a:pt x="11993" y="0"/>
                </a:cubicBezTo>
                <a:lnTo>
                  <a:pt x="11993" y="0"/>
                </a:lnTo>
                <a:cubicBezTo>
                  <a:pt x="11994" y="0"/>
                  <a:pt x="11995" y="0"/>
                  <a:pt x="11995" y="0"/>
                </a:cubicBezTo>
                <a:close/>
                <a:moveTo>
                  <a:pt x="11993" y="0"/>
                </a:moveTo>
                <a:cubicBezTo>
                  <a:pt x="5373" y="1"/>
                  <a:pt x="1" y="4974"/>
                  <a:pt x="1" y="11110"/>
                </a:cubicBezTo>
                <a:cubicBezTo>
                  <a:pt x="1" y="14754"/>
                  <a:pt x="1894" y="17985"/>
                  <a:pt x="4823" y="20011"/>
                </a:cubicBezTo>
                <a:lnTo>
                  <a:pt x="12062" y="42054"/>
                </a:lnTo>
                <a:lnTo>
                  <a:pt x="18950" y="20154"/>
                </a:lnTo>
                <a:cubicBezTo>
                  <a:pt x="21999" y="18136"/>
                  <a:pt x="23990" y="14843"/>
                  <a:pt x="23990" y="11110"/>
                </a:cubicBezTo>
                <a:cubicBezTo>
                  <a:pt x="23990" y="4978"/>
                  <a:pt x="18618" y="1"/>
                  <a:pt x="119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 rot="5270241">
            <a:off x="3466954" y="2383619"/>
            <a:ext cx="1920707" cy="1914320"/>
          </a:xfrm>
          <a:custGeom>
            <a:rect b="b" l="l" r="r" t="t"/>
            <a:pathLst>
              <a:path extrusionOk="0" h="16737" w="18075">
                <a:moveTo>
                  <a:pt x="9035" y="0"/>
                </a:moveTo>
                <a:cubicBezTo>
                  <a:pt x="4045" y="0"/>
                  <a:pt x="1" y="3747"/>
                  <a:pt x="1" y="8368"/>
                </a:cubicBezTo>
                <a:cubicBezTo>
                  <a:pt x="1" y="12990"/>
                  <a:pt x="4045" y="16736"/>
                  <a:pt x="9035" y="16736"/>
                </a:cubicBezTo>
                <a:cubicBezTo>
                  <a:pt x="14026" y="16736"/>
                  <a:pt x="18075" y="12990"/>
                  <a:pt x="18075" y="8368"/>
                </a:cubicBezTo>
                <a:cubicBezTo>
                  <a:pt x="18075" y="3747"/>
                  <a:pt x="14030" y="0"/>
                  <a:pt x="90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p21"/>
          <p:cNvCxnSpPr/>
          <p:nvPr/>
        </p:nvCxnSpPr>
        <p:spPr>
          <a:xfrm rot="-5400000">
            <a:off x="5898096" y="2287050"/>
            <a:ext cx="1673100" cy="569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1"/>
          <p:cNvCxnSpPr/>
          <p:nvPr/>
        </p:nvCxnSpPr>
        <p:spPr>
          <a:xfrm flipH="1" rot="-5400000">
            <a:off x="6122946" y="3680751"/>
            <a:ext cx="1223400" cy="569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9" name="Google Shape;2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634" y="2687549"/>
            <a:ext cx="1242900" cy="12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1"/>
          <p:cNvSpPr/>
          <p:nvPr/>
        </p:nvSpPr>
        <p:spPr>
          <a:xfrm>
            <a:off x="5063529" y="2053750"/>
            <a:ext cx="796200" cy="796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21"/>
          <p:cNvGrpSpPr/>
          <p:nvPr/>
        </p:nvGrpSpPr>
        <p:grpSpPr>
          <a:xfrm>
            <a:off x="5195867" y="2185630"/>
            <a:ext cx="531525" cy="532432"/>
            <a:chOff x="6633158" y="3359783"/>
            <a:chExt cx="368143" cy="368771"/>
          </a:xfrm>
        </p:grpSpPr>
        <p:sp>
          <p:nvSpPr>
            <p:cNvPr id="212" name="Google Shape;212;p21"/>
            <p:cNvSpPr/>
            <p:nvPr/>
          </p:nvSpPr>
          <p:spPr>
            <a:xfrm>
              <a:off x="6698059" y="3428296"/>
              <a:ext cx="237479" cy="232243"/>
            </a:xfrm>
            <a:custGeom>
              <a:rect b="b" l="l" r="r" t="t"/>
              <a:pathLst>
                <a:path extrusionOk="0" h="8871" w="9071">
                  <a:moveTo>
                    <a:pt x="3629" y="1"/>
                  </a:moveTo>
                  <a:cubicBezTo>
                    <a:pt x="3596" y="1"/>
                    <a:pt x="3563" y="4"/>
                    <a:pt x="3531" y="11"/>
                  </a:cubicBezTo>
                  <a:cubicBezTo>
                    <a:pt x="3205" y="83"/>
                    <a:pt x="3012" y="501"/>
                    <a:pt x="2715" y="645"/>
                  </a:cubicBezTo>
                  <a:cubicBezTo>
                    <a:pt x="2417" y="789"/>
                    <a:pt x="1965" y="683"/>
                    <a:pt x="1711" y="890"/>
                  </a:cubicBezTo>
                  <a:cubicBezTo>
                    <a:pt x="1456" y="1097"/>
                    <a:pt x="1456" y="1567"/>
                    <a:pt x="1249" y="1817"/>
                  </a:cubicBezTo>
                  <a:cubicBezTo>
                    <a:pt x="1043" y="2067"/>
                    <a:pt x="586" y="2177"/>
                    <a:pt x="447" y="2471"/>
                  </a:cubicBezTo>
                  <a:cubicBezTo>
                    <a:pt x="313" y="2764"/>
                    <a:pt x="514" y="3182"/>
                    <a:pt x="438" y="3503"/>
                  </a:cubicBezTo>
                  <a:cubicBezTo>
                    <a:pt x="361" y="3811"/>
                    <a:pt x="0" y="4104"/>
                    <a:pt x="0" y="4435"/>
                  </a:cubicBezTo>
                  <a:cubicBezTo>
                    <a:pt x="0" y="4772"/>
                    <a:pt x="365" y="5060"/>
                    <a:pt x="438" y="5372"/>
                  </a:cubicBezTo>
                  <a:cubicBezTo>
                    <a:pt x="510" y="5694"/>
                    <a:pt x="308" y="6112"/>
                    <a:pt x="447" y="6405"/>
                  </a:cubicBezTo>
                  <a:cubicBezTo>
                    <a:pt x="586" y="6693"/>
                    <a:pt x="1043" y="6799"/>
                    <a:pt x="1249" y="7054"/>
                  </a:cubicBezTo>
                  <a:cubicBezTo>
                    <a:pt x="1456" y="7313"/>
                    <a:pt x="1456" y="7779"/>
                    <a:pt x="1711" y="7981"/>
                  </a:cubicBezTo>
                  <a:cubicBezTo>
                    <a:pt x="1965" y="8187"/>
                    <a:pt x="2422" y="8086"/>
                    <a:pt x="2715" y="8226"/>
                  </a:cubicBezTo>
                  <a:cubicBezTo>
                    <a:pt x="3008" y="8370"/>
                    <a:pt x="3209" y="8783"/>
                    <a:pt x="3531" y="8860"/>
                  </a:cubicBezTo>
                  <a:cubicBezTo>
                    <a:pt x="3564" y="8867"/>
                    <a:pt x="3597" y="8870"/>
                    <a:pt x="3631" y="8870"/>
                  </a:cubicBezTo>
                  <a:cubicBezTo>
                    <a:pt x="3916" y="8870"/>
                    <a:pt x="4239" y="8644"/>
                    <a:pt x="4535" y="8644"/>
                  </a:cubicBezTo>
                  <a:cubicBezTo>
                    <a:pt x="4836" y="8644"/>
                    <a:pt x="5156" y="8870"/>
                    <a:pt x="5443" y="8870"/>
                  </a:cubicBezTo>
                  <a:cubicBezTo>
                    <a:pt x="5477" y="8870"/>
                    <a:pt x="5511" y="8867"/>
                    <a:pt x="5544" y="8860"/>
                  </a:cubicBezTo>
                  <a:cubicBezTo>
                    <a:pt x="5871" y="8788"/>
                    <a:pt x="6063" y="8370"/>
                    <a:pt x="6361" y="8226"/>
                  </a:cubicBezTo>
                  <a:cubicBezTo>
                    <a:pt x="6659" y="8082"/>
                    <a:pt x="7110" y="8187"/>
                    <a:pt x="7365" y="7981"/>
                  </a:cubicBezTo>
                  <a:cubicBezTo>
                    <a:pt x="7620" y="7774"/>
                    <a:pt x="7620" y="7308"/>
                    <a:pt x="7826" y="7054"/>
                  </a:cubicBezTo>
                  <a:cubicBezTo>
                    <a:pt x="8028" y="6804"/>
                    <a:pt x="8484" y="6698"/>
                    <a:pt x="8624" y="6405"/>
                  </a:cubicBezTo>
                  <a:cubicBezTo>
                    <a:pt x="8763" y="6112"/>
                    <a:pt x="8561" y="5694"/>
                    <a:pt x="8638" y="5372"/>
                  </a:cubicBezTo>
                  <a:cubicBezTo>
                    <a:pt x="8710" y="5060"/>
                    <a:pt x="9070" y="4772"/>
                    <a:pt x="9070" y="4435"/>
                  </a:cubicBezTo>
                  <a:cubicBezTo>
                    <a:pt x="9070" y="4104"/>
                    <a:pt x="8705" y="3811"/>
                    <a:pt x="8638" y="3503"/>
                  </a:cubicBezTo>
                  <a:cubicBezTo>
                    <a:pt x="8566" y="3177"/>
                    <a:pt x="8763" y="2759"/>
                    <a:pt x="8624" y="2471"/>
                  </a:cubicBezTo>
                  <a:cubicBezTo>
                    <a:pt x="8484" y="2177"/>
                    <a:pt x="8028" y="2077"/>
                    <a:pt x="7826" y="1817"/>
                  </a:cubicBezTo>
                  <a:cubicBezTo>
                    <a:pt x="7620" y="1558"/>
                    <a:pt x="7620" y="1097"/>
                    <a:pt x="7365" y="890"/>
                  </a:cubicBezTo>
                  <a:cubicBezTo>
                    <a:pt x="7259" y="818"/>
                    <a:pt x="7139" y="775"/>
                    <a:pt x="7014" y="760"/>
                  </a:cubicBezTo>
                  <a:lnTo>
                    <a:pt x="6294" y="607"/>
                  </a:lnTo>
                  <a:cubicBezTo>
                    <a:pt x="6034" y="443"/>
                    <a:pt x="5847" y="83"/>
                    <a:pt x="5544" y="11"/>
                  </a:cubicBezTo>
                  <a:cubicBezTo>
                    <a:pt x="5512" y="4"/>
                    <a:pt x="5478" y="1"/>
                    <a:pt x="5445" y="1"/>
                  </a:cubicBezTo>
                  <a:cubicBezTo>
                    <a:pt x="5157" y="1"/>
                    <a:pt x="4837" y="232"/>
                    <a:pt x="4535" y="232"/>
                  </a:cubicBezTo>
                  <a:cubicBezTo>
                    <a:pt x="4239" y="232"/>
                    <a:pt x="3915" y="1"/>
                    <a:pt x="3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6737800" y="3445052"/>
              <a:ext cx="197868" cy="215592"/>
            </a:xfrm>
            <a:custGeom>
              <a:rect b="b" l="l" r="r" t="t"/>
              <a:pathLst>
                <a:path extrusionOk="0" h="8235" w="7558">
                  <a:moveTo>
                    <a:pt x="4920" y="0"/>
                  </a:moveTo>
                  <a:lnTo>
                    <a:pt x="4920" y="0"/>
                  </a:lnTo>
                  <a:cubicBezTo>
                    <a:pt x="6308" y="1523"/>
                    <a:pt x="6457" y="3805"/>
                    <a:pt x="5280" y="5491"/>
                  </a:cubicBezTo>
                  <a:cubicBezTo>
                    <a:pt x="4433" y="6703"/>
                    <a:pt x="3069" y="7379"/>
                    <a:pt x="1662" y="7379"/>
                  </a:cubicBezTo>
                  <a:cubicBezTo>
                    <a:pt x="1105" y="7379"/>
                    <a:pt x="541" y="7273"/>
                    <a:pt x="0" y="7052"/>
                  </a:cubicBezTo>
                  <a:lnTo>
                    <a:pt x="0" y="7052"/>
                  </a:lnTo>
                  <a:cubicBezTo>
                    <a:pt x="39" y="7163"/>
                    <a:pt x="106" y="7264"/>
                    <a:pt x="197" y="7346"/>
                  </a:cubicBezTo>
                  <a:cubicBezTo>
                    <a:pt x="452" y="7552"/>
                    <a:pt x="904" y="7446"/>
                    <a:pt x="1201" y="7591"/>
                  </a:cubicBezTo>
                  <a:cubicBezTo>
                    <a:pt x="1494" y="7735"/>
                    <a:pt x="1691" y="8153"/>
                    <a:pt x="2013" y="8225"/>
                  </a:cubicBezTo>
                  <a:cubicBezTo>
                    <a:pt x="2046" y="8232"/>
                    <a:pt x="2080" y="8235"/>
                    <a:pt x="2114" y="8235"/>
                  </a:cubicBezTo>
                  <a:cubicBezTo>
                    <a:pt x="2403" y="8235"/>
                    <a:pt x="2726" y="8008"/>
                    <a:pt x="3022" y="8008"/>
                  </a:cubicBezTo>
                  <a:cubicBezTo>
                    <a:pt x="3323" y="8008"/>
                    <a:pt x="3643" y="8235"/>
                    <a:pt x="3930" y="8235"/>
                  </a:cubicBezTo>
                  <a:cubicBezTo>
                    <a:pt x="3964" y="8235"/>
                    <a:pt x="3998" y="8232"/>
                    <a:pt x="4031" y="8225"/>
                  </a:cubicBezTo>
                  <a:cubicBezTo>
                    <a:pt x="4353" y="8148"/>
                    <a:pt x="4555" y="7735"/>
                    <a:pt x="4848" y="7591"/>
                  </a:cubicBezTo>
                  <a:cubicBezTo>
                    <a:pt x="5141" y="7451"/>
                    <a:pt x="5597" y="7552"/>
                    <a:pt x="5852" y="7346"/>
                  </a:cubicBezTo>
                  <a:cubicBezTo>
                    <a:pt x="6106" y="7144"/>
                    <a:pt x="6106" y="6678"/>
                    <a:pt x="6313" y="6418"/>
                  </a:cubicBezTo>
                  <a:cubicBezTo>
                    <a:pt x="6515" y="6164"/>
                    <a:pt x="6971" y="6058"/>
                    <a:pt x="7110" y="5770"/>
                  </a:cubicBezTo>
                  <a:cubicBezTo>
                    <a:pt x="7250" y="5477"/>
                    <a:pt x="7048" y="5054"/>
                    <a:pt x="7125" y="4732"/>
                  </a:cubicBezTo>
                  <a:cubicBezTo>
                    <a:pt x="7192" y="4420"/>
                    <a:pt x="7557" y="4132"/>
                    <a:pt x="7557" y="3795"/>
                  </a:cubicBezTo>
                  <a:cubicBezTo>
                    <a:pt x="7557" y="3459"/>
                    <a:pt x="7197" y="3171"/>
                    <a:pt x="7125" y="2859"/>
                  </a:cubicBezTo>
                  <a:cubicBezTo>
                    <a:pt x="7048" y="2537"/>
                    <a:pt x="7250" y="2119"/>
                    <a:pt x="7110" y="1826"/>
                  </a:cubicBezTo>
                  <a:cubicBezTo>
                    <a:pt x="6971" y="1533"/>
                    <a:pt x="6515" y="1427"/>
                    <a:pt x="6308" y="1177"/>
                  </a:cubicBezTo>
                  <a:cubicBezTo>
                    <a:pt x="6106" y="923"/>
                    <a:pt x="6106" y="457"/>
                    <a:pt x="5852" y="250"/>
                  </a:cubicBezTo>
                  <a:cubicBezTo>
                    <a:pt x="5746" y="178"/>
                    <a:pt x="5626" y="130"/>
                    <a:pt x="5496" y="120"/>
                  </a:cubicBezTo>
                  <a:lnTo>
                    <a:pt x="49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6761833" y="3472959"/>
              <a:ext cx="32830" cy="28039"/>
            </a:xfrm>
            <a:custGeom>
              <a:rect b="b" l="l" r="r" t="t"/>
              <a:pathLst>
                <a:path extrusionOk="0" h="1071" w="1254">
                  <a:moveTo>
                    <a:pt x="716" y="1"/>
                  </a:moveTo>
                  <a:cubicBezTo>
                    <a:pt x="240" y="1"/>
                    <a:pt x="0" y="577"/>
                    <a:pt x="336" y="913"/>
                  </a:cubicBezTo>
                  <a:cubicBezTo>
                    <a:pt x="446" y="1022"/>
                    <a:pt x="581" y="1070"/>
                    <a:pt x="712" y="1070"/>
                  </a:cubicBezTo>
                  <a:cubicBezTo>
                    <a:pt x="989" y="1070"/>
                    <a:pt x="1254" y="856"/>
                    <a:pt x="1254" y="534"/>
                  </a:cubicBezTo>
                  <a:cubicBezTo>
                    <a:pt x="1254" y="241"/>
                    <a:pt x="1014" y="1"/>
                    <a:pt x="716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6798171" y="3365674"/>
              <a:ext cx="32856" cy="28039"/>
            </a:xfrm>
            <a:custGeom>
              <a:rect b="b" l="l" r="r" t="t"/>
              <a:pathLst>
                <a:path extrusionOk="0" h="1071" w="1255">
                  <a:moveTo>
                    <a:pt x="716" y="1"/>
                  </a:moveTo>
                  <a:cubicBezTo>
                    <a:pt x="241" y="1"/>
                    <a:pt x="0" y="573"/>
                    <a:pt x="337" y="914"/>
                  </a:cubicBezTo>
                  <a:cubicBezTo>
                    <a:pt x="447" y="1022"/>
                    <a:pt x="581" y="1071"/>
                    <a:pt x="713" y="1071"/>
                  </a:cubicBezTo>
                  <a:cubicBezTo>
                    <a:pt x="990" y="1071"/>
                    <a:pt x="1254" y="856"/>
                    <a:pt x="1254" y="534"/>
                  </a:cubicBezTo>
                  <a:cubicBezTo>
                    <a:pt x="1254" y="236"/>
                    <a:pt x="101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6852887" y="3519377"/>
              <a:ext cx="32830" cy="28039"/>
            </a:xfrm>
            <a:custGeom>
              <a:rect b="b" l="l" r="r" t="t"/>
              <a:pathLst>
                <a:path extrusionOk="0" h="1071" w="1254">
                  <a:moveTo>
                    <a:pt x="716" y="0"/>
                  </a:moveTo>
                  <a:cubicBezTo>
                    <a:pt x="240" y="0"/>
                    <a:pt x="0" y="577"/>
                    <a:pt x="336" y="913"/>
                  </a:cubicBezTo>
                  <a:cubicBezTo>
                    <a:pt x="446" y="1022"/>
                    <a:pt x="581" y="1070"/>
                    <a:pt x="713" y="1070"/>
                  </a:cubicBezTo>
                  <a:cubicBezTo>
                    <a:pt x="989" y="1070"/>
                    <a:pt x="1254" y="856"/>
                    <a:pt x="1254" y="534"/>
                  </a:cubicBezTo>
                  <a:cubicBezTo>
                    <a:pt x="1254" y="241"/>
                    <a:pt x="1014" y="0"/>
                    <a:pt x="7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6750890" y="3564642"/>
              <a:ext cx="51836" cy="44401"/>
            </a:xfrm>
            <a:custGeom>
              <a:rect b="b" l="l" r="r" t="t"/>
              <a:pathLst>
                <a:path extrusionOk="0" h="1696" w="1980">
                  <a:moveTo>
                    <a:pt x="1134" y="1"/>
                  </a:moveTo>
                  <a:cubicBezTo>
                    <a:pt x="375" y="1"/>
                    <a:pt x="0" y="914"/>
                    <a:pt x="533" y="1447"/>
                  </a:cubicBezTo>
                  <a:cubicBezTo>
                    <a:pt x="705" y="1619"/>
                    <a:pt x="917" y="1696"/>
                    <a:pt x="1124" y="1696"/>
                  </a:cubicBezTo>
                  <a:cubicBezTo>
                    <a:pt x="1560" y="1696"/>
                    <a:pt x="1979" y="1356"/>
                    <a:pt x="1979" y="842"/>
                  </a:cubicBezTo>
                  <a:cubicBezTo>
                    <a:pt x="1975" y="376"/>
                    <a:pt x="1600" y="1"/>
                    <a:pt x="1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6939543" y="3387037"/>
              <a:ext cx="36364" cy="34636"/>
            </a:xfrm>
            <a:custGeom>
              <a:rect b="b" l="l" r="r" t="t"/>
              <a:pathLst>
                <a:path extrusionOk="0" h="1323" w="1389">
                  <a:moveTo>
                    <a:pt x="666" y="0"/>
                  </a:moveTo>
                  <a:cubicBezTo>
                    <a:pt x="326" y="0"/>
                    <a:pt x="0" y="263"/>
                    <a:pt x="0" y="660"/>
                  </a:cubicBezTo>
                  <a:cubicBezTo>
                    <a:pt x="0" y="1059"/>
                    <a:pt x="325" y="1322"/>
                    <a:pt x="664" y="1322"/>
                  </a:cubicBezTo>
                  <a:cubicBezTo>
                    <a:pt x="827" y="1322"/>
                    <a:pt x="993" y="1261"/>
                    <a:pt x="1129" y="1126"/>
                  </a:cubicBezTo>
                  <a:cubicBezTo>
                    <a:pt x="1389" y="871"/>
                    <a:pt x="1389" y="453"/>
                    <a:pt x="1129" y="194"/>
                  </a:cubicBezTo>
                  <a:cubicBezTo>
                    <a:pt x="994" y="60"/>
                    <a:pt x="828" y="0"/>
                    <a:pt x="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6962922" y="3530451"/>
              <a:ext cx="32856" cy="28013"/>
            </a:xfrm>
            <a:custGeom>
              <a:rect b="b" l="l" r="r" t="t"/>
              <a:pathLst>
                <a:path extrusionOk="0" h="1070" w="1255">
                  <a:moveTo>
                    <a:pt x="716" y="0"/>
                  </a:moveTo>
                  <a:cubicBezTo>
                    <a:pt x="241" y="0"/>
                    <a:pt x="1" y="577"/>
                    <a:pt x="337" y="913"/>
                  </a:cubicBezTo>
                  <a:cubicBezTo>
                    <a:pt x="447" y="1021"/>
                    <a:pt x="581" y="1070"/>
                    <a:pt x="713" y="1070"/>
                  </a:cubicBezTo>
                  <a:cubicBezTo>
                    <a:pt x="990" y="1070"/>
                    <a:pt x="1255" y="856"/>
                    <a:pt x="1255" y="533"/>
                  </a:cubicBezTo>
                  <a:cubicBezTo>
                    <a:pt x="1255" y="240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6931479" y="3659021"/>
              <a:ext cx="38013" cy="36207"/>
            </a:xfrm>
            <a:custGeom>
              <a:rect b="b" l="l" r="r" t="t"/>
              <a:pathLst>
                <a:path extrusionOk="0" h="1383" w="1452">
                  <a:moveTo>
                    <a:pt x="694" y="0"/>
                  </a:moveTo>
                  <a:cubicBezTo>
                    <a:pt x="341" y="0"/>
                    <a:pt x="1" y="275"/>
                    <a:pt x="1" y="691"/>
                  </a:cubicBezTo>
                  <a:cubicBezTo>
                    <a:pt x="1" y="1107"/>
                    <a:pt x="342" y="1383"/>
                    <a:pt x="697" y="1383"/>
                  </a:cubicBezTo>
                  <a:cubicBezTo>
                    <a:pt x="866" y="1383"/>
                    <a:pt x="1038" y="1320"/>
                    <a:pt x="1178" y="1181"/>
                  </a:cubicBezTo>
                  <a:cubicBezTo>
                    <a:pt x="1452" y="912"/>
                    <a:pt x="1452" y="474"/>
                    <a:pt x="1178" y="205"/>
                  </a:cubicBezTo>
                  <a:cubicBezTo>
                    <a:pt x="1037" y="64"/>
                    <a:pt x="864" y="0"/>
                    <a:pt x="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6798171" y="3695202"/>
              <a:ext cx="32856" cy="28039"/>
            </a:xfrm>
            <a:custGeom>
              <a:rect b="b" l="l" r="r" t="t"/>
              <a:pathLst>
                <a:path extrusionOk="0" h="1071" w="1255">
                  <a:moveTo>
                    <a:pt x="716" y="0"/>
                  </a:moveTo>
                  <a:cubicBezTo>
                    <a:pt x="241" y="0"/>
                    <a:pt x="0" y="577"/>
                    <a:pt x="337" y="913"/>
                  </a:cubicBezTo>
                  <a:cubicBezTo>
                    <a:pt x="447" y="1022"/>
                    <a:pt x="581" y="1070"/>
                    <a:pt x="713" y="1070"/>
                  </a:cubicBezTo>
                  <a:cubicBezTo>
                    <a:pt x="990" y="1070"/>
                    <a:pt x="1254" y="856"/>
                    <a:pt x="1254" y="534"/>
                  </a:cubicBezTo>
                  <a:cubicBezTo>
                    <a:pt x="1254" y="241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6686225" y="3646847"/>
              <a:ext cx="29583" cy="28196"/>
            </a:xfrm>
            <a:custGeom>
              <a:rect b="b" l="l" r="r" t="t"/>
              <a:pathLst>
                <a:path extrusionOk="0" h="1077" w="1130">
                  <a:moveTo>
                    <a:pt x="541" y="1"/>
                  </a:moveTo>
                  <a:cubicBezTo>
                    <a:pt x="266" y="1"/>
                    <a:pt x="1" y="215"/>
                    <a:pt x="1" y="536"/>
                  </a:cubicBezTo>
                  <a:cubicBezTo>
                    <a:pt x="1" y="862"/>
                    <a:pt x="268" y="1077"/>
                    <a:pt x="545" y="1077"/>
                  </a:cubicBezTo>
                  <a:cubicBezTo>
                    <a:pt x="676" y="1077"/>
                    <a:pt x="810" y="1028"/>
                    <a:pt x="918" y="920"/>
                  </a:cubicBezTo>
                  <a:cubicBezTo>
                    <a:pt x="1130" y="709"/>
                    <a:pt x="1130" y="368"/>
                    <a:pt x="918" y="161"/>
                  </a:cubicBezTo>
                  <a:cubicBezTo>
                    <a:pt x="809" y="50"/>
                    <a:pt x="674" y="1"/>
                    <a:pt x="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6633289" y="3530451"/>
              <a:ext cx="32856" cy="28013"/>
            </a:xfrm>
            <a:custGeom>
              <a:rect b="b" l="l" r="r" t="t"/>
              <a:pathLst>
                <a:path extrusionOk="0" h="1070" w="1255">
                  <a:moveTo>
                    <a:pt x="716" y="0"/>
                  </a:moveTo>
                  <a:cubicBezTo>
                    <a:pt x="240" y="0"/>
                    <a:pt x="0" y="577"/>
                    <a:pt x="341" y="913"/>
                  </a:cubicBezTo>
                  <a:cubicBezTo>
                    <a:pt x="450" y="1021"/>
                    <a:pt x="583" y="1070"/>
                    <a:pt x="714" y="1070"/>
                  </a:cubicBezTo>
                  <a:cubicBezTo>
                    <a:pt x="989" y="1070"/>
                    <a:pt x="1254" y="856"/>
                    <a:pt x="1254" y="533"/>
                  </a:cubicBezTo>
                  <a:cubicBezTo>
                    <a:pt x="1254" y="240"/>
                    <a:pt x="101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6665491" y="3393032"/>
              <a:ext cx="39008" cy="37149"/>
            </a:xfrm>
            <a:custGeom>
              <a:rect b="b" l="l" r="r" t="t"/>
              <a:pathLst>
                <a:path extrusionOk="0" h="1419" w="1490">
                  <a:moveTo>
                    <a:pt x="714" y="1"/>
                  </a:moveTo>
                  <a:cubicBezTo>
                    <a:pt x="350" y="1"/>
                    <a:pt x="0" y="283"/>
                    <a:pt x="0" y="709"/>
                  </a:cubicBezTo>
                  <a:cubicBezTo>
                    <a:pt x="0" y="1135"/>
                    <a:pt x="350" y="1418"/>
                    <a:pt x="714" y="1418"/>
                  </a:cubicBezTo>
                  <a:cubicBezTo>
                    <a:pt x="889" y="1418"/>
                    <a:pt x="1066" y="1353"/>
                    <a:pt x="1211" y="1209"/>
                  </a:cubicBezTo>
                  <a:cubicBezTo>
                    <a:pt x="1489" y="935"/>
                    <a:pt x="1489" y="484"/>
                    <a:pt x="1211" y="210"/>
                  </a:cubicBezTo>
                  <a:cubicBezTo>
                    <a:pt x="1066" y="65"/>
                    <a:pt x="889" y="1"/>
                    <a:pt x="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6754529" y="3467488"/>
              <a:ext cx="45422" cy="38956"/>
            </a:xfrm>
            <a:custGeom>
              <a:rect b="b" l="l" r="r" t="t"/>
              <a:pathLst>
                <a:path extrusionOk="0" h="1488" w="1735">
                  <a:moveTo>
                    <a:pt x="996" y="413"/>
                  </a:moveTo>
                  <a:cubicBezTo>
                    <a:pt x="1078" y="413"/>
                    <a:pt x="1162" y="444"/>
                    <a:pt x="1230" y="512"/>
                  </a:cubicBezTo>
                  <a:cubicBezTo>
                    <a:pt x="1437" y="719"/>
                    <a:pt x="1288" y="1074"/>
                    <a:pt x="995" y="1074"/>
                  </a:cubicBezTo>
                  <a:cubicBezTo>
                    <a:pt x="812" y="1074"/>
                    <a:pt x="663" y="925"/>
                    <a:pt x="663" y="743"/>
                  </a:cubicBezTo>
                  <a:cubicBezTo>
                    <a:pt x="663" y="545"/>
                    <a:pt x="825" y="413"/>
                    <a:pt x="996" y="413"/>
                  </a:cubicBezTo>
                  <a:close/>
                  <a:moveTo>
                    <a:pt x="989" y="0"/>
                  </a:moveTo>
                  <a:cubicBezTo>
                    <a:pt x="806" y="0"/>
                    <a:pt x="619" y="68"/>
                    <a:pt x="466" y="219"/>
                  </a:cubicBezTo>
                  <a:cubicBezTo>
                    <a:pt x="0" y="685"/>
                    <a:pt x="332" y="1488"/>
                    <a:pt x="995" y="1488"/>
                  </a:cubicBezTo>
                  <a:cubicBezTo>
                    <a:pt x="1403" y="1488"/>
                    <a:pt x="1735" y="1156"/>
                    <a:pt x="1735" y="743"/>
                  </a:cubicBezTo>
                  <a:cubicBezTo>
                    <a:pt x="1735" y="295"/>
                    <a:pt x="1370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6852128" y="3513957"/>
              <a:ext cx="45422" cy="38930"/>
            </a:xfrm>
            <a:custGeom>
              <a:rect b="b" l="l" r="r" t="t"/>
              <a:pathLst>
                <a:path extrusionOk="0" h="1487" w="1735">
                  <a:moveTo>
                    <a:pt x="740" y="409"/>
                  </a:moveTo>
                  <a:cubicBezTo>
                    <a:pt x="1033" y="409"/>
                    <a:pt x="1182" y="769"/>
                    <a:pt x="976" y="976"/>
                  </a:cubicBezTo>
                  <a:cubicBezTo>
                    <a:pt x="907" y="1043"/>
                    <a:pt x="823" y="1073"/>
                    <a:pt x="742" y="1073"/>
                  </a:cubicBezTo>
                  <a:cubicBezTo>
                    <a:pt x="571" y="1073"/>
                    <a:pt x="409" y="942"/>
                    <a:pt x="409" y="741"/>
                  </a:cubicBezTo>
                  <a:cubicBezTo>
                    <a:pt x="409" y="561"/>
                    <a:pt x="553" y="414"/>
                    <a:pt x="732" y="414"/>
                  </a:cubicBezTo>
                  <a:cubicBezTo>
                    <a:pt x="734" y="414"/>
                    <a:pt x="737" y="414"/>
                    <a:pt x="740" y="414"/>
                  </a:cubicBezTo>
                  <a:lnTo>
                    <a:pt x="740" y="409"/>
                  </a:lnTo>
                  <a:close/>
                  <a:moveTo>
                    <a:pt x="745" y="1"/>
                  </a:moveTo>
                  <a:cubicBezTo>
                    <a:pt x="332" y="1"/>
                    <a:pt x="0" y="332"/>
                    <a:pt x="0" y="741"/>
                  </a:cubicBezTo>
                  <a:cubicBezTo>
                    <a:pt x="0" y="1190"/>
                    <a:pt x="368" y="1487"/>
                    <a:pt x="751" y="1487"/>
                  </a:cubicBezTo>
                  <a:cubicBezTo>
                    <a:pt x="933" y="1487"/>
                    <a:pt x="1118" y="1419"/>
                    <a:pt x="1269" y="1269"/>
                  </a:cubicBezTo>
                  <a:cubicBezTo>
                    <a:pt x="1735" y="798"/>
                    <a:pt x="1403" y="1"/>
                    <a:pt x="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6753010" y="3559118"/>
              <a:ext cx="64298" cy="55187"/>
            </a:xfrm>
            <a:custGeom>
              <a:rect b="b" l="l" r="r" t="t"/>
              <a:pathLst>
                <a:path extrusionOk="0" h="2108" w="2456">
                  <a:moveTo>
                    <a:pt x="1050" y="414"/>
                  </a:moveTo>
                  <a:lnTo>
                    <a:pt x="1050" y="414"/>
                  </a:lnTo>
                  <a:cubicBezTo>
                    <a:pt x="1620" y="416"/>
                    <a:pt x="1903" y="1106"/>
                    <a:pt x="1500" y="1504"/>
                  </a:cubicBezTo>
                  <a:cubicBezTo>
                    <a:pt x="1370" y="1635"/>
                    <a:pt x="1210" y="1694"/>
                    <a:pt x="1053" y="1694"/>
                  </a:cubicBezTo>
                  <a:cubicBezTo>
                    <a:pt x="725" y="1694"/>
                    <a:pt x="409" y="1439"/>
                    <a:pt x="409" y="1053"/>
                  </a:cubicBezTo>
                  <a:cubicBezTo>
                    <a:pt x="409" y="703"/>
                    <a:pt x="696" y="415"/>
                    <a:pt x="1050" y="414"/>
                  </a:cubicBezTo>
                  <a:close/>
                  <a:moveTo>
                    <a:pt x="1048" y="0"/>
                  </a:moveTo>
                  <a:cubicBezTo>
                    <a:pt x="472" y="5"/>
                    <a:pt x="1" y="476"/>
                    <a:pt x="1" y="1053"/>
                  </a:cubicBezTo>
                  <a:cubicBezTo>
                    <a:pt x="1" y="1687"/>
                    <a:pt x="518" y="2107"/>
                    <a:pt x="1058" y="2107"/>
                  </a:cubicBezTo>
                  <a:cubicBezTo>
                    <a:pt x="1316" y="2107"/>
                    <a:pt x="1578" y="2011"/>
                    <a:pt x="1793" y="1797"/>
                  </a:cubicBezTo>
                  <a:cubicBezTo>
                    <a:pt x="2456" y="1134"/>
                    <a:pt x="1985" y="0"/>
                    <a:pt x="1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6633158" y="3359783"/>
              <a:ext cx="368143" cy="368771"/>
            </a:xfrm>
            <a:custGeom>
              <a:rect b="b" l="l" r="r" t="t"/>
              <a:pathLst>
                <a:path extrusionOk="0" h="14086" w="14062">
                  <a:moveTo>
                    <a:pt x="7025" y="428"/>
                  </a:moveTo>
                  <a:cubicBezTo>
                    <a:pt x="7106" y="428"/>
                    <a:pt x="7188" y="457"/>
                    <a:pt x="7255" y="524"/>
                  </a:cubicBezTo>
                  <a:cubicBezTo>
                    <a:pt x="7461" y="735"/>
                    <a:pt x="7317" y="1091"/>
                    <a:pt x="7019" y="1091"/>
                  </a:cubicBezTo>
                  <a:cubicBezTo>
                    <a:pt x="6837" y="1086"/>
                    <a:pt x="6693" y="942"/>
                    <a:pt x="6688" y="759"/>
                  </a:cubicBezTo>
                  <a:cubicBezTo>
                    <a:pt x="6688" y="560"/>
                    <a:pt x="6854" y="428"/>
                    <a:pt x="7025" y="428"/>
                  </a:cubicBezTo>
                  <a:close/>
                  <a:moveTo>
                    <a:pt x="12366" y="1254"/>
                  </a:moveTo>
                  <a:cubicBezTo>
                    <a:pt x="12688" y="1254"/>
                    <a:pt x="12909" y="1581"/>
                    <a:pt x="12784" y="1878"/>
                  </a:cubicBezTo>
                  <a:cubicBezTo>
                    <a:pt x="12711" y="2061"/>
                    <a:pt x="12541" y="2162"/>
                    <a:pt x="12366" y="2162"/>
                  </a:cubicBezTo>
                  <a:cubicBezTo>
                    <a:pt x="12252" y="2162"/>
                    <a:pt x="12135" y="2119"/>
                    <a:pt x="12044" y="2027"/>
                  </a:cubicBezTo>
                  <a:cubicBezTo>
                    <a:pt x="11761" y="1739"/>
                    <a:pt x="11963" y="1254"/>
                    <a:pt x="12366" y="1254"/>
                  </a:cubicBezTo>
                  <a:close/>
                  <a:moveTo>
                    <a:pt x="1946" y="1480"/>
                  </a:moveTo>
                  <a:cubicBezTo>
                    <a:pt x="2393" y="1480"/>
                    <a:pt x="2614" y="2023"/>
                    <a:pt x="2302" y="2335"/>
                  </a:cubicBezTo>
                  <a:cubicBezTo>
                    <a:pt x="2203" y="2433"/>
                    <a:pt x="2075" y="2483"/>
                    <a:pt x="1946" y="2483"/>
                  </a:cubicBezTo>
                  <a:cubicBezTo>
                    <a:pt x="1818" y="2483"/>
                    <a:pt x="1689" y="2433"/>
                    <a:pt x="1591" y="2335"/>
                  </a:cubicBezTo>
                  <a:cubicBezTo>
                    <a:pt x="1278" y="2023"/>
                    <a:pt x="1499" y="1480"/>
                    <a:pt x="1946" y="1480"/>
                  </a:cubicBezTo>
                  <a:close/>
                  <a:moveTo>
                    <a:pt x="721" y="6725"/>
                  </a:moveTo>
                  <a:cubicBezTo>
                    <a:pt x="890" y="6725"/>
                    <a:pt x="1053" y="6856"/>
                    <a:pt x="1053" y="7057"/>
                  </a:cubicBezTo>
                  <a:cubicBezTo>
                    <a:pt x="1053" y="7240"/>
                    <a:pt x="904" y="7389"/>
                    <a:pt x="721" y="7389"/>
                  </a:cubicBezTo>
                  <a:cubicBezTo>
                    <a:pt x="428" y="7389"/>
                    <a:pt x="279" y="7028"/>
                    <a:pt x="490" y="6822"/>
                  </a:cubicBezTo>
                  <a:cubicBezTo>
                    <a:pt x="557" y="6755"/>
                    <a:pt x="640" y="6725"/>
                    <a:pt x="721" y="6725"/>
                  </a:cubicBezTo>
                  <a:close/>
                  <a:moveTo>
                    <a:pt x="13312" y="6725"/>
                  </a:moveTo>
                  <a:cubicBezTo>
                    <a:pt x="13482" y="6725"/>
                    <a:pt x="13644" y="6856"/>
                    <a:pt x="13644" y="7057"/>
                  </a:cubicBezTo>
                  <a:cubicBezTo>
                    <a:pt x="13644" y="7240"/>
                    <a:pt x="13495" y="7389"/>
                    <a:pt x="13312" y="7389"/>
                  </a:cubicBezTo>
                  <a:cubicBezTo>
                    <a:pt x="13019" y="7389"/>
                    <a:pt x="12871" y="7028"/>
                    <a:pt x="13082" y="6822"/>
                  </a:cubicBezTo>
                  <a:cubicBezTo>
                    <a:pt x="13149" y="6755"/>
                    <a:pt x="13231" y="6725"/>
                    <a:pt x="13312" y="6725"/>
                  </a:cubicBezTo>
                  <a:close/>
                  <a:moveTo>
                    <a:pt x="2566" y="11179"/>
                  </a:moveTo>
                  <a:cubicBezTo>
                    <a:pt x="2859" y="11179"/>
                    <a:pt x="3008" y="11530"/>
                    <a:pt x="2801" y="11736"/>
                  </a:cubicBezTo>
                  <a:lnTo>
                    <a:pt x="2801" y="11741"/>
                  </a:lnTo>
                  <a:cubicBezTo>
                    <a:pt x="2735" y="11806"/>
                    <a:pt x="2651" y="11836"/>
                    <a:pt x="2569" y="11836"/>
                  </a:cubicBezTo>
                  <a:cubicBezTo>
                    <a:pt x="2442" y="11836"/>
                    <a:pt x="2318" y="11764"/>
                    <a:pt x="2263" y="11631"/>
                  </a:cubicBezTo>
                  <a:cubicBezTo>
                    <a:pt x="2177" y="11414"/>
                    <a:pt x="2335" y="11179"/>
                    <a:pt x="2566" y="11179"/>
                  </a:cubicBezTo>
                  <a:close/>
                  <a:moveTo>
                    <a:pt x="7014" y="13019"/>
                  </a:moveTo>
                  <a:cubicBezTo>
                    <a:pt x="7197" y="13019"/>
                    <a:pt x="7346" y="13163"/>
                    <a:pt x="7346" y="13346"/>
                  </a:cubicBezTo>
                  <a:lnTo>
                    <a:pt x="7346" y="13350"/>
                  </a:lnTo>
                  <a:cubicBezTo>
                    <a:pt x="7346" y="13549"/>
                    <a:pt x="7182" y="13682"/>
                    <a:pt x="7012" y="13682"/>
                  </a:cubicBezTo>
                  <a:cubicBezTo>
                    <a:pt x="6932" y="13682"/>
                    <a:pt x="6850" y="13652"/>
                    <a:pt x="6784" y="13586"/>
                  </a:cubicBezTo>
                  <a:cubicBezTo>
                    <a:pt x="6572" y="13374"/>
                    <a:pt x="6721" y="13019"/>
                    <a:pt x="7014" y="13019"/>
                  </a:cubicBezTo>
                  <a:close/>
                  <a:moveTo>
                    <a:pt x="7038" y="0"/>
                  </a:moveTo>
                  <a:cubicBezTo>
                    <a:pt x="6625" y="0"/>
                    <a:pt x="6294" y="332"/>
                    <a:pt x="6294" y="745"/>
                  </a:cubicBezTo>
                  <a:cubicBezTo>
                    <a:pt x="6294" y="1071"/>
                    <a:pt x="6515" y="1355"/>
                    <a:pt x="6827" y="1441"/>
                  </a:cubicBezTo>
                  <a:lnTo>
                    <a:pt x="6827" y="2585"/>
                  </a:lnTo>
                  <a:cubicBezTo>
                    <a:pt x="6769" y="2565"/>
                    <a:pt x="6707" y="2546"/>
                    <a:pt x="6649" y="2522"/>
                  </a:cubicBezTo>
                  <a:cubicBezTo>
                    <a:pt x="6434" y="2442"/>
                    <a:pt x="6269" y="2398"/>
                    <a:pt x="6123" y="2398"/>
                  </a:cubicBezTo>
                  <a:cubicBezTo>
                    <a:pt x="5882" y="2398"/>
                    <a:pt x="5693" y="2520"/>
                    <a:pt x="5415" y="2810"/>
                  </a:cubicBezTo>
                  <a:cubicBezTo>
                    <a:pt x="5333" y="2911"/>
                    <a:pt x="5232" y="2993"/>
                    <a:pt x="5122" y="3060"/>
                  </a:cubicBezTo>
                  <a:cubicBezTo>
                    <a:pt x="5026" y="3108"/>
                    <a:pt x="4881" y="3123"/>
                    <a:pt x="4732" y="3137"/>
                  </a:cubicBezTo>
                  <a:cubicBezTo>
                    <a:pt x="4319" y="3176"/>
                    <a:pt x="4065" y="3228"/>
                    <a:pt x="3877" y="3589"/>
                  </a:cubicBezTo>
                  <a:lnTo>
                    <a:pt x="2724" y="2441"/>
                  </a:lnTo>
                  <a:cubicBezTo>
                    <a:pt x="2950" y="2085"/>
                    <a:pt x="2902" y="1619"/>
                    <a:pt x="2609" y="1321"/>
                  </a:cubicBezTo>
                  <a:cubicBezTo>
                    <a:pt x="2431" y="1143"/>
                    <a:pt x="2198" y="1055"/>
                    <a:pt x="1965" y="1055"/>
                  </a:cubicBezTo>
                  <a:cubicBezTo>
                    <a:pt x="1731" y="1055"/>
                    <a:pt x="1497" y="1143"/>
                    <a:pt x="1317" y="1321"/>
                  </a:cubicBezTo>
                  <a:cubicBezTo>
                    <a:pt x="714" y="1924"/>
                    <a:pt x="1210" y="2880"/>
                    <a:pt x="1936" y="2880"/>
                  </a:cubicBezTo>
                  <a:cubicBezTo>
                    <a:pt x="2095" y="2880"/>
                    <a:pt x="2264" y="2834"/>
                    <a:pt x="2436" y="2729"/>
                  </a:cubicBezTo>
                  <a:lnTo>
                    <a:pt x="3719" y="4011"/>
                  </a:lnTo>
                  <a:cubicBezTo>
                    <a:pt x="3618" y="4295"/>
                    <a:pt x="3579" y="4333"/>
                    <a:pt x="3277" y="4516"/>
                  </a:cubicBezTo>
                  <a:cubicBezTo>
                    <a:pt x="2729" y="4843"/>
                    <a:pt x="2638" y="5044"/>
                    <a:pt x="2720" y="5659"/>
                  </a:cubicBezTo>
                  <a:cubicBezTo>
                    <a:pt x="2739" y="5803"/>
                    <a:pt x="2758" y="5947"/>
                    <a:pt x="2734" y="6053"/>
                  </a:cubicBezTo>
                  <a:cubicBezTo>
                    <a:pt x="2686" y="6265"/>
                    <a:pt x="2465" y="6447"/>
                    <a:pt x="2345" y="6836"/>
                  </a:cubicBezTo>
                  <a:lnTo>
                    <a:pt x="1442" y="6836"/>
                  </a:lnTo>
                  <a:cubicBezTo>
                    <a:pt x="1355" y="6524"/>
                    <a:pt x="1072" y="6303"/>
                    <a:pt x="745" y="6298"/>
                  </a:cubicBezTo>
                  <a:cubicBezTo>
                    <a:pt x="332" y="6298"/>
                    <a:pt x="0" y="6634"/>
                    <a:pt x="0" y="7043"/>
                  </a:cubicBezTo>
                  <a:cubicBezTo>
                    <a:pt x="0" y="7456"/>
                    <a:pt x="332" y="7787"/>
                    <a:pt x="745" y="7787"/>
                  </a:cubicBezTo>
                  <a:cubicBezTo>
                    <a:pt x="1072" y="7783"/>
                    <a:pt x="1355" y="7566"/>
                    <a:pt x="1442" y="7249"/>
                  </a:cubicBezTo>
                  <a:lnTo>
                    <a:pt x="2345" y="7249"/>
                  </a:lnTo>
                  <a:cubicBezTo>
                    <a:pt x="2460" y="7634"/>
                    <a:pt x="2686" y="7821"/>
                    <a:pt x="2734" y="8032"/>
                  </a:cubicBezTo>
                  <a:cubicBezTo>
                    <a:pt x="2796" y="8301"/>
                    <a:pt x="2590" y="8748"/>
                    <a:pt x="2763" y="9108"/>
                  </a:cubicBezTo>
                  <a:cubicBezTo>
                    <a:pt x="2936" y="9469"/>
                    <a:pt x="3416" y="9589"/>
                    <a:pt x="3584" y="9800"/>
                  </a:cubicBezTo>
                  <a:cubicBezTo>
                    <a:pt x="3642" y="9887"/>
                    <a:pt x="3685" y="9983"/>
                    <a:pt x="3714" y="10079"/>
                  </a:cubicBezTo>
                  <a:lnTo>
                    <a:pt x="2931" y="10857"/>
                  </a:lnTo>
                  <a:cubicBezTo>
                    <a:pt x="2816" y="10793"/>
                    <a:pt x="2692" y="10763"/>
                    <a:pt x="2571" y="10763"/>
                  </a:cubicBezTo>
                  <a:cubicBezTo>
                    <a:pt x="2248" y="10763"/>
                    <a:pt x="1942" y="10976"/>
                    <a:pt x="1855" y="11318"/>
                  </a:cubicBezTo>
                  <a:cubicBezTo>
                    <a:pt x="1735" y="11787"/>
                    <a:pt x="2091" y="12241"/>
                    <a:pt x="2573" y="12241"/>
                  </a:cubicBezTo>
                  <a:cubicBezTo>
                    <a:pt x="2575" y="12241"/>
                    <a:pt x="2578" y="12241"/>
                    <a:pt x="2580" y="12241"/>
                  </a:cubicBezTo>
                  <a:cubicBezTo>
                    <a:pt x="2582" y="12241"/>
                    <a:pt x="2585" y="12241"/>
                    <a:pt x="2587" y="12241"/>
                  </a:cubicBezTo>
                  <a:cubicBezTo>
                    <a:pt x="3145" y="12241"/>
                    <a:pt x="3497" y="11638"/>
                    <a:pt x="3224" y="11150"/>
                  </a:cubicBezTo>
                  <a:lnTo>
                    <a:pt x="3877" y="10497"/>
                  </a:lnTo>
                  <a:cubicBezTo>
                    <a:pt x="4185" y="11083"/>
                    <a:pt x="4795" y="10872"/>
                    <a:pt x="5117" y="11025"/>
                  </a:cubicBezTo>
                  <a:cubicBezTo>
                    <a:pt x="5357" y="11141"/>
                    <a:pt x="5583" y="11583"/>
                    <a:pt x="5977" y="11674"/>
                  </a:cubicBezTo>
                  <a:cubicBezTo>
                    <a:pt x="6027" y="11685"/>
                    <a:pt x="6076" y="11690"/>
                    <a:pt x="6125" y="11690"/>
                  </a:cubicBezTo>
                  <a:cubicBezTo>
                    <a:pt x="6369" y="11690"/>
                    <a:pt x="6602" y="11569"/>
                    <a:pt x="6822" y="11501"/>
                  </a:cubicBezTo>
                  <a:lnTo>
                    <a:pt x="6822" y="12639"/>
                  </a:lnTo>
                  <a:cubicBezTo>
                    <a:pt x="6510" y="12731"/>
                    <a:pt x="6294" y="13014"/>
                    <a:pt x="6289" y="13341"/>
                  </a:cubicBezTo>
                  <a:cubicBezTo>
                    <a:pt x="6289" y="13749"/>
                    <a:pt x="6620" y="14085"/>
                    <a:pt x="7034" y="14085"/>
                  </a:cubicBezTo>
                  <a:cubicBezTo>
                    <a:pt x="7442" y="14085"/>
                    <a:pt x="7773" y="13749"/>
                    <a:pt x="7773" y="13341"/>
                  </a:cubicBezTo>
                  <a:cubicBezTo>
                    <a:pt x="7773" y="13014"/>
                    <a:pt x="7557" y="12731"/>
                    <a:pt x="7240" y="12639"/>
                  </a:cubicBezTo>
                  <a:lnTo>
                    <a:pt x="7240" y="11501"/>
                  </a:lnTo>
                  <a:cubicBezTo>
                    <a:pt x="7463" y="11573"/>
                    <a:pt x="7696" y="11690"/>
                    <a:pt x="7936" y="11690"/>
                  </a:cubicBezTo>
                  <a:cubicBezTo>
                    <a:pt x="7986" y="11690"/>
                    <a:pt x="8035" y="11685"/>
                    <a:pt x="8086" y="11674"/>
                  </a:cubicBezTo>
                  <a:cubicBezTo>
                    <a:pt x="8489" y="11583"/>
                    <a:pt x="8705" y="11141"/>
                    <a:pt x="8946" y="11025"/>
                  </a:cubicBezTo>
                  <a:cubicBezTo>
                    <a:pt x="9272" y="10867"/>
                    <a:pt x="9882" y="11083"/>
                    <a:pt x="10185" y="10497"/>
                  </a:cubicBezTo>
                  <a:lnTo>
                    <a:pt x="10406" y="10713"/>
                  </a:lnTo>
                  <a:cubicBezTo>
                    <a:pt x="10451" y="10759"/>
                    <a:pt x="10501" y="10778"/>
                    <a:pt x="10550" y="10778"/>
                  </a:cubicBezTo>
                  <a:cubicBezTo>
                    <a:pt x="10709" y="10778"/>
                    <a:pt x="10846" y="10571"/>
                    <a:pt x="10699" y="10420"/>
                  </a:cubicBezTo>
                  <a:lnTo>
                    <a:pt x="10353" y="10079"/>
                  </a:lnTo>
                  <a:cubicBezTo>
                    <a:pt x="10454" y="9791"/>
                    <a:pt x="10488" y="9752"/>
                    <a:pt x="10795" y="9570"/>
                  </a:cubicBezTo>
                  <a:cubicBezTo>
                    <a:pt x="11338" y="9243"/>
                    <a:pt x="11429" y="9041"/>
                    <a:pt x="11348" y="8431"/>
                  </a:cubicBezTo>
                  <a:cubicBezTo>
                    <a:pt x="11300" y="8047"/>
                    <a:pt x="11309" y="8008"/>
                    <a:pt x="11511" y="7696"/>
                  </a:cubicBezTo>
                  <a:cubicBezTo>
                    <a:pt x="11602" y="7562"/>
                    <a:pt x="11674" y="7413"/>
                    <a:pt x="11722" y="7254"/>
                  </a:cubicBezTo>
                  <a:lnTo>
                    <a:pt x="12626" y="7254"/>
                  </a:lnTo>
                  <a:cubicBezTo>
                    <a:pt x="12712" y="7566"/>
                    <a:pt x="12995" y="7787"/>
                    <a:pt x="13322" y="7787"/>
                  </a:cubicBezTo>
                  <a:cubicBezTo>
                    <a:pt x="13325" y="7787"/>
                    <a:pt x="13328" y="7787"/>
                    <a:pt x="13331" y="7787"/>
                  </a:cubicBezTo>
                  <a:cubicBezTo>
                    <a:pt x="13735" y="7787"/>
                    <a:pt x="14062" y="7458"/>
                    <a:pt x="14062" y="7048"/>
                  </a:cubicBezTo>
                  <a:cubicBezTo>
                    <a:pt x="14062" y="6639"/>
                    <a:pt x="13730" y="6308"/>
                    <a:pt x="13322" y="6308"/>
                  </a:cubicBezTo>
                  <a:lnTo>
                    <a:pt x="13312" y="6308"/>
                  </a:lnTo>
                  <a:cubicBezTo>
                    <a:pt x="12986" y="6313"/>
                    <a:pt x="12702" y="6529"/>
                    <a:pt x="12616" y="6846"/>
                  </a:cubicBezTo>
                  <a:lnTo>
                    <a:pt x="11713" y="6846"/>
                  </a:lnTo>
                  <a:cubicBezTo>
                    <a:pt x="11597" y="6461"/>
                    <a:pt x="11372" y="6274"/>
                    <a:pt x="11324" y="6063"/>
                  </a:cubicBezTo>
                  <a:cubicBezTo>
                    <a:pt x="11266" y="5794"/>
                    <a:pt x="11468" y="5352"/>
                    <a:pt x="11295" y="4987"/>
                  </a:cubicBezTo>
                  <a:cubicBezTo>
                    <a:pt x="11122" y="4626"/>
                    <a:pt x="10641" y="4506"/>
                    <a:pt x="10473" y="4295"/>
                  </a:cubicBezTo>
                  <a:cubicBezTo>
                    <a:pt x="10416" y="4208"/>
                    <a:pt x="10372" y="4117"/>
                    <a:pt x="10344" y="4016"/>
                  </a:cubicBezTo>
                  <a:lnTo>
                    <a:pt x="11934" y="2426"/>
                  </a:lnTo>
                  <a:cubicBezTo>
                    <a:pt x="12074" y="2518"/>
                    <a:pt x="12231" y="2562"/>
                    <a:pt x="12387" y="2562"/>
                  </a:cubicBezTo>
                  <a:cubicBezTo>
                    <a:pt x="12606" y="2562"/>
                    <a:pt x="12823" y="2474"/>
                    <a:pt x="12986" y="2306"/>
                  </a:cubicBezTo>
                  <a:cubicBezTo>
                    <a:pt x="13322" y="1970"/>
                    <a:pt x="13322" y="1422"/>
                    <a:pt x="12986" y="1081"/>
                  </a:cubicBezTo>
                  <a:cubicBezTo>
                    <a:pt x="12815" y="913"/>
                    <a:pt x="12593" y="829"/>
                    <a:pt x="12372" y="829"/>
                  </a:cubicBezTo>
                  <a:cubicBezTo>
                    <a:pt x="12150" y="829"/>
                    <a:pt x="11929" y="913"/>
                    <a:pt x="11761" y="1081"/>
                  </a:cubicBezTo>
                  <a:cubicBezTo>
                    <a:pt x="11482" y="1364"/>
                    <a:pt x="11434" y="1797"/>
                    <a:pt x="11641" y="2133"/>
                  </a:cubicBezTo>
                  <a:lnTo>
                    <a:pt x="10180" y="3593"/>
                  </a:lnTo>
                  <a:cubicBezTo>
                    <a:pt x="10055" y="3348"/>
                    <a:pt x="9897" y="3214"/>
                    <a:pt x="9532" y="3161"/>
                  </a:cubicBezTo>
                  <a:cubicBezTo>
                    <a:pt x="9515" y="3158"/>
                    <a:pt x="9500" y="3157"/>
                    <a:pt x="9485" y="3157"/>
                  </a:cubicBezTo>
                  <a:cubicBezTo>
                    <a:pt x="9242" y="3157"/>
                    <a:pt x="9202" y="3537"/>
                    <a:pt x="9469" y="3565"/>
                  </a:cubicBezTo>
                  <a:cubicBezTo>
                    <a:pt x="9762" y="3608"/>
                    <a:pt x="9806" y="3685"/>
                    <a:pt x="9926" y="4059"/>
                  </a:cubicBezTo>
                  <a:cubicBezTo>
                    <a:pt x="10079" y="4521"/>
                    <a:pt x="10161" y="4626"/>
                    <a:pt x="10579" y="4871"/>
                  </a:cubicBezTo>
                  <a:cubicBezTo>
                    <a:pt x="10978" y="5112"/>
                    <a:pt x="10992" y="5155"/>
                    <a:pt x="10934" y="5606"/>
                  </a:cubicBezTo>
                  <a:cubicBezTo>
                    <a:pt x="10872" y="6096"/>
                    <a:pt x="10901" y="6226"/>
                    <a:pt x="11165" y="6620"/>
                  </a:cubicBezTo>
                  <a:cubicBezTo>
                    <a:pt x="11425" y="7014"/>
                    <a:pt x="11420" y="7067"/>
                    <a:pt x="11165" y="7461"/>
                  </a:cubicBezTo>
                  <a:cubicBezTo>
                    <a:pt x="10906" y="7850"/>
                    <a:pt x="10872" y="7989"/>
                    <a:pt x="10934" y="8474"/>
                  </a:cubicBezTo>
                  <a:cubicBezTo>
                    <a:pt x="10992" y="8921"/>
                    <a:pt x="10973" y="8964"/>
                    <a:pt x="10579" y="9205"/>
                  </a:cubicBezTo>
                  <a:cubicBezTo>
                    <a:pt x="10161" y="9450"/>
                    <a:pt x="10079" y="9560"/>
                    <a:pt x="9930" y="10021"/>
                  </a:cubicBezTo>
                  <a:cubicBezTo>
                    <a:pt x="9786" y="10458"/>
                    <a:pt x="9748" y="10487"/>
                    <a:pt x="9292" y="10530"/>
                  </a:cubicBezTo>
                  <a:cubicBezTo>
                    <a:pt x="8811" y="10574"/>
                    <a:pt x="8686" y="10636"/>
                    <a:pt x="8355" y="10982"/>
                  </a:cubicBezTo>
                  <a:cubicBezTo>
                    <a:pt x="8161" y="11184"/>
                    <a:pt x="8067" y="11267"/>
                    <a:pt x="7930" y="11267"/>
                  </a:cubicBezTo>
                  <a:cubicBezTo>
                    <a:pt x="7839" y="11267"/>
                    <a:pt x="7730" y="11231"/>
                    <a:pt x="7562" y="11169"/>
                  </a:cubicBezTo>
                  <a:cubicBezTo>
                    <a:pt x="7394" y="11107"/>
                    <a:pt x="7216" y="11040"/>
                    <a:pt x="7029" y="11040"/>
                  </a:cubicBezTo>
                  <a:cubicBezTo>
                    <a:pt x="6696" y="11040"/>
                    <a:pt x="6355" y="11267"/>
                    <a:pt x="6130" y="11267"/>
                  </a:cubicBezTo>
                  <a:cubicBezTo>
                    <a:pt x="6108" y="11267"/>
                    <a:pt x="6087" y="11265"/>
                    <a:pt x="6068" y="11261"/>
                  </a:cubicBezTo>
                  <a:cubicBezTo>
                    <a:pt x="5948" y="11232"/>
                    <a:pt x="5833" y="11112"/>
                    <a:pt x="5708" y="10982"/>
                  </a:cubicBezTo>
                  <a:cubicBezTo>
                    <a:pt x="5376" y="10636"/>
                    <a:pt x="5256" y="10574"/>
                    <a:pt x="4771" y="10530"/>
                  </a:cubicBezTo>
                  <a:cubicBezTo>
                    <a:pt x="4315" y="10487"/>
                    <a:pt x="4276" y="10458"/>
                    <a:pt x="4132" y="10021"/>
                  </a:cubicBezTo>
                  <a:cubicBezTo>
                    <a:pt x="3983" y="9560"/>
                    <a:pt x="3897" y="9454"/>
                    <a:pt x="3483" y="9205"/>
                  </a:cubicBezTo>
                  <a:cubicBezTo>
                    <a:pt x="3085" y="8964"/>
                    <a:pt x="3065" y="8921"/>
                    <a:pt x="3128" y="8470"/>
                  </a:cubicBezTo>
                  <a:cubicBezTo>
                    <a:pt x="3186" y="7984"/>
                    <a:pt x="3157" y="7850"/>
                    <a:pt x="2897" y="7456"/>
                  </a:cubicBezTo>
                  <a:cubicBezTo>
                    <a:pt x="2638" y="7062"/>
                    <a:pt x="2638" y="7009"/>
                    <a:pt x="2897" y="6620"/>
                  </a:cubicBezTo>
                  <a:cubicBezTo>
                    <a:pt x="3157" y="6231"/>
                    <a:pt x="3190" y="6092"/>
                    <a:pt x="3128" y="5606"/>
                  </a:cubicBezTo>
                  <a:cubicBezTo>
                    <a:pt x="3065" y="5155"/>
                    <a:pt x="3085" y="5112"/>
                    <a:pt x="3483" y="4871"/>
                  </a:cubicBezTo>
                  <a:cubicBezTo>
                    <a:pt x="3632" y="4780"/>
                    <a:pt x="3796" y="4689"/>
                    <a:pt x="3906" y="4545"/>
                  </a:cubicBezTo>
                  <a:cubicBezTo>
                    <a:pt x="4012" y="4396"/>
                    <a:pt x="4089" y="4232"/>
                    <a:pt x="4137" y="4055"/>
                  </a:cubicBezTo>
                  <a:cubicBezTo>
                    <a:pt x="4190" y="3887"/>
                    <a:pt x="4242" y="3728"/>
                    <a:pt x="4339" y="3651"/>
                  </a:cubicBezTo>
                  <a:cubicBezTo>
                    <a:pt x="4430" y="3574"/>
                    <a:pt x="4598" y="3560"/>
                    <a:pt x="4771" y="3545"/>
                  </a:cubicBezTo>
                  <a:cubicBezTo>
                    <a:pt x="5256" y="3502"/>
                    <a:pt x="5376" y="3435"/>
                    <a:pt x="5708" y="3094"/>
                  </a:cubicBezTo>
                  <a:cubicBezTo>
                    <a:pt x="5902" y="2891"/>
                    <a:pt x="5996" y="2807"/>
                    <a:pt x="6134" y="2807"/>
                  </a:cubicBezTo>
                  <a:cubicBezTo>
                    <a:pt x="6225" y="2807"/>
                    <a:pt x="6335" y="2844"/>
                    <a:pt x="6505" y="2906"/>
                  </a:cubicBezTo>
                  <a:cubicBezTo>
                    <a:pt x="6736" y="2993"/>
                    <a:pt x="6886" y="3036"/>
                    <a:pt x="7036" y="3036"/>
                  </a:cubicBezTo>
                  <a:cubicBezTo>
                    <a:pt x="7186" y="3036"/>
                    <a:pt x="7336" y="2993"/>
                    <a:pt x="7567" y="2906"/>
                  </a:cubicBezTo>
                  <a:cubicBezTo>
                    <a:pt x="7740" y="2842"/>
                    <a:pt x="7851" y="2809"/>
                    <a:pt x="7939" y="2809"/>
                  </a:cubicBezTo>
                  <a:cubicBezTo>
                    <a:pt x="8113" y="2809"/>
                    <a:pt x="8192" y="2941"/>
                    <a:pt x="8480" y="3219"/>
                  </a:cubicBezTo>
                  <a:cubicBezTo>
                    <a:pt x="8523" y="3258"/>
                    <a:pt x="8571" y="3275"/>
                    <a:pt x="8617" y="3275"/>
                  </a:cubicBezTo>
                  <a:cubicBezTo>
                    <a:pt x="8776" y="3275"/>
                    <a:pt x="8910" y="3070"/>
                    <a:pt x="8768" y="2921"/>
                  </a:cubicBezTo>
                  <a:lnTo>
                    <a:pt x="8657" y="2810"/>
                  </a:lnTo>
                  <a:cubicBezTo>
                    <a:pt x="8379" y="2520"/>
                    <a:pt x="8188" y="2398"/>
                    <a:pt x="7947" y="2398"/>
                  </a:cubicBezTo>
                  <a:cubicBezTo>
                    <a:pt x="7801" y="2398"/>
                    <a:pt x="7636" y="2442"/>
                    <a:pt x="7423" y="2522"/>
                  </a:cubicBezTo>
                  <a:cubicBezTo>
                    <a:pt x="7365" y="2546"/>
                    <a:pt x="7303" y="2565"/>
                    <a:pt x="7245" y="2585"/>
                  </a:cubicBezTo>
                  <a:lnTo>
                    <a:pt x="7245" y="1441"/>
                  </a:lnTo>
                  <a:cubicBezTo>
                    <a:pt x="7557" y="1355"/>
                    <a:pt x="7778" y="1071"/>
                    <a:pt x="7778" y="745"/>
                  </a:cubicBezTo>
                  <a:cubicBezTo>
                    <a:pt x="7778" y="332"/>
                    <a:pt x="7447" y="0"/>
                    <a:pt x="7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6916819" y="3646585"/>
              <a:ext cx="63251" cy="53983"/>
            </a:xfrm>
            <a:custGeom>
              <a:rect b="b" l="l" r="r" t="t"/>
              <a:pathLst>
                <a:path extrusionOk="0" h="2062" w="2416">
                  <a:moveTo>
                    <a:pt x="1259" y="688"/>
                  </a:moveTo>
                  <a:cubicBezTo>
                    <a:pt x="1376" y="688"/>
                    <a:pt x="1496" y="732"/>
                    <a:pt x="1594" y="829"/>
                  </a:cubicBezTo>
                  <a:cubicBezTo>
                    <a:pt x="1786" y="1017"/>
                    <a:pt x="1786" y="1324"/>
                    <a:pt x="1594" y="1511"/>
                  </a:cubicBezTo>
                  <a:cubicBezTo>
                    <a:pt x="1497" y="1607"/>
                    <a:pt x="1378" y="1650"/>
                    <a:pt x="1261" y="1650"/>
                  </a:cubicBezTo>
                  <a:cubicBezTo>
                    <a:pt x="1014" y="1650"/>
                    <a:pt x="777" y="1458"/>
                    <a:pt x="777" y="1170"/>
                  </a:cubicBezTo>
                  <a:cubicBezTo>
                    <a:pt x="777" y="881"/>
                    <a:pt x="1013" y="688"/>
                    <a:pt x="1259" y="688"/>
                  </a:cubicBezTo>
                  <a:close/>
                  <a:moveTo>
                    <a:pt x="297" y="0"/>
                  </a:moveTo>
                  <a:cubicBezTo>
                    <a:pt x="138" y="0"/>
                    <a:pt x="0" y="208"/>
                    <a:pt x="148" y="359"/>
                  </a:cubicBezTo>
                  <a:lnTo>
                    <a:pt x="503" y="709"/>
                  </a:lnTo>
                  <a:cubicBezTo>
                    <a:pt x="135" y="1314"/>
                    <a:pt x="580" y="2062"/>
                    <a:pt x="1257" y="2062"/>
                  </a:cubicBezTo>
                  <a:cubicBezTo>
                    <a:pt x="1295" y="2062"/>
                    <a:pt x="1333" y="2059"/>
                    <a:pt x="1373" y="2054"/>
                  </a:cubicBezTo>
                  <a:cubicBezTo>
                    <a:pt x="2108" y="1963"/>
                    <a:pt x="2415" y="1060"/>
                    <a:pt x="1882" y="536"/>
                  </a:cubicBezTo>
                  <a:cubicBezTo>
                    <a:pt x="1713" y="368"/>
                    <a:pt x="1489" y="280"/>
                    <a:pt x="1263" y="280"/>
                  </a:cubicBezTo>
                  <a:cubicBezTo>
                    <a:pt x="1102" y="280"/>
                    <a:pt x="940" y="324"/>
                    <a:pt x="796" y="416"/>
                  </a:cubicBezTo>
                  <a:lnTo>
                    <a:pt x="441" y="65"/>
                  </a:lnTo>
                  <a:cubicBezTo>
                    <a:pt x="396" y="19"/>
                    <a:pt x="345" y="0"/>
                    <a:pt x="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21"/>
          <p:cNvSpPr txBox="1"/>
          <p:nvPr/>
        </p:nvSpPr>
        <p:spPr>
          <a:xfrm>
            <a:off x="1097801" y="783443"/>
            <a:ext cx="7101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- 19 is affecting globally, not only for healthy reasons, economic, social and political impacts are being shown all around the world. Particularly for Mexico City:</a:t>
            </a:r>
            <a:endParaRPr/>
          </a:p>
        </p:txBody>
      </p:sp>
      <p:sp>
        <p:nvSpPr>
          <p:cNvPr id="231" name="Google Shape;231;p21"/>
          <p:cNvSpPr txBox="1"/>
          <p:nvPr/>
        </p:nvSpPr>
        <p:spPr>
          <a:xfrm>
            <a:off x="7109755" y="1960114"/>
            <a:ext cx="1730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Doctors say hospitals around Mexico City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reached capacity rapidly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Additionally, it is a "public belief" that is you need to be treated in a public institution; the expected result is worse than if you are treated on a private Hospital.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ru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7146B4"/>
      </a:accent1>
      <a:accent2>
        <a:srgbClr val="5C22B8"/>
      </a:accent2>
      <a:accent3>
        <a:srgbClr val="FF9447"/>
      </a:accent3>
      <a:accent4>
        <a:srgbClr val="FF6B00"/>
      </a:accent4>
      <a:accent5>
        <a:srgbClr val="FFC808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