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7FC8B-E662-4342-8CCB-AC017299E9F4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246B-8821-FC4F-A402-237A4352E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doit mettre </a:t>
            </a:r>
            <a:r>
              <a:rPr lang="fr-FR" dirty="0" err="1"/>
              <a:t>int</a:t>
            </a:r>
            <a:r>
              <a:rPr lang="fr-FR" dirty="0"/>
              <a:t>(input ()) car on doit indiquer que le variable sera un </a:t>
            </a:r>
            <a:r>
              <a:rPr lang="fr-FR" dirty="0" err="1"/>
              <a:t>int</a:t>
            </a:r>
            <a:r>
              <a:rPr lang="fr-FR" dirty="0"/>
              <a:t>(), et non pas un string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F246B-8821-FC4F-A402-237A4352E46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1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D21EA-B62C-8F45-B86D-8984CCD1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07A465-0C90-4147-A511-A49E13C51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9D0D5-F567-5645-AC62-C37FB821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665B6-9CF6-B44E-A0D5-9FFDCB87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04E72-D2E0-B040-AEFF-7E5D84E6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4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C32E8-9712-224F-B12E-0720A674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8F98C9-E2ED-144E-BA6B-595D2BB01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A50D84-B24A-4048-A3CB-D23AEDB7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2097-8041-B744-AB17-118D7698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229D5-033C-1446-B802-6F26CA8D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D95D4A-0BA8-1C42-B0FD-6F1763A9F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ECE6C-294B-3340-A93D-DBB4C61D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590CD0-8D60-1B48-BFDE-AC574AB7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527A6-B76E-9A45-91D1-822AF97B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6A0B1-3C56-2E43-AF4A-CBFE93C0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6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5D9BF-1FC9-FA41-ADFA-58BD495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155536-C912-354C-8586-26CF71BF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5243E-B097-474C-BC60-830778A4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58828-AAA2-2240-A607-EB4EA6FA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9DE5B-D4EB-EB49-B8A7-B2F41970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46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73570-B5CA-4945-8B86-268FA66C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45661B-C53A-2E42-9B42-F8FE98BC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18D0F-2B52-9641-A77F-6458C6E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4EA9E0-B956-C846-BBA0-54C28356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AB484-E884-9344-8C62-FBD215E5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5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9163-100C-8F48-9464-D73C2611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045F9F-045D-C94C-B3ED-B577A3520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D92D24-09CC-9946-A697-584E1695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60AF39-0F31-8B4F-9E17-03B4B8AD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044500-0C68-5243-94AF-50520B58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2BAC2-4259-F349-8CFB-01525A61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6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81ED3-D5D1-F044-870C-8BC996BC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F5FC6C-EDE9-C349-BE39-CD766969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47AF1F-3414-874B-B471-AE1207A9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C458C2-694D-A147-B5DE-D5362D106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9E597E-242F-B440-BA92-E0F1B96ED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F3D6C6-E06C-7841-965C-EC7EFF46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1387A6-D1FA-2A4F-98CF-1B726BD1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D768AF-DD88-7340-910D-1F4F9D95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03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1CB0-6AC9-C14D-9615-B6ADE863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F61AC2-EF10-EF47-9987-F364822E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149A17-25E4-7341-B72E-7ECAAEC0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5E8C7-8461-6D41-891E-4448A8F2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3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218CA1-B7BA-3046-8B84-B46F5CD0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8B150-233D-4742-9578-50097DC8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DFB9A-3C7D-3743-97FC-BF9A4EA6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55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55B09-5B2A-3B4A-B4D9-D254AE09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FE8B2-4F7D-8B4A-8517-7A63D6B2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8312A1-AFE7-5C44-BD01-D98624A2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20E9F0-7163-5745-B1A2-F32B7B71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3C013C-0939-B74E-8343-D175D8D6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D91C4F-B914-AF40-A431-C35B358F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50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443D7-6505-F94F-965A-F7661DE5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9A91A17C-0BDB-E14B-8798-33A0335B0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C6CE38-1DEF-CF4C-B974-219F660AC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7D9D0C-0B52-404E-8168-1BD5719B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EDE468-6701-874B-B9CC-3FC2B926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022DBD-E388-9244-8157-0A610F9D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12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DA33FF-43FB-9444-92BC-342C72F4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46300E-1C6C-3140-9865-D16F7818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0B4AEB-04DD-F443-B800-75232BC67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A7C25-B9BC-C544-B578-53A16F761438}" type="datetimeFigureOut">
              <a:rPr lang="fr-FR" smtClean="0"/>
              <a:t>02/06/2019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9FF15-6D61-BB4E-BB4E-FC9B0619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94F7A-A308-1848-BE28-1052BF287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8C88-8DC3-4C48-9088-80CA5D67F3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3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9CDA7-8583-6749-9003-62FDBD75D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8D0F3-FDD8-5E4D-B574-151C07BBB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26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496BE-0FD9-EB42-8949-87595D56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2E846-BC46-4F41-A559-646989EE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parfois besoin de garder certaines informations semblables dans un genre de conteneur</a:t>
            </a:r>
          </a:p>
          <a:p>
            <a:r>
              <a:rPr lang="fr-FR" dirty="0"/>
              <a:t>Un tableau contient de l’information semblable plusieurs fois</a:t>
            </a:r>
          </a:p>
          <a:p>
            <a:r>
              <a:rPr lang="fr-FR" dirty="0"/>
              <a:t>Par exemple, un tableau pourrait contenir l’ensemble des notes d’une classes pour un examen de français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E4AC025-4DC3-8045-AD30-3F3A09A8F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89963"/>
              </p:ext>
            </p:extLst>
          </p:nvPr>
        </p:nvGraphicFramePr>
        <p:xfrm>
          <a:off x="2032000" y="45573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56330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956836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87419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980104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38670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41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40118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436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45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85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13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72C84-16DE-AD4C-ACCF-8CD01524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33CE5-32C0-9645-A0AB-9A158531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exemple, en python, les tableaux sont représentés par des crochets []</a:t>
            </a:r>
          </a:p>
          <a:p>
            <a:r>
              <a:rPr lang="fr-FR" dirty="0"/>
              <a:t>Prenons la ligne de code suivant:</a:t>
            </a:r>
          </a:p>
          <a:p>
            <a:endParaRPr lang="fr-FR" dirty="0"/>
          </a:p>
          <a:p>
            <a:r>
              <a:rPr lang="fr-FR" dirty="0"/>
              <a:t>Sachant que </a:t>
            </a:r>
            <a:r>
              <a:rPr lang="fr-FR" dirty="0" err="1"/>
              <a:t>codejeu</a:t>
            </a:r>
            <a:r>
              <a:rPr lang="fr-FR" dirty="0"/>
              <a:t> est une variable de type string, on sait qu’elle contient 4 mots.</a:t>
            </a:r>
          </a:p>
          <a:p>
            <a:r>
              <a:rPr lang="fr-FR" dirty="0"/>
              <a:t>On peut faire des opérations sur les tableaux comme sur des variables normales, il suffit de préciser sur quel mot on veut faire l’opération.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6ECCD9-CD06-DD41-BF14-8C16DFCF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8" y="3237922"/>
            <a:ext cx="6890487" cy="3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0F1FE-038F-A64C-AB52-E6404168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l’interface </a:t>
            </a:r>
            <a:r>
              <a:rPr lang="fr-FR" dirty="0" err="1"/>
              <a:t>Repl.it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242F7F8-3AE1-9A48-964F-3F8BFE28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7" y="1244958"/>
            <a:ext cx="11531600" cy="537841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5579A5-863A-E746-BF85-A301F0B6A872}"/>
              </a:ext>
            </a:extLst>
          </p:cNvPr>
          <p:cNvSpPr txBox="1"/>
          <p:nvPr/>
        </p:nvSpPr>
        <p:spPr>
          <a:xfrm>
            <a:off x="2641600" y="2878667"/>
            <a:ext cx="379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dans cette section qu’on écrit notre code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2AAD07-21A1-3C46-A712-04FA0311075D}"/>
              </a:ext>
            </a:extLst>
          </p:cNvPr>
          <p:cNvSpPr txBox="1"/>
          <p:nvPr/>
        </p:nvSpPr>
        <p:spPr>
          <a:xfrm>
            <a:off x="643468" y="4114800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voit nos dossiers ici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FF4BB6-5A25-FB40-913D-E1C53376D47B}"/>
              </a:ext>
            </a:extLst>
          </p:cNvPr>
          <p:cNvSpPr txBox="1"/>
          <p:nvPr/>
        </p:nvSpPr>
        <p:spPr>
          <a:xfrm>
            <a:off x="7425267" y="3610997"/>
            <a:ext cx="392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C’est ce que l’utilisateur de notre code voit (l’interface)</a:t>
            </a:r>
          </a:p>
        </p:txBody>
      </p:sp>
    </p:spTree>
    <p:extLst>
      <p:ext uri="{BB962C8B-B14F-4D97-AF65-F5344CB8AC3E}">
        <p14:creationId xmlns:p14="http://schemas.microsoft.com/office/powerpoint/2010/main" val="386258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65564-047F-1848-A183-1771DD60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je fais pour afficher des mots?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5B2CB5D-A1D6-844A-8428-76FB79E792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4231"/>
            <a:ext cx="9736666" cy="28109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C28E54-B4DC-5349-8511-D460AA421089}"/>
              </a:ext>
            </a:extLst>
          </p:cNvPr>
          <p:cNvSpPr txBox="1"/>
          <p:nvPr/>
        </p:nvSpPr>
        <p:spPr>
          <a:xfrm>
            <a:off x="1701799" y="2027793"/>
            <a:ext cx="80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Avec la fonction </a:t>
            </a:r>
            <a:r>
              <a:rPr lang="fr-FR" dirty="0" err="1"/>
              <a:t>Print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898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782B-A076-F24C-915F-289BE7C9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les variables?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2DF48-0931-AC45-B5F6-025F7A2C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une valeur qu’on veut pouvoir réutiliser par la suite</a:t>
            </a:r>
          </a:p>
          <a:p>
            <a:r>
              <a:rPr lang="fr-FR" dirty="0"/>
              <a:t>On la garde donc en mémoire</a:t>
            </a:r>
          </a:p>
          <a:p>
            <a:r>
              <a:rPr lang="fr-FR" dirty="0"/>
              <a:t>Il y a plusieurs types de variables, certains sont pour les chiffres (</a:t>
            </a:r>
            <a:r>
              <a:rPr lang="fr-FR" dirty="0" err="1"/>
              <a:t>int</a:t>
            </a:r>
            <a:r>
              <a:rPr lang="fr-FR" dirty="0"/>
              <a:t>), d’autres pour des lettres ou de mots (string), par exemple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855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0C531-9633-9347-BEB8-97A2DF19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Donc on peut sauvegarder une réponse que l’utilisateur donne à l’interface?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D0FD71-8801-BE4C-9458-D16F6B76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33" y="1825625"/>
            <a:ext cx="4360333" cy="57890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Oui! Avec la fonction input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375C5E-5C22-C34C-9693-380F216E7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7225"/>
            <a:ext cx="12192000" cy="17635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D67F13-E524-1848-864D-EAFA48D98C3A}"/>
              </a:ext>
            </a:extLst>
          </p:cNvPr>
          <p:cNvSpPr txBox="1"/>
          <p:nvPr/>
        </p:nvSpPr>
        <p:spPr>
          <a:xfrm>
            <a:off x="2624665" y="4705646"/>
            <a:ext cx="719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Mais pourquoi doit-on mettre </a:t>
            </a:r>
            <a:r>
              <a:rPr lang="fr-FR" sz="2400" dirty="0" err="1"/>
              <a:t>int</a:t>
            </a:r>
            <a:r>
              <a:rPr lang="fr-FR" sz="2400" dirty="0"/>
              <a:t>(input()) à la ligne 2?</a:t>
            </a:r>
          </a:p>
        </p:txBody>
      </p:sp>
    </p:spTree>
    <p:extLst>
      <p:ext uri="{BB962C8B-B14F-4D97-AF65-F5344CB8AC3E}">
        <p14:creationId xmlns:p14="http://schemas.microsoft.com/office/powerpoint/2010/main" val="28094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D4EE6-2DC9-4F4F-B52B-BD75AD0B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conditions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79C7C8-DA88-CC4A-A67A-C306FE0F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je veux faire une action différente selon la valeur d’une variable, on utilise la condition</a:t>
            </a:r>
          </a:p>
          <a:p>
            <a:r>
              <a:rPr lang="fr-FR" dirty="0"/>
              <a:t>Pour énoncer une condition on utilise if (condition):</a:t>
            </a:r>
          </a:p>
          <a:p>
            <a:r>
              <a:rPr lang="fr-FR" dirty="0"/>
              <a:t>Si on a d’autres possibilités, on utilise </a:t>
            </a:r>
            <a:r>
              <a:rPr lang="fr-FR" dirty="0" err="1"/>
              <a:t>elif</a:t>
            </a:r>
            <a:r>
              <a:rPr lang="fr-FR" dirty="0"/>
              <a:t> si on a d’autres conditions et </a:t>
            </a:r>
            <a:r>
              <a:rPr lang="fr-FR" dirty="0" err="1"/>
              <a:t>else</a:t>
            </a:r>
            <a:r>
              <a:rPr lang="fr-FR" dirty="0"/>
              <a:t> pour dire dans tout les autres cas</a:t>
            </a:r>
          </a:p>
          <a:p>
            <a:r>
              <a:rPr lang="fr-FR" dirty="0"/>
              <a:t>On vérifie si une variable est égale a une valeur ==, plus petite &lt;, plus grande &gt; etc.</a:t>
            </a:r>
          </a:p>
          <a:p>
            <a:r>
              <a:rPr lang="fr-FR" dirty="0"/>
              <a:t>ATTENTION: L’INDENTATION EST CRUCIAL!</a:t>
            </a:r>
          </a:p>
        </p:txBody>
      </p:sp>
    </p:spTree>
    <p:extLst>
      <p:ext uri="{BB962C8B-B14F-4D97-AF65-F5344CB8AC3E}">
        <p14:creationId xmlns:p14="http://schemas.microsoft.com/office/powerpoint/2010/main" val="312113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A3EA54-8B10-FA4A-AE1E-25FAAF6E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L’indentation?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3C607B2-B8A8-8745-A87A-6447D2F4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288"/>
            <a:ext cx="9019574" cy="2302139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25D523A-AF93-7245-8FAA-E7F6EC7A89BE}"/>
              </a:ext>
            </a:extLst>
          </p:cNvPr>
          <p:cNvSpPr txBox="1"/>
          <p:nvPr/>
        </p:nvSpPr>
        <p:spPr>
          <a:xfrm>
            <a:off x="1388533" y="4025093"/>
            <a:ext cx="470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C’est cet espace, on le fait avec la touche tab du clavier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7621C83-0F5F-2042-B222-748E9C6DEC3A}"/>
              </a:ext>
            </a:extLst>
          </p:cNvPr>
          <p:cNvCxnSpPr/>
          <p:nvPr/>
        </p:nvCxnSpPr>
        <p:spPr>
          <a:xfrm flipV="1">
            <a:off x="2133600" y="3589867"/>
            <a:ext cx="0" cy="43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48A35A5B-25BD-0B4E-A436-931CDB91A485}"/>
              </a:ext>
            </a:extLst>
          </p:cNvPr>
          <p:cNvCxnSpPr/>
          <p:nvPr/>
        </p:nvCxnSpPr>
        <p:spPr>
          <a:xfrm rot="5400000" flipH="1" flipV="1">
            <a:off x="1450320" y="3257147"/>
            <a:ext cx="1197226" cy="3386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A8341BCB-7E32-9946-8E66-71710FED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501" y="3047999"/>
            <a:ext cx="8998677" cy="33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4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D170A-510C-154E-877E-59C51E04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DA551-45A3-B340-93BD-3DBC82F1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On demande à l’utilisateurs son nombre de frères et sœurs. S’il répond 0, il ne se passe rien. </a:t>
            </a:r>
            <a:r>
              <a:rPr lang="fr-CA" dirty="0"/>
              <a:t>Si l’utilisateur répond une autre réponse valide, l’ordinateur lui demande d’entrer l’année de naissance d’un d’eux pour calculer son âge.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015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A4D37-1108-CD42-B9B0-5F0DB4FF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boucles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0091D-930F-1644-B49B-98FBDD56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Parfois, on veut répéter une action pendant un certain temps ou jusqu’à ce qu’un évènement survienne</a:t>
            </a:r>
          </a:p>
          <a:p>
            <a:r>
              <a:rPr lang="fr-FR" dirty="0"/>
              <a:t>La boucle for permet de répéter un action un nombre précis de fois</a:t>
            </a:r>
          </a:p>
          <a:p>
            <a:r>
              <a:rPr lang="fr-FR" dirty="0"/>
              <a:t>La boucle </a:t>
            </a:r>
            <a:r>
              <a:rPr lang="fr-FR" dirty="0" err="1"/>
              <a:t>while</a:t>
            </a:r>
            <a:r>
              <a:rPr lang="fr-FR" dirty="0"/>
              <a:t> permet de répéter une action un nombre indéterminé de fois, ce sera à l’utilisateur de faire </a:t>
            </a:r>
            <a:r>
              <a:rPr lang="fr-FR"/>
              <a:t>quelque chose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27506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472</Words>
  <Application>Microsoft Macintosh PowerPoint</Application>
  <PresentationFormat>Grand écran</PresentationFormat>
  <Paragraphs>56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Introduction à Python</vt:lpstr>
      <vt:lpstr>Présentation de l’interface Repl.it</vt:lpstr>
      <vt:lpstr>Comment je fais pour afficher des mots?</vt:lpstr>
      <vt:lpstr>C’est quoi les variables?</vt:lpstr>
      <vt:lpstr>Donc on peut sauvegarder une réponse que l’utilisateur donne à l’interface?</vt:lpstr>
      <vt:lpstr>Les conditions</vt:lpstr>
      <vt:lpstr>L’indentation?</vt:lpstr>
      <vt:lpstr>Exercice</vt:lpstr>
      <vt:lpstr>Les boucles</vt:lpstr>
      <vt:lpstr>Les tableaux</vt:lpstr>
      <vt:lpstr>Les tableaux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Python</dc:title>
  <dc:creator>Bénédicte Samuel-Lafleur</dc:creator>
  <cp:lastModifiedBy>Bénédicte Samuel-Lafleur</cp:lastModifiedBy>
  <cp:revision>6</cp:revision>
  <dcterms:created xsi:type="dcterms:W3CDTF">2019-02-02T19:45:14Z</dcterms:created>
  <dcterms:modified xsi:type="dcterms:W3CDTF">2019-06-02T17:46:30Z</dcterms:modified>
</cp:coreProperties>
</file>