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9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7" r:id="rId13"/>
    <p:sldId id="266" r:id="rId14"/>
    <p:sldId id="267" r:id="rId15"/>
    <p:sldId id="268" r:id="rId16"/>
    <p:sldId id="269" r:id="rId17"/>
    <p:sldId id="278" r:id="rId18"/>
    <p:sldId id="270" r:id="rId19"/>
    <p:sldId id="271" r:id="rId20"/>
    <p:sldId id="272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9A385-7D02-4093-A69B-F6E036B142EC}" type="datetimeFigureOut">
              <a:rPr lang="es-AR" smtClean="0"/>
              <a:t>14/8/2017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8AC94-C277-4716-93B9-6B266844597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61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9C7F-F5B8-4F15-B1D4-2BD59ACED64D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287B-74E0-452B-B018-C3B9F8193B80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7324-2DD5-4317-B798-218D0E82E333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29E4-0801-4709-8988-1F0EE60F72DF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DABE-6ED0-4C17-95DB-2F9D51DF247E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16BB-0453-4607-A819-478765C14ACB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AA92-049C-4069-814F-EC9CA4CF1F02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7169-14F0-4D5D-A235-479B648D29BE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41D7-BBDB-4570-B704-DAD72FBEABD4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0339-8AF4-4E8D-9DDA-2FE9288A4C1A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BA5A-9C39-4DF4-B425-ACD52D49BF16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20D-2150-430D-B235-44BAE355EE8C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603A-8951-4096-93FC-1E6429C6F5D3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244E-AF5A-4803-9253-6AB62768ACBA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7150-65EA-4A2B-8CD3-72A28924D92A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82A1-F7E7-41A3-A020-532BA6A0D59B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2A2-6384-4C20-B1F6-953EAADA380C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E7E44A-0769-4731-89D3-2159D6A4C9F9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887896"/>
            <a:ext cx="8825658" cy="2226365"/>
          </a:xfrm>
        </p:spPr>
        <p:txBody>
          <a:bodyPr/>
          <a:lstStyle/>
          <a:p>
            <a:r>
              <a:rPr lang="es-AR" dirty="0"/>
              <a:t>LA CATEDRAL Y EL BAZAR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3988904"/>
            <a:ext cx="8825658" cy="2438400"/>
          </a:xfrm>
        </p:spPr>
        <p:txBody>
          <a:bodyPr>
            <a:normAutofit/>
          </a:bodyPr>
          <a:lstStyle/>
          <a:p>
            <a:r>
              <a:rPr lang="es-AR" dirty="0" err="1"/>
              <a:t>CáCERES</a:t>
            </a:r>
            <a:r>
              <a:rPr lang="es-AR" dirty="0"/>
              <a:t>, MAXIMILIANO </a:t>
            </a:r>
            <a:r>
              <a:rPr lang="es-AR" dirty="0" err="1"/>
              <a:t>GAstón</a:t>
            </a:r>
            <a:endParaRPr lang="es-AR" dirty="0"/>
          </a:p>
          <a:p>
            <a:r>
              <a:rPr lang="es-AR" dirty="0"/>
              <a:t>MIÑO, </a:t>
            </a:r>
            <a:r>
              <a:rPr lang="es-AR" dirty="0" err="1"/>
              <a:t>CARLOs</a:t>
            </a:r>
            <a:r>
              <a:rPr lang="es-AR" dirty="0"/>
              <a:t> Aníbal</a:t>
            </a:r>
          </a:p>
          <a:p>
            <a:r>
              <a:rPr lang="es-AR" dirty="0"/>
              <a:t>NIETO, Juan Pablo</a:t>
            </a:r>
          </a:p>
          <a:p>
            <a:r>
              <a:rPr lang="es-AR" dirty="0"/>
              <a:t>Reviglio, </a:t>
            </a:r>
            <a:r>
              <a:rPr lang="es-AR" dirty="0" err="1"/>
              <a:t>valentín</a:t>
            </a:r>
            <a:endParaRPr lang="es-AR" dirty="0"/>
          </a:p>
          <a:p>
            <a:r>
              <a:rPr lang="es-AR" dirty="0" err="1"/>
              <a:t>Valentinuzzi</a:t>
            </a:r>
            <a:r>
              <a:rPr lang="es-AR" dirty="0"/>
              <a:t>, Carlos Nicolás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017382" y="5904084"/>
            <a:ext cx="217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Grupo N° 4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6136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0437" y="5457470"/>
            <a:ext cx="8388208" cy="1400530"/>
          </a:xfrm>
        </p:spPr>
        <p:txBody>
          <a:bodyPr/>
          <a:lstStyle/>
          <a:p>
            <a:pPr algn="ctr"/>
            <a:r>
              <a:rPr lang="es-AR" sz="3600" i="1" dirty="0"/>
              <a:t>Con muchas miradas, todos los errores saltarán a la vista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431" y="1152983"/>
            <a:ext cx="7595098" cy="4183238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0888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Tratar a tus colaboradores como tu recurso más valioso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002" y="2052638"/>
            <a:ext cx="8247771" cy="4195762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02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7030" y="505727"/>
            <a:ext cx="7596741" cy="1400530"/>
          </a:xfrm>
        </p:spPr>
        <p:txBody>
          <a:bodyPr/>
          <a:lstStyle/>
          <a:p>
            <a:pPr algn="ctr"/>
            <a:r>
              <a:rPr lang="es-AR" dirty="0"/>
              <a:t>Reconocer las buenas ideas de los usuarios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071" y="1906257"/>
            <a:ext cx="6578658" cy="4293763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583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4000" dirty="0"/>
              <a:t>Replantear el problema es a veces la mejor solución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759" y="1853248"/>
            <a:ext cx="72009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perfección se alcanza cuando no hay nada que quitar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353" y="2319130"/>
            <a:ext cx="8473481" cy="3816627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85956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 modelo de bazar debe partir de una estructura base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563" y="2052638"/>
            <a:ext cx="5602649" cy="4195762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249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546" y="2550598"/>
            <a:ext cx="6337784" cy="1729853"/>
          </a:xfrm>
        </p:spPr>
        <p:txBody>
          <a:bodyPr/>
          <a:lstStyle/>
          <a:p>
            <a:pPr algn="ctr"/>
            <a:r>
              <a:rPr lang="es-AR" dirty="0"/>
              <a:t>El modelo de bazar y las relaciones sociales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4977" y="1853248"/>
            <a:ext cx="4195762" cy="4195762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68756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7346" y="518979"/>
            <a:ext cx="9404723" cy="1400530"/>
          </a:xfrm>
        </p:spPr>
        <p:txBody>
          <a:bodyPr/>
          <a:lstStyle/>
          <a:p>
            <a:r>
              <a:rPr lang="es-AR" dirty="0"/>
              <a:t>Reconocer un buen diseño 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869" y="1535196"/>
            <a:ext cx="6139809" cy="4604856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9587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Ley de Brooks vs Modelo de Bazar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733" y="1657310"/>
            <a:ext cx="6735042" cy="4769994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41050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Ley de Brooks vs Modelo de Bazar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101" y="1683026"/>
            <a:ext cx="7116417" cy="4744278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23416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105" y="295729"/>
            <a:ext cx="3962400" cy="6127423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73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Contrapuesta a la Ley de Brooks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243" y="1853248"/>
            <a:ext cx="8784297" cy="4611756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711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869" y="874644"/>
            <a:ext cx="7852446" cy="5493026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7701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366" y="805226"/>
            <a:ext cx="8367468" cy="5615501"/>
          </a:xfr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07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350" y="506584"/>
            <a:ext cx="5608912" cy="5962822"/>
          </a:xfrm>
        </p:spPr>
      </p:pic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763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569" y="1063416"/>
            <a:ext cx="7132970" cy="4009593"/>
          </a:xfrm>
        </p:spPr>
      </p:pic>
      <p:sp>
        <p:nvSpPr>
          <p:cNvPr id="10" name="CuadroTexto 9"/>
          <p:cNvSpPr txBox="1"/>
          <p:nvPr/>
        </p:nvSpPr>
        <p:spPr>
          <a:xfrm>
            <a:off x="1476175" y="5499966"/>
            <a:ext cx="887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i="1" dirty="0"/>
              <a:t>Todo buen trabajo de software comienza a partir de las necesidades personales del programador</a:t>
            </a:r>
          </a:p>
        </p:txBody>
      </p:sp>
    </p:spTree>
    <p:extLst>
      <p:ext uri="{BB962C8B-B14F-4D97-AF65-F5344CB8AC3E}">
        <p14:creationId xmlns:p14="http://schemas.microsoft.com/office/powerpoint/2010/main" val="21123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4980" y="5457470"/>
            <a:ext cx="9240012" cy="1400530"/>
          </a:xfrm>
        </p:spPr>
        <p:txBody>
          <a:bodyPr/>
          <a:lstStyle/>
          <a:p>
            <a:r>
              <a:rPr lang="es-AR" dirty="0"/>
              <a:t>Escribir nuevo código vs. reutilizar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280" y="1338623"/>
            <a:ext cx="5992712" cy="345553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980" y="2899645"/>
            <a:ext cx="4093818" cy="2169723"/>
          </a:xfrm>
          <a:prstGeom prst="rect">
            <a:avLst/>
          </a:prstGeom>
        </p:spPr>
      </p:pic>
      <p:sp>
        <p:nvSpPr>
          <p:cNvPr id="16" name="Símbolo &quot;No permitido&quot; 15"/>
          <p:cNvSpPr/>
          <p:nvPr/>
        </p:nvSpPr>
        <p:spPr>
          <a:xfrm>
            <a:off x="1497496" y="2260109"/>
            <a:ext cx="3657600" cy="3254895"/>
          </a:xfrm>
          <a:prstGeom prst="noSmoking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15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486" y="5402405"/>
            <a:ext cx="9505054" cy="1455595"/>
          </a:xfrm>
        </p:spPr>
        <p:txBody>
          <a:bodyPr/>
          <a:lstStyle/>
          <a:p>
            <a:pPr algn="ctr"/>
            <a:r>
              <a:rPr lang="es-AR" dirty="0"/>
              <a:t>Heredar el programa a un sucesor competente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343" y="392098"/>
            <a:ext cx="7504457" cy="5010307"/>
          </a:xfrm>
        </p:spPr>
      </p:pic>
    </p:spTree>
    <p:extLst>
      <p:ext uri="{BB962C8B-B14F-4D97-AF65-F5344CB8AC3E}">
        <p14:creationId xmlns:p14="http://schemas.microsoft.com/office/powerpoint/2010/main" val="13364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importancia de los usuarios como colaboradores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895" y="2006164"/>
            <a:ext cx="6527747" cy="4540410"/>
          </a:xfrm>
        </p:spPr>
      </p:pic>
    </p:spTree>
    <p:extLst>
      <p:ext uri="{BB962C8B-B14F-4D97-AF65-F5344CB8AC3E}">
        <p14:creationId xmlns:p14="http://schemas.microsoft.com/office/powerpoint/2010/main" val="193503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4291" y="5494377"/>
            <a:ext cx="7755767" cy="985937"/>
          </a:xfrm>
        </p:spPr>
        <p:txBody>
          <a:bodyPr/>
          <a:lstStyle/>
          <a:p>
            <a:r>
              <a:rPr lang="es-AR" dirty="0"/>
              <a:t>Liberar software velozmente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099" y="403109"/>
            <a:ext cx="6788357" cy="5091268"/>
          </a:xfrm>
        </p:spPr>
      </p:pic>
    </p:spTree>
    <p:extLst>
      <p:ext uri="{BB962C8B-B14F-4D97-AF65-F5344CB8AC3E}">
        <p14:creationId xmlns:p14="http://schemas.microsoft.com/office/powerpoint/2010/main" val="168858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1380</TotalTime>
  <Words>173</Words>
  <Application>Microsoft Office PowerPoint</Application>
  <PresentationFormat>Panorámica</PresentationFormat>
  <Paragraphs>43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LA CATEDRAL Y EL BAZAR</vt:lpstr>
      <vt:lpstr>Presentación de PowerPoint</vt:lpstr>
      <vt:lpstr>Presentación de PowerPoint</vt:lpstr>
      <vt:lpstr>Presentación de PowerPoint</vt:lpstr>
      <vt:lpstr>Presentación de PowerPoint</vt:lpstr>
      <vt:lpstr>Escribir nuevo código vs. reutilizar</vt:lpstr>
      <vt:lpstr>Heredar el programa a un sucesor competente</vt:lpstr>
      <vt:lpstr>La importancia de los usuarios como colaboradores</vt:lpstr>
      <vt:lpstr>Liberar software velozmente</vt:lpstr>
      <vt:lpstr>Con muchas miradas, todos los errores saltarán a la vista</vt:lpstr>
      <vt:lpstr>Tratar a tus colaboradores como tu recurso más valioso</vt:lpstr>
      <vt:lpstr>Reconocer las buenas ideas de los usuarios</vt:lpstr>
      <vt:lpstr>Replantear el problema es a veces la mejor solución</vt:lpstr>
      <vt:lpstr>La perfección se alcanza cuando no hay nada que quitar</vt:lpstr>
      <vt:lpstr>El modelo de bazar debe partir de una estructura base</vt:lpstr>
      <vt:lpstr>El modelo de bazar y las relaciones sociales</vt:lpstr>
      <vt:lpstr>Reconocer un buen diseño </vt:lpstr>
      <vt:lpstr>Ley de Brooks vs Modelo de Bazar</vt:lpstr>
      <vt:lpstr>Ley de Brooks vs Modelo de Bazar</vt:lpstr>
      <vt:lpstr>Contrapuesta a la Ley de Brooks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CATEDRAL Y EL BAZAR</dc:title>
  <dc:creator>usuario</dc:creator>
  <cp:lastModifiedBy>usuario</cp:lastModifiedBy>
  <cp:revision>34</cp:revision>
  <dcterms:created xsi:type="dcterms:W3CDTF">2017-08-11T18:15:42Z</dcterms:created>
  <dcterms:modified xsi:type="dcterms:W3CDTF">2017-08-15T13:02:46Z</dcterms:modified>
</cp:coreProperties>
</file>