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9" r:id="rId4"/>
    <p:sldId id="258" r:id="rId5"/>
    <p:sldId id="259" r:id="rId6"/>
    <p:sldId id="260" r:id="rId7"/>
    <p:sldId id="277" r:id="rId8"/>
    <p:sldId id="261" r:id="rId9"/>
    <p:sldId id="262" r:id="rId10"/>
    <p:sldId id="263" r:id="rId11"/>
    <p:sldId id="278" r:id="rId12"/>
    <p:sldId id="264" r:id="rId13"/>
    <p:sldId id="265" r:id="rId14"/>
    <p:sldId id="266" r:id="rId15"/>
    <p:sldId id="27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3B119-1FAB-4C82-B960-BE0FABB34C59}" type="datetimeFigureOut">
              <a:rPr lang="es-AR" smtClean="0"/>
              <a:t>10/10/2017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E46A6-B194-4616-A593-C2440AF9B5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20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46A6-B194-4616-A593-C2440AF9B52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4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46A6-B194-4616-A593-C2440AF9B52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374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F7E-5BE1-416A-8E4C-88228FEED7A1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064-1BEA-41E1-9EAD-C43A749BC461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1460-12D3-4DDE-B273-A9BFAB72162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7D44-3743-410F-9604-3112E288F879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A651-1452-4C96-B51D-8D1854C383C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1B4-A721-4FDB-BFD6-3CD46A055297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8C52-1603-417D-A9A5-A4C9742676AA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1830-8A93-43A5-A984-15938A86AF4C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0B01-B256-4A4F-A930-901C125CE37F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290-744D-427C-8271-0CF29B2AB904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1EE-E1D0-422E-98FF-B18C9FFB4BBB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7090-8FA6-4C39-972E-6367EA24F7CB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C3CB-DC52-4010-83EC-1BDC6F294D82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21FD-B279-416C-B65A-C7FEDED3395B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4233-DEF3-46CA-AA98-3077942EF17F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B5F8-636E-4C33-A8F4-9E88F85E850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684F-18DA-4359-B971-84EEBB75F6BA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9CA06-1BA5-4656-9328-BC58849CAC59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68400"/>
            <a:ext cx="12192000" cy="3329581"/>
          </a:xfrm>
        </p:spPr>
        <p:txBody>
          <a:bodyPr/>
          <a:lstStyle/>
          <a:p>
            <a:pPr algn="ctr"/>
            <a:r>
              <a:rPr lang="es-ES" dirty="0"/>
              <a:t>Análisis de Causa Raíz mediante </a:t>
            </a:r>
            <a:r>
              <a:rPr lang="es-ES" dirty="0" err="1"/>
              <a:t>Five</a:t>
            </a:r>
            <a:r>
              <a:rPr lang="es-ES" dirty="0"/>
              <a:t> </a:t>
            </a:r>
            <a:r>
              <a:rPr lang="es-ES" dirty="0" err="1"/>
              <a:t>Whys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5094880"/>
            <a:ext cx="8825658" cy="861420"/>
          </a:xfrm>
        </p:spPr>
        <p:txBody>
          <a:bodyPr>
            <a:normAutofit/>
          </a:bodyPr>
          <a:lstStyle/>
          <a:p>
            <a:r>
              <a:rPr lang="es-ES" sz="2400" dirty="0"/>
              <a:t>GRUPO Nº 4</a:t>
            </a:r>
            <a:endParaRPr lang="es-AR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4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 err="1"/>
              <a:t>Five</a:t>
            </a:r>
            <a:r>
              <a:rPr lang="es-ES" dirty="0"/>
              <a:t> </a:t>
            </a:r>
            <a:r>
              <a:rPr lang="es-ES" dirty="0" err="1"/>
              <a:t>Whys</a:t>
            </a:r>
            <a:r>
              <a:rPr lang="es-ES" dirty="0"/>
              <a:t> Master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95" y="1536700"/>
            <a:ext cx="9286610" cy="4724400"/>
          </a:xfr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1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Elegir la mejor solución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r="-1" b="9170"/>
          <a:stretch/>
        </p:blipFill>
        <p:spPr>
          <a:xfrm>
            <a:off x="2832100" y="1853248"/>
            <a:ext cx="6731000" cy="3899852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3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1190739" cy="1400530"/>
          </a:xfrm>
        </p:spPr>
        <p:txBody>
          <a:bodyPr/>
          <a:lstStyle/>
          <a:p>
            <a:pPr algn="ctr"/>
            <a:r>
              <a:rPr lang="es-ES" dirty="0"/>
              <a:t>¿A quienes incluimos en la reunión?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69" y="1340892"/>
            <a:ext cx="9022331" cy="4856708"/>
          </a:xfr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La reunión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94" y="1409700"/>
            <a:ext cx="8355012" cy="4607719"/>
          </a:xfr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5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¿Siempre Cinco?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0" y="1270000"/>
            <a:ext cx="7175500" cy="4978400"/>
          </a:xfr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2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Planificar soluciones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85" y="1684338"/>
            <a:ext cx="8424431" cy="4195762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9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Informar los resultados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30" y="1295400"/>
            <a:ext cx="8803140" cy="5016500"/>
          </a:xfr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6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La Retroalimentación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77" y="1447800"/>
            <a:ext cx="9756245" cy="4800600"/>
          </a:xfr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3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 err="1"/>
              <a:t>Five</a:t>
            </a:r>
            <a:r>
              <a:rPr lang="es-ES" dirty="0"/>
              <a:t> </a:t>
            </a:r>
            <a:r>
              <a:rPr lang="es-ES" dirty="0" err="1"/>
              <a:t>Whys</a:t>
            </a:r>
            <a:r>
              <a:rPr lang="es-ES" dirty="0"/>
              <a:t> ≠ </a:t>
            </a:r>
            <a:r>
              <a:rPr lang="es-ES" dirty="0" err="1"/>
              <a:t>Five</a:t>
            </a:r>
            <a:r>
              <a:rPr lang="es-ES" dirty="0"/>
              <a:t> </a:t>
            </a:r>
            <a:r>
              <a:rPr lang="es-ES" dirty="0" err="1"/>
              <a:t>Blames</a:t>
            </a:r>
            <a:endParaRPr lang="es-AR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-102" r="11827" b="675"/>
          <a:stretch/>
        </p:blipFill>
        <p:spPr>
          <a:xfrm>
            <a:off x="1079500" y="1612900"/>
            <a:ext cx="3594100" cy="4279900"/>
          </a:xfr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39" y="1612900"/>
            <a:ext cx="4038600" cy="42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4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Principio de Pareto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460500"/>
            <a:ext cx="8445501" cy="4699000"/>
          </a:xfrm>
        </p:spPr>
      </p:pic>
    </p:spTree>
    <p:extLst>
      <p:ext uri="{BB962C8B-B14F-4D97-AF65-F5344CB8AC3E}">
        <p14:creationId xmlns:p14="http://schemas.microsoft.com/office/powerpoint/2010/main" val="35700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540" y="483164"/>
            <a:ext cx="10160000" cy="1400530"/>
          </a:xfrm>
        </p:spPr>
        <p:txBody>
          <a:bodyPr/>
          <a:lstStyle/>
          <a:p>
            <a:pPr algn="ctr"/>
            <a:r>
              <a:rPr lang="es-ES" dirty="0"/>
              <a:t>Preguntar “Por Qué” Cinco Veces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90" y="1511300"/>
            <a:ext cx="9516610" cy="4544219"/>
          </a:xfrm>
        </p:spPr>
      </p:pic>
    </p:spTree>
    <p:extLst>
      <p:ext uri="{BB962C8B-B14F-4D97-AF65-F5344CB8AC3E}">
        <p14:creationId xmlns:p14="http://schemas.microsoft.com/office/powerpoint/2010/main" val="408658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4"/>
          <a:stretch/>
        </p:blipFill>
        <p:spPr>
          <a:xfrm>
            <a:off x="666589" y="679572"/>
            <a:ext cx="6451600" cy="5676900"/>
          </a:xfr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1C9511-C6E2-4444-B948-525FD014F1AB}"/>
              </a:ext>
            </a:extLst>
          </p:cNvPr>
          <p:cNvSpPr txBox="1"/>
          <p:nvPr/>
        </p:nvSpPr>
        <p:spPr>
          <a:xfrm>
            <a:off x="7381461" y="2464904"/>
            <a:ext cx="44129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Integrantes: </a:t>
            </a:r>
          </a:p>
          <a:p>
            <a:endParaRPr lang="es-AR" sz="2800" dirty="0"/>
          </a:p>
          <a:p>
            <a:r>
              <a:rPr lang="es-AR" sz="2800" dirty="0"/>
              <a:t>Cáceres, Maximiliano</a:t>
            </a:r>
          </a:p>
          <a:p>
            <a:r>
              <a:rPr lang="es-AR" sz="2800" dirty="0"/>
              <a:t>Miño, Carlos</a:t>
            </a:r>
          </a:p>
          <a:p>
            <a:r>
              <a:rPr lang="es-AR" sz="2800" dirty="0"/>
              <a:t>Nieto, Juan Pablo</a:t>
            </a:r>
          </a:p>
          <a:p>
            <a:r>
              <a:rPr lang="es-AR" sz="2800" dirty="0"/>
              <a:t>Reviglio, Valentín</a:t>
            </a:r>
          </a:p>
          <a:p>
            <a:r>
              <a:rPr lang="es-AR" sz="2800" dirty="0"/>
              <a:t>Valentinuzzi, Nicolás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86392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¿Cómo funciona?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1" y="1397000"/>
            <a:ext cx="5778499" cy="48133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Un ejemplo sería: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21195B3-3679-4C89-985F-6A507500F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025" y="1301955"/>
            <a:ext cx="8353950" cy="5297627"/>
          </a:xfrm>
        </p:spPr>
      </p:pic>
    </p:spTree>
    <p:extLst>
      <p:ext uri="{BB962C8B-B14F-4D97-AF65-F5344CB8AC3E}">
        <p14:creationId xmlns:p14="http://schemas.microsoft.com/office/powerpoint/2010/main" val="357541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¿Cómo proceder?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79" y="1612900"/>
            <a:ext cx="8835842" cy="46355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Inversión Proporcional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ABEE36-ECD9-4810-B462-6263A549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9" y="1285461"/>
            <a:ext cx="7580242" cy="52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3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¿Cuánto es “Proporcional”?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" y="1511300"/>
            <a:ext cx="10056680" cy="4544219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4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Beneficios de aplicar </a:t>
            </a:r>
            <a:r>
              <a:rPr lang="es-ES" dirty="0" err="1"/>
              <a:t>Five</a:t>
            </a:r>
            <a:r>
              <a:rPr lang="es-ES" dirty="0"/>
              <a:t> </a:t>
            </a:r>
            <a:r>
              <a:rPr lang="es-ES" dirty="0" err="1"/>
              <a:t>Whys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30" y="1562100"/>
            <a:ext cx="8803140" cy="4244181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5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14618"/>
            <a:ext cx="12192000" cy="1400530"/>
          </a:xfrm>
        </p:spPr>
        <p:txBody>
          <a:bodyPr/>
          <a:lstStyle/>
          <a:p>
            <a:pPr algn="ctr"/>
            <a:r>
              <a:rPr lang="es-ES" dirty="0"/>
              <a:t>¿Cómo lo aplicamos?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253331"/>
            <a:ext cx="6819900" cy="5096669"/>
          </a:xfr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20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123</Words>
  <Application>Microsoft Office PowerPoint</Application>
  <PresentationFormat>Panorámica</PresentationFormat>
  <Paragraphs>49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Análisis de Causa Raíz mediante Five Whys</vt:lpstr>
      <vt:lpstr>Preguntar “Por Qué” Cinco Veces</vt:lpstr>
      <vt:lpstr>¿Cómo funciona?</vt:lpstr>
      <vt:lpstr>Un ejemplo sería:</vt:lpstr>
      <vt:lpstr>¿Cómo proceder?</vt:lpstr>
      <vt:lpstr>Inversión Proporcional</vt:lpstr>
      <vt:lpstr>¿Cuánto es “Proporcional”?</vt:lpstr>
      <vt:lpstr>Beneficios de aplicar Five Whys</vt:lpstr>
      <vt:lpstr>¿Cómo lo aplicamos?</vt:lpstr>
      <vt:lpstr>Five Whys Master</vt:lpstr>
      <vt:lpstr>Elegir la mejor solución</vt:lpstr>
      <vt:lpstr>¿A quienes incluimos en la reunión?</vt:lpstr>
      <vt:lpstr>La reunión</vt:lpstr>
      <vt:lpstr>¿Siempre Cinco?</vt:lpstr>
      <vt:lpstr>Planificar soluciones</vt:lpstr>
      <vt:lpstr>Informar los resultados</vt:lpstr>
      <vt:lpstr>La Retroalimentación</vt:lpstr>
      <vt:lpstr>Five Whys ≠ Five Blames</vt:lpstr>
      <vt:lpstr>Principio de Pareto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Causa Raíz / Bucle de Retroalimentación</dc:title>
  <dc:creator>NICO</dc:creator>
  <cp:lastModifiedBy>usuario</cp:lastModifiedBy>
  <cp:revision>25</cp:revision>
  <dcterms:created xsi:type="dcterms:W3CDTF">2017-10-07T16:23:50Z</dcterms:created>
  <dcterms:modified xsi:type="dcterms:W3CDTF">2017-10-10T11:09:44Z</dcterms:modified>
</cp:coreProperties>
</file>