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5BF4F1-4F25-49B5-8392-E3BACFB6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A48CC-BFCC-4042-8811-153583D2D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8DE4E-CC25-4D3E-A13D-F0FF49A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DE0A79-383D-4913-9583-ADC63AE5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B95074-2B12-4378-A6B3-0C313416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46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2A6BD-42F8-48A2-8A22-34E969D5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3B4A1A-9903-433A-A28E-5B59F7B5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136293-90D6-418E-B7A1-943431E9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8622CA-5E38-4C54-85B6-AC7B06BC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593D7A-DF0D-44C2-9A39-01E74D9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0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0EBEDD-9A7C-4443-900D-52CDE7DE5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E0309F-F7C1-4364-B922-2A97988E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F570D-BDC9-4119-AE9D-97798D22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E67EA-DDAA-4E28-840C-C9641ADC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805A09-DDF3-45C9-BB0E-7A04915C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5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205B8-739A-4AF9-9F8D-71130039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BB1101-14BA-44F3-9128-8F0D8490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D8CA0-7769-4CD5-95F5-024157B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8D60BF-A5A0-4386-9363-0E688AAF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D9073-6135-4869-B9AE-16F97A4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0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5764B-0203-45D6-9AF5-E766BA44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035F39-A447-4394-A406-546EAA6B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22D78-867C-44B7-8E41-31CF8544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3F0FD7-8FA7-4BA8-B1A3-911242BB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24789D-818F-49CC-AFFD-F4CA6D92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7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5B9A3-1D76-41F6-8132-05A6DED8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23B31-CB71-4E6E-8068-C897557E6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C171AA-F3EE-4D90-B96F-2FCB540D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E6B341-5AD4-4EDA-BA41-A577C9E2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528EB3-B879-4D24-928B-F7C90F96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B8085B-44FE-4B77-8227-F7E30380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2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ADB30-0274-427B-A23F-2D7B01DD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5EF1D2-2306-4D87-AB7C-541A71B2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5619D1-025D-4306-8030-404713EE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ADBCEA-CB40-4F7D-9B38-C1A913000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8EDEC6-97E3-4A76-A2CA-AF69319C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9ACF917-C9F5-40DA-9479-9D1F1858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12E867-DE4F-4909-B05F-22FFE2E7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7DDABC-CE14-45AB-B423-30C7F24B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17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BA148-5996-4138-B109-438B30C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74D228-9993-48A6-8731-4A9114CA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B062CD-C1A0-4FE4-96A3-30EB25A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1FD1FE-92AD-4DD0-890E-A2B7B41E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166B6A4-C1CD-4A45-872D-E7D1C5F0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701E79-0FBE-4BAD-9BF7-B1C9416C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685EDF-B349-4DDB-BCFA-40687C7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2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74675-184B-4B60-BBD8-8A32A91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0C31B-0C0D-4EA1-8EA1-189B32C8A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8F5D34-BB41-4D00-8AF2-3A366F4E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1B1DC-F870-444E-B01E-A8D21A3E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409C58-5B94-449B-8504-2DAF9019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7BEE80-F509-43C3-959D-F26E989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0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A83E4-5F45-486F-A58A-3775A79D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37263F-45E6-4319-8D64-DED4978C8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4CCD9A-6A47-48EA-BA0E-86CDFFAC7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CEB9D-E5BA-4006-8972-C16D418B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6BA7F2-944A-4E7E-AB92-651D422C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444F40-27DB-474C-9249-5F05A734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01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D81746-7464-4CF2-98D8-3C8C1E82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6B6212-7DC8-4307-9269-96EF5C32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9D552-A317-427E-9E84-00BBFE003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587F-472F-4F92-9BBD-C312FA18132B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F65E9B-E127-4252-A552-9BB87176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87D66A-214D-4064-BBAC-8958F24A7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76A-E5A5-43AD-A776-AB2517193D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87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11185A-BDF9-4BB0-9A11-EE8F4D394A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19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F5F029-C8C8-4830-B515-FD57F4B14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 err="1"/>
              <a:t>Sidescroller</a:t>
            </a:r>
            <a:r>
              <a:rPr lang="fr-FR" sz="4800" dirty="0"/>
              <a:t> 2D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9DDD44-8BAA-4A47-A7FA-183CD9E59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BLAIN Charles_GD1B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25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B52BED4E-20D1-471A-BF0C-6F694B43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05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F8B8143-D65C-4212-9AA6-48460A1B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Synopsis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65876-2C6E-4BF7-8F4B-6939FF96B75D}"/>
              </a:ext>
            </a:extLst>
          </p:cNvPr>
          <p:cNvSpPr txBox="1"/>
          <p:nvPr/>
        </p:nvSpPr>
        <p:spPr>
          <a:xfrm>
            <a:off x="838200" y="1480539"/>
            <a:ext cx="3953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Vous incarnez une flamme fragile qui peine à rester allumé. Vous vous retrouvez coincé dans une caverne humide et inhospitalière dont la source de lumière la plus puissante n’est autre que vous même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264AAB-AC23-4A38-B1A8-2EBC22EBAD20}"/>
              </a:ext>
            </a:extLst>
          </p:cNvPr>
          <p:cNvSpPr txBox="1"/>
          <p:nvPr/>
        </p:nvSpPr>
        <p:spPr>
          <a:xfrm>
            <a:off x="838200" y="3890769"/>
            <a:ext cx="3794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Votre objectif premier semble être de sortir d’ici. Dès le commencement du jeu, vous apprenez à vous servir de vos pouvoir pour carboniser tout ennemis qui tenterait de vous barrer la route.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936488A-057C-422D-8C7B-5935D33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75" r="86871"/>
          <a:stretch/>
        </p:blipFill>
        <p:spPr>
          <a:xfrm>
            <a:off x="6607824" y="2450446"/>
            <a:ext cx="1902435" cy="2833124"/>
          </a:xfrm>
        </p:spPr>
      </p:pic>
    </p:spTree>
    <p:extLst>
      <p:ext uri="{BB962C8B-B14F-4D97-AF65-F5344CB8AC3E}">
        <p14:creationId xmlns:p14="http://schemas.microsoft.com/office/powerpoint/2010/main" val="15845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A144E627-336C-4245-A304-B2C7FFA9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B40D5D-AF6E-4ABB-8D37-2E1EAA57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6" y="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Contrôles</a:t>
            </a:r>
          </a:p>
        </p:txBody>
      </p:sp>
      <p:pic>
        <p:nvPicPr>
          <p:cNvPr id="5" name="Espace réservé du contenu 4" descr="Une image contenant sombre&#10;&#10;Description générée automatiquement">
            <a:extLst>
              <a:ext uri="{FF2B5EF4-FFF2-40B4-BE49-F238E27FC236}">
                <a16:creationId xmlns:a16="http://schemas.microsoft.com/office/drawing/2014/main" id="{3E23DC46-7599-430F-982E-AA26D2640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6" y="1118484"/>
            <a:ext cx="8534400" cy="42672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13179EA-351F-4544-89B2-25A97A1317CF}"/>
              </a:ext>
            </a:extLst>
          </p:cNvPr>
          <p:cNvSpPr txBox="1"/>
          <p:nvPr/>
        </p:nvSpPr>
        <p:spPr>
          <a:xfrm>
            <a:off x="439783" y="1118484"/>
            <a:ext cx="2281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jeu est pensé pour être joué sur mobile.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98215E-8380-4C5D-83ED-A5EC6FA24872}"/>
              </a:ext>
            </a:extLst>
          </p:cNvPr>
          <p:cNvSpPr txBox="1"/>
          <p:nvPr/>
        </p:nvSpPr>
        <p:spPr>
          <a:xfrm>
            <a:off x="439783" y="1764815"/>
            <a:ext cx="26212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Il y a un pad pour déplacer son avatar.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Un bouton de saut tout à droite et un bouton d’action situé juste à côté.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Il s’agit du bouton « </a:t>
            </a:r>
            <a:r>
              <a:rPr lang="fr-FR" dirty="0" err="1">
                <a:solidFill>
                  <a:schemeClr val="bg1"/>
                </a:solidFill>
              </a:rPr>
              <a:t>Ignit</a:t>
            </a:r>
            <a:r>
              <a:rPr lang="fr-FR" dirty="0">
                <a:solidFill>
                  <a:schemeClr val="bg1"/>
                </a:solidFill>
              </a:rPr>
              <a:t> » et il a deux fonction.  En appuie simple c’est un bouton d’attaque, vous faites des dégâts autour de vous. Si vous appuyez longtemps et que vous relâchez le bouton vous effectuerez un </a:t>
            </a:r>
            <a:r>
              <a:rPr lang="fr-FR" dirty="0" err="1">
                <a:solidFill>
                  <a:schemeClr val="bg1"/>
                </a:solidFill>
              </a:rPr>
              <a:t>dash</a:t>
            </a:r>
            <a:r>
              <a:rPr lang="fr-FR" dirty="0">
                <a:solidFill>
                  <a:schemeClr val="bg1"/>
                </a:solidFill>
              </a:rPr>
              <a:t> dans la direction de votre pad en faisant des dégâts autour de vous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459681-24F8-4743-A07E-D9DCBCD9C425}"/>
              </a:ext>
            </a:extLst>
          </p:cNvPr>
          <p:cNvSpPr txBox="1"/>
          <p:nvPr/>
        </p:nvSpPr>
        <p:spPr>
          <a:xfrm>
            <a:off x="3814354" y="5581627"/>
            <a:ext cx="4963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Lorsque vous attaquez vous êtes temporairement invincible mais attention, utilisez le bouton </a:t>
            </a:r>
            <a:r>
              <a:rPr lang="fr-FR" dirty="0" err="1">
                <a:solidFill>
                  <a:schemeClr val="bg1"/>
                </a:solidFill>
              </a:rPr>
              <a:t>Ignit</a:t>
            </a:r>
            <a:r>
              <a:rPr lang="fr-FR" dirty="0">
                <a:solidFill>
                  <a:schemeClr val="bg1"/>
                </a:solidFill>
              </a:rPr>
              <a:t> consomme votre énergie indiqué en haut à gauche.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Si elle arrive à zéro, la partie s’arrête.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E2039E-506C-4548-8810-02BBA5366C13}"/>
              </a:ext>
            </a:extLst>
          </p:cNvPr>
          <p:cNvSpPr txBox="1"/>
          <p:nvPr/>
        </p:nvSpPr>
        <p:spPr>
          <a:xfrm>
            <a:off x="7768046" y="2444047"/>
            <a:ext cx="1811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Lorsqu’ils sont appuyé les bouton s’illumine en jaune comme ceci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B73E796-D887-4E42-B15A-30553FD49148}"/>
              </a:ext>
            </a:extLst>
          </p:cNvPr>
          <p:cNvSpPr txBox="1"/>
          <p:nvPr/>
        </p:nvSpPr>
        <p:spPr>
          <a:xfrm>
            <a:off x="9268098" y="5540727"/>
            <a:ext cx="228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>
                <a:solidFill>
                  <a:schemeClr val="bg1"/>
                </a:solidFill>
              </a:rPr>
              <a:t>La version PC utilise les touches </a:t>
            </a:r>
            <a:r>
              <a:rPr lang="fr-FR" u="sng" dirty="0" err="1">
                <a:solidFill>
                  <a:schemeClr val="bg1"/>
                </a:solidFill>
              </a:rPr>
              <a:t>zqsd</a:t>
            </a:r>
            <a:r>
              <a:rPr lang="fr-FR" u="sng" dirty="0">
                <a:solidFill>
                  <a:schemeClr val="bg1"/>
                </a:solidFill>
              </a:rPr>
              <a:t>, la barre espace et la touche entrée.</a:t>
            </a:r>
          </a:p>
        </p:txBody>
      </p:sp>
    </p:spTree>
    <p:extLst>
      <p:ext uri="{BB962C8B-B14F-4D97-AF65-F5344CB8AC3E}">
        <p14:creationId xmlns:p14="http://schemas.microsoft.com/office/powerpoint/2010/main" val="41333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66C01E1A-22A2-4797-89B1-12C5C4A7B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BA0359-0250-49C6-A7CD-FBCA780ABEE0}"/>
              </a:ext>
            </a:extLst>
          </p:cNvPr>
          <p:cNvSpPr txBox="1"/>
          <p:nvPr/>
        </p:nvSpPr>
        <p:spPr>
          <a:xfrm>
            <a:off x="836023" y="827313"/>
            <a:ext cx="3466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flamme que vous contrôler est l’image de votre courage et votre détermination. Plus vous passez du temps dans cette grotte oppressante plus elle se détériore.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Cela signifie que votre énergie diminue également avec le temps.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8B4866-86A0-41EC-92B3-C316DDDFB7ED}"/>
              </a:ext>
            </a:extLst>
          </p:cNvPr>
          <p:cNvSpPr txBox="1"/>
          <p:nvPr/>
        </p:nvSpPr>
        <p:spPr>
          <a:xfrm>
            <a:off x="836023" y="3722364"/>
            <a:ext cx="3466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Lorsque votre énergie arrive à zéro votre flamme s’éteint et la partie s’arrête. Pour empêcher cela des brasero sont localisé à différent endroit de la caverne et tiennent le rôle de « checkpoint »</a:t>
            </a:r>
          </a:p>
        </p:txBody>
      </p:sp>
      <p:pic>
        <p:nvPicPr>
          <p:cNvPr id="12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29674B-73AA-4213-A69E-9182CFDF2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257" y="582796"/>
            <a:ext cx="7292069" cy="364603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35A755E-CA68-4B60-8814-E11AE7465302}"/>
              </a:ext>
            </a:extLst>
          </p:cNvPr>
          <p:cNvSpPr txBox="1"/>
          <p:nvPr/>
        </p:nvSpPr>
        <p:spPr>
          <a:xfrm>
            <a:off x="7750628" y="4697541"/>
            <a:ext cx="3605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Utilisez le bouton </a:t>
            </a:r>
            <a:r>
              <a:rPr lang="fr-FR" dirty="0" err="1">
                <a:solidFill>
                  <a:schemeClr val="bg1"/>
                </a:solidFill>
              </a:rPr>
              <a:t>Ignit</a:t>
            </a:r>
            <a:r>
              <a:rPr lang="fr-FR" dirty="0">
                <a:solidFill>
                  <a:schemeClr val="bg1"/>
                </a:solidFill>
              </a:rPr>
              <a:t> pour rentrer dans un brasero et l’allumer. Une fois dedans votre énergie remonte à un certain niveau qui n’est pas le maximum. Tant que vous restez dans le brasero votre énergie de diminue pas.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4690173-2C0E-451C-9A82-4180472317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2" r="36470"/>
          <a:stretch/>
        </p:blipFill>
        <p:spPr>
          <a:xfrm>
            <a:off x="5425440" y="4290466"/>
            <a:ext cx="134112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882CA6AC-D38D-495C-B003-1235AD799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5D5D243-00F9-4F66-940A-629D80257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09" y="672987"/>
            <a:ext cx="8534400" cy="4267200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87959F-E058-455C-BA55-0D3967A9BC41}"/>
              </a:ext>
            </a:extLst>
          </p:cNvPr>
          <p:cNvSpPr txBox="1"/>
          <p:nvPr/>
        </p:nvSpPr>
        <p:spPr>
          <a:xfrm>
            <a:off x="752067" y="672987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brasero sont aussi les seuls endroit où vous pouvez mettre pause dans le jeu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A42C44-3A48-4883-BE3F-0A769E1B75BB}"/>
              </a:ext>
            </a:extLst>
          </p:cNvPr>
          <p:cNvSpPr txBox="1"/>
          <p:nvPr/>
        </p:nvSpPr>
        <p:spPr>
          <a:xfrm>
            <a:off x="1635915" y="5059545"/>
            <a:ext cx="1933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ce menu vous pouvez soit quitter le jeu soit modifier les paramètres.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50F9EEE-9572-4A0A-A735-06705AA950C8}"/>
              </a:ext>
            </a:extLst>
          </p:cNvPr>
          <p:cNvSpPr txBox="1"/>
          <p:nvPr/>
        </p:nvSpPr>
        <p:spPr>
          <a:xfrm>
            <a:off x="7986781" y="5059545"/>
            <a:ext cx="3333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Sur pc on utilise les touche directionnelle pour naviguer dans le menu. La touche de saut sert à validez et </a:t>
            </a:r>
            <a:r>
              <a:rPr lang="fr-FR" dirty="0" err="1">
                <a:solidFill>
                  <a:schemeClr val="bg1"/>
                </a:solidFill>
              </a:rPr>
              <a:t>echap</a:t>
            </a:r>
            <a:r>
              <a:rPr lang="fr-FR" dirty="0">
                <a:solidFill>
                  <a:schemeClr val="bg1"/>
                </a:solidFill>
              </a:rPr>
              <a:t> pour revenir en arrière.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EDEE46-66F1-40B5-ABCE-5FEDF799A9F0}"/>
              </a:ext>
            </a:extLst>
          </p:cNvPr>
          <p:cNvSpPr txBox="1"/>
          <p:nvPr/>
        </p:nvSpPr>
        <p:spPr>
          <a:xfrm>
            <a:off x="4111464" y="5059545"/>
            <a:ext cx="3333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Sur mobile on accède aux deux options en touchant leur icone et on </a:t>
            </a:r>
            <a:r>
              <a:rPr lang="fr-FR" dirty="0" err="1">
                <a:solidFill>
                  <a:schemeClr val="bg1"/>
                </a:solidFill>
              </a:rPr>
              <a:t>tap</a:t>
            </a:r>
            <a:r>
              <a:rPr lang="fr-FR" dirty="0">
                <a:solidFill>
                  <a:schemeClr val="bg1"/>
                </a:solidFill>
              </a:rPr>
              <a:t> dans le vide pour revenir en arrière jusqu’à quitter le menu pause.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81092A-931A-4558-94B4-6D5C0FDC83EA}"/>
              </a:ext>
            </a:extLst>
          </p:cNvPr>
          <p:cNvSpPr txBox="1"/>
          <p:nvPr/>
        </p:nvSpPr>
        <p:spPr>
          <a:xfrm>
            <a:off x="752066" y="2245974"/>
            <a:ext cx="1933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principe directeur du jeu est que votre progression est limitée dans le temps et que vous devez passer d’un brasero à l’autre le plus vite possible</a:t>
            </a:r>
          </a:p>
        </p:txBody>
      </p:sp>
    </p:spTree>
    <p:extLst>
      <p:ext uri="{BB962C8B-B14F-4D97-AF65-F5344CB8AC3E}">
        <p14:creationId xmlns:p14="http://schemas.microsoft.com/office/powerpoint/2010/main" val="27366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0A4E22E9-909F-470D-8D3E-DC669BFA9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ce réservé du contenu 5" descr="Une image contenant sombre&#10;&#10;Description générée automatiquement">
            <a:extLst>
              <a:ext uri="{FF2B5EF4-FFF2-40B4-BE49-F238E27FC236}">
                <a16:creationId xmlns:a16="http://schemas.microsoft.com/office/drawing/2014/main" id="{FEAF7D86-529C-48B7-85C2-E16B859D9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432264"/>
            <a:ext cx="8534400" cy="4267200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D5D978-51DC-4092-8850-C8DC94F04BC8}"/>
              </a:ext>
            </a:extLst>
          </p:cNvPr>
          <p:cNvSpPr txBox="1"/>
          <p:nvPr/>
        </p:nvSpPr>
        <p:spPr>
          <a:xfrm>
            <a:off x="366849" y="1557746"/>
            <a:ext cx="32733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caméra vous suit votre flamme. Comme cette dernière éclaire difficilement la caverne, vous ne pouvez pas distinguez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ce qu’il y a aux bords de l’écran.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22E03D4-75A1-41F3-B7FE-628BE5332729}"/>
              </a:ext>
            </a:extLst>
          </p:cNvPr>
          <p:cNvSpPr txBox="1"/>
          <p:nvPr/>
        </p:nvSpPr>
        <p:spPr>
          <a:xfrm>
            <a:off x="366849" y="3565864"/>
            <a:ext cx="32733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Moins vous avez d’énergie et moins vous voyez loin. Lorsque votre flamme devient faible vous serez moins en mesure d’anticiper les ennemis et plateformes qui sont en face de vous.</a:t>
            </a:r>
          </a:p>
        </p:txBody>
      </p:sp>
    </p:spTree>
    <p:extLst>
      <p:ext uri="{BB962C8B-B14F-4D97-AF65-F5344CB8AC3E}">
        <p14:creationId xmlns:p14="http://schemas.microsoft.com/office/powerpoint/2010/main" val="301841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661FCBCB-9BA1-4E4E-91C6-A4C9112C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81CDD7-B26C-4189-81A6-ECD8BD46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Les ennemis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51012F-2B7C-4DAC-AF1B-86BA7261923B}"/>
              </a:ext>
            </a:extLst>
          </p:cNvPr>
          <p:cNvSpPr txBox="1"/>
          <p:nvPr/>
        </p:nvSpPr>
        <p:spPr>
          <a:xfrm>
            <a:off x="644435" y="1387793"/>
            <a:ext cx="2786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cette caverne vos ennemis seront des </a:t>
            </a:r>
            <a:r>
              <a:rPr lang="fr-FR" dirty="0" err="1">
                <a:solidFill>
                  <a:schemeClr val="bg1"/>
                </a:solidFill>
              </a:rPr>
              <a:t>slimes</a:t>
            </a:r>
            <a:r>
              <a:rPr lang="fr-FR" dirty="0">
                <a:solidFill>
                  <a:schemeClr val="bg1"/>
                </a:solidFill>
              </a:rPr>
              <a:t>. Entrer en contact avec leur corps visqueux baisserait drastiquement votre énergie et risquerait d’éteindre votre flamme. 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63E3F84B-BE93-451F-88CC-B6D494393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0" y="335008"/>
            <a:ext cx="5820046" cy="2910023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82B61E-9FAB-4C41-9A26-7BA8BF5CF97B}"/>
              </a:ext>
            </a:extLst>
          </p:cNvPr>
          <p:cNvSpPr txBox="1"/>
          <p:nvPr/>
        </p:nvSpPr>
        <p:spPr>
          <a:xfrm>
            <a:off x="644434" y="3607098"/>
            <a:ext cx="2786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Utiliser le bouton </a:t>
            </a:r>
            <a:r>
              <a:rPr lang="fr-FR" dirty="0" err="1">
                <a:solidFill>
                  <a:schemeClr val="bg1"/>
                </a:solidFill>
              </a:rPr>
              <a:t>Ignit</a:t>
            </a:r>
            <a:r>
              <a:rPr lang="fr-FR" dirty="0">
                <a:solidFill>
                  <a:schemeClr val="bg1"/>
                </a:solidFill>
              </a:rPr>
              <a:t> permet de foncer sur les ennemis afin de les consumer. Une fois un ennemi vaincu il lâchera des « braises » que vous récoltez automatiquement pour regagner de l'énergie.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B0751CF-A53A-4FC3-9803-7A439192A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0" y="3448050"/>
            <a:ext cx="6039120" cy="30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EB7CFD7-7D25-4C96-B2D5-B1F622D7D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9108B1F-8808-48B8-8F79-F4F23FD1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chemeClr val="bg1"/>
                </a:solidFill>
              </a:rPr>
              <a:t>Slime</a:t>
            </a:r>
            <a:r>
              <a:rPr lang="fr-FR" dirty="0">
                <a:solidFill>
                  <a:schemeClr val="bg1"/>
                </a:solidFill>
              </a:rPr>
              <a:t> Menthe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47CB9FB-BEAC-4023-9F77-5CAFEF6DF6D6}"/>
              </a:ext>
            </a:extLst>
          </p:cNvPr>
          <p:cNvSpPr txBox="1">
            <a:spLocks/>
          </p:cNvSpPr>
          <p:nvPr/>
        </p:nvSpPr>
        <p:spPr>
          <a:xfrm>
            <a:off x="838200" y="23510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Slime</a:t>
            </a:r>
            <a:r>
              <a:rPr lang="fr-FR" dirty="0">
                <a:solidFill>
                  <a:schemeClr val="bg1"/>
                </a:solidFill>
              </a:rPr>
              <a:t> Myrtille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7CC4A2A-A24D-4FBC-BA58-4BF7542FCA62}"/>
              </a:ext>
            </a:extLst>
          </p:cNvPr>
          <p:cNvSpPr txBox="1">
            <a:spLocks/>
          </p:cNvSpPr>
          <p:nvPr/>
        </p:nvSpPr>
        <p:spPr>
          <a:xfrm>
            <a:off x="838200" y="4337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err="1">
                <a:solidFill>
                  <a:schemeClr val="bg1"/>
                </a:solidFill>
              </a:rPr>
              <a:t>Slime</a:t>
            </a:r>
            <a:r>
              <a:rPr lang="fr-FR" dirty="0">
                <a:solidFill>
                  <a:schemeClr val="bg1"/>
                </a:solidFill>
              </a:rPr>
              <a:t> Citron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9F4951-989F-49F4-B114-3C5728459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01"/>
          <a:stretch/>
        </p:blipFill>
        <p:spPr>
          <a:xfrm>
            <a:off x="9482999" y="1388778"/>
            <a:ext cx="2029732" cy="3018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125223-966A-42F8-A49A-E4BA33C29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5" t="65625" r="63601"/>
          <a:stretch/>
        </p:blipFill>
        <p:spPr>
          <a:xfrm>
            <a:off x="7910648" y="4981089"/>
            <a:ext cx="1390107" cy="12032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F188CF-84EB-406C-BF64-E94FDAAC84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2" b="37109"/>
          <a:stretch/>
        </p:blipFill>
        <p:spPr>
          <a:xfrm>
            <a:off x="6670358" y="578289"/>
            <a:ext cx="1837916" cy="1878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CB983EE-4EC0-4E23-872F-19A12C96FA7B}"/>
              </a:ext>
            </a:extLst>
          </p:cNvPr>
          <p:cNvSpPr txBox="1"/>
          <p:nvPr/>
        </p:nvSpPr>
        <p:spPr>
          <a:xfrm>
            <a:off x="838200" y="1517668"/>
            <a:ext cx="1739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Rampe au sol; basique; obstacle gênant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BF455EB-9447-4D11-837F-3C1DA57B8389}"/>
              </a:ext>
            </a:extLst>
          </p:cNvPr>
          <p:cNvSpPr txBox="1"/>
          <p:nvPr/>
        </p:nvSpPr>
        <p:spPr>
          <a:xfrm>
            <a:off x="838199" y="3475844"/>
            <a:ext cx="193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Gros; résistant; tire des projectiles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5E9A4E-F929-4C82-A56C-E3C6F2F84FB1}"/>
              </a:ext>
            </a:extLst>
          </p:cNvPr>
          <p:cNvSpPr txBox="1"/>
          <p:nvPr/>
        </p:nvSpPr>
        <p:spPr>
          <a:xfrm>
            <a:off x="838199" y="5356524"/>
            <a:ext cx="2627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Petit; inoffensif; créature volante; source de lumière; donne beaucoup de braises</a:t>
            </a:r>
          </a:p>
        </p:txBody>
      </p:sp>
    </p:spTree>
    <p:extLst>
      <p:ext uri="{BB962C8B-B14F-4D97-AF65-F5344CB8AC3E}">
        <p14:creationId xmlns:p14="http://schemas.microsoft.com/office/powerpoint/2010/main" val="345329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98841545-5E3F-419C-8F95-7D598E144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23A0AD9-2E9E-4669-A17E-E3D51698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chemeClr val="bg1"/>
                </a:solidFill>
              </a:rPr>
              <a:t>Différents </a:t>
            </a:r>
            <a:r>
              <a:rPr lang="fr-FR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C41D7C9-99FE-4FED-810C-5F1C2F4F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719" y="4525188"/>
            <a:ext cx="814252" cy="1628504"/>
          </a:xfr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D02B4AD-A2B3-4DF3-9F37-6000A5E64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970" y="1883588"/>
            <a:ext cx="814253" cy="16285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D028AD3-89D4-41B4-9890-ACD135808103}"/>
              </a:ext>
            </a:extLst>
          </p:cNvPr>
          <p:cNvSpPr txBox="1"/>
          <p:nvPr/>
        </p:nvSpPr>
        <p:spPr>
          <a:xfrm>
            <a:off x="838200" y="1879751"/>
            <a:ext cx="2262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ce jeu il va falloir réussir à progresser dans la caverne tout en gérant son niveau d’énergie.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Certains obstacles requiert un double saut et donc d’utiliser de l’énergie supplémentaire. Energie qui est en sois le temps qu’il vous reste pour atteindre le prochain brasero.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5DA50F-7229-4A10-8347-CFAA9FD0A566}"/>
              </a:ext>
            </a:extLst>
          </p:cNvPr>
          <p:cNvSpPr txBox="1"/>
          <p:nvPr/>
        </p:nvSpPr>
        <p:spPr>
          <a:xfrm>
            <a:off x="3916133" y="1879751"/>
            <a:ext cx="2262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Dans d’autre cas vous devrez plus faire face à des monstres qui vous barre la route. Vous devrez donc attaquer en faisant le moins d’erreur possible pour évitez de gâcher votre endurance.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EB27367-5CB3-41FE-BDBA-81B05002E126}"/>
              </a:ext>
            </a:extLst>
          </p:cNvPr>
          <p:cNvSpPr txBox="1"/>
          <p:nvPr/>
        </p:nvSpPr>
        <p:spPr>
          <a:xfrm>
            <a:off x="6515100" y="1939865"/>
            <a:ext cx="22620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Des structures en bois sont parfois disposés dans le niveau pour stopper votre progression. Ils ne peuvent être brûlé que si vous avez un certain niveau d'énergie.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14F0CC3-50FD-4066-A691-34CC602A87E9}"/>
              </a:ext>
            </a:extLst>
          </p:cNvPr>
          <p:cNvSpPr txBox="1"/>
          <p:nvPr/>
        </p:nvSpPr>
        <p:spPr>
          <a:xfrm>
            <a:off x="9458598" y="3462627"/>
            <a:ext cx="22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Structure faible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EA51D5-1F3D-44F2-830C-D9C56ADDB44B}"/>
              </a:ext>
            </a:extLst>
          </p:cNvPr>
          <p:cNvSpPr txBox="1"/>
          <p:nvPr/>
        </p:nvSpPr>
        <p:spPr>
          <a:xfrm>
            <a:off x="9385117" y="6104974"/>
            <a:ext cx="2262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Structure robuste</a:t>
            </a:r>
          </a:p>
        </p:txBody>
      </p:sp>
    </p:spTree>
    <p:extLst>
      <p:ext uri="{BB962C8B-B14F-4D97-AF65-F5344CB8AC3E}">
        <p14:creationId xmlns:p14="http://schemas.microsoft.com/office/powerpoint/2010/main" val="4031214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4851</TotalTime>
  <Words>736</Words>
  <Application>Microsoft Office PowerPoint</Application>
  <PresentationFormat>Grand écran</PresentationFormat>
  <Paragraphs>36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Sidescroller 2D</vt:lpstr>
      <vt:lpstr>Synopsis</vt:lpstr>
      <vt:lpstr>Contrôles</vt:lpstr>
      <vt:lpstr>Présentation PowerPoint</vt:lpstr>
      <vt:lpstr>Présentation PowerPoint</vt:lpstr>
      <vt:lpstr>Présentation PowerPoint</vt:lpstr>
      <vt:lpstr>Les ennemis</vt:lpstr>
      <vt:lpstr>Slime Menthe</vt:lpstr>
      <vt:lpstr>Différents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Sidescroller 2D</dc:title>
  <dc:creator>Charles Blain</dc:creator>
  <cp:lastModifiedBy>Charles Blain</cp:lastModifiedBy>
  <cp:revision>21</cp:revision>
  <dcterms:created xsi:type="dcterms:W3CDTF">2021-06-18T15:53:11Z</dcterms:created>
  <dcterms:modified xsi:type="dcterms:W3CDTF">2021-06-22T00:45:07Z</dcterms:modified>
</cp:coreProperties>
</file>