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38E6F-729A-45E2-9E35-8B51839543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B747A-C39E-4EA8-A53D-9BE064D92C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Pulse para editar el formato del texto de título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Pulse para editar el formato de texto del esquema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100" strike="noStrike" u="none">
                <a:solidFill>
                  <a:srgbClr val="050505"/>
                </a:solidFill>
                <a:uFillTx/>
                <a:latin typeface="Arial"/>
              </a:rPr>
              <a:t>Segundo nivel del esquema</a:t>
            </a:r>
            <a:endParaRPr b="0" lang="es-AR" sz="21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1800" strike="noStrike" u="none">
                <a:solidFill>
                  <a:srgbClr val="050505"/>
                </a:solidFill>
                <a:uFillTx/>
                <a:latin typeface="Arial"/>
              </a:rPr>
              <a:t>Tercer nivel del esquema</a:t>
            </a:r>
            <a:endParaRPr b="0" lang="es-AR" sz="18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1500" strike="noStrike" u="none">
                <a:solidFill>
                  <a:srgbClr val="050505"/>
                </a:solidFill>
                <a:uFillTx/>
                <a:latin typeface="Arial"/>
              </a:rPr>
              <a:t>Cuarto nivel del esquema</a:t>
            </a:r>
            <a:endParaRPr b="0" lang="es-AR" sz="15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1500" strike="noStrike" u="none">
                <a:solidFill>
                  <a:srgbClr val="050505"/>
                </a:solidFill>
                <a:uFillTx/>
                <a:latin typeface="Arial"/>
              </a:rPr>
              <a:t>Quinto nivel del esquema</a:t>
            </a:r>
            <a:endParaRPr b="0" lang="es-AR" sz="15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1500" strike="noStrike" u="none">
                <a:solidFill>
                  <a:srgbClr val="050505"/>
                </a:solidFill>
                <a:uFillTx/>
                <a:latin typeface="Arial"/>
              </a:rPr>
              <a:t>Sexto nivel del esquema</a:t>
            </a:r>
            <a:endParaRPr b="0" lang="es-AR" sz="15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1500" strike="noStrike" u="none">
                <a:solidFill>
                  <a:srgbClr val="050505"/>
                </a:solidFill>
                <a:uFillTx/>
                <a:latin typeface="Arial"/>
              </a:rPr>
              <a:t>Séptimo nivel del esquema</a:t>
            </a:r>
            <a:endParaRPr b="0" lang="es-AR" sz="15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AR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s-AR" sz="1400" strike="noStrike" u="none">
                <a:solidFill>
                  <a:srgbClr val="000000"/>
                </a:solidFill>
                <a:uFillTx/>
                <a:latin typeface="Arial"/>
              </a:rPr>
              <a:t>&lt;fecha/hora&gt;</a:t>
            </a:r>
            <a:endParaRPr b="0" lang="es-A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s-AR" sz="1400" strike="noStrike" u="none">
                <a:solidFill>
                  <a:srgbClr val="000000"/>
                </a:solidFill>
                <a:uFillTx/>
                <a:latin typeface="Arial"/>
              </a:rPr>
              <a:t>&lt;pie de página&gt;</a:t>
            </a:r>
            <a:endParaRPr b="0" lang="es-A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E8C945A6-3B48-4AC6-B99B-E62F1620D66C}" type="slidenum">
              <a:rPr b="0" lang="es-AR" sz="1400" strike="noStrike" u="none">
                <a:solidFill>
                  <a:srgbClr val="000000"/>
                </a:solidFill>
                <a:uFillTx/>
                <a:latin typeface="Arial"/>
              </a:rPr>
              <a:t>&lt;número&gt;</a:t>
            </a:fld>
            <a:endParaRPr b="0" lang="es-A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Predicción de Diabetes usando Datos de NHANES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18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3200" strike="noStrike" u="none">
                <a:solidFill>
                  <a:srgbClr val="000000"/>
                </a:solidFill>
                <a:uFillTx/>
                <a:latin typeface="Times New Roman"/>
              </a:rPr>
              <a:t>Un modelo predictivo para la detección temprana de diabetes</a:t>
            </a:r>
            <a:endParaRPr b="0" lang="es-AR" sz="3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620000" y="3420000"/>
            <a:ext cx="81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AR" sz="3200" strike="noStrike" u="none">
                <a:solidFill>
                  <a:srgbClr val="000000"/>
                </a:solidFill>
                <a:uFillTx/>
                <a:latin typeface="Times New Roman"/>
              </a:rPr>
              <a:t>Carlos Rolando</a:t>
            </a:r>
            <a:endParaRPr b="0" lang="es-AR" sz="3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620000" y="4320000"/>
            <a:ext cx="81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AR" sz="3200" strike="noStrike" u="none">
                <a:solidFill>
                  <a:srgbClr val="000000"/>
                </a:solidFill>
                <a:uFillTx/>
                <a:latin typeface="Times New Roman"/>
              </a:rPr>
              <a:t>CoderHouse – Curso de Data Science II</a:t>
            </a:r>
            <a:endParaRPr b="0" lang="es-AR" sz="3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299552-9ADD-46D2-942F-2440BDA61F07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Próximos Pasos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Mejoras futuras: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Recopilar datos adicionales para refinar el modelo.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Explorar otros factores de riesgo como dieta y actividad física.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Desarrollar una aplicación que facilite su uso en clínicas.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A7EA2-6B1B-4367-A0BF-637EADCD1DB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Agradecimientos y Referencias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Agradecimientos a NHANES y a las herramientas utilizadas en el análisis de datos.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Recursos adicionales: [Enlace al código en GitHub] 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AF75B-90D1-4899-B69C-DD145EF2E7B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Contexto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La diabetes afecta a millones de personas en todo el mundo y genera altos costos de atención médica. Una detección temprana permite intervenir antes de que se desarrolle la enfermedad y mejora la calidad de vida de las personas.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E70029-D4DD-4DBA-8AFC-37132E9DD96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Motivación y Objetivo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Motivación: Mejorar la detección temprana de diabetes mediante el análisis de datos de salud y factores de riesgo.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Objetivo: Crear un modelo predictivo que identifique personas en riesgo de desarrollar diabetes usando datos de NHANES.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9C00F-E05C-4C8C-97A0-9954FD74451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Datos Utilizados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Usamos el conjunto de datos de NHANES (National Health and Nutrition Examination Survey) que incluye datos de salud de una muestra representativa de la población de EE.UU.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Variables relevantes: glucosa, IMC, presión arterial, colesterol, edad, entre otros.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BA134-CAD1-49CE-B5A3-845D407549D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Exploración de Datos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Analizamos las distribuciones de variables y encontramos patrones entre los factores de riesgo y el diagnóstico de diabetes.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2F87C2-945E-40F1-BC82-66C74220800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Metodología de Modelado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Seleccionamos varios modelos de machine learning para entrenar y probar la predicción de diabetes.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Modelos considerados: ...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Validación: Dividimos los datos en conjuntos de entrenamiento y prueba para evaluar el rendimiento de cada modelo.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3D0F12-A4CC-4354-B119-C9568B91AF6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Resultados del Modelo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Nuestro modelo más efectivo fue ... 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Este modelo demostró ser eficaz para identificar personas en riesgo de diabetes.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2E3D2-E202-4E43-857F-6ABE0B0ED44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Principales Hallazgos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Factores de riesgo clave: …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Los niveles elevados de estas variables se asocian fuertemente con el diagnóstico de diabetes.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51F01-3D97-4393-BEF3-A86E803D1E0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AR" sz="3300" strike="noStrike" u="none">
                <a:solidFill>
                  <a:srgbClr val="050505"/>
                </a:solidFill>
                <a:uFillTx/>
                <a:latin typeface="Times New Roman"/>
              </a:rPr>
              <a:t>Conclusiones y Recomendaciones</a:t>
            </a:r>
            <a:endParaRPr b="0" lang="es-AR" sz="3300" strike="noStrike" u="none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Conclusión: El modelo es efectivo en la predicción de diabetes y podría implementarse como herramienta de apoyo en clínicas y hospitales.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AR" sz="2400" strike="noStrike" u="none">
                <a:solidFill>
                  <a:srgbClr val="050505"/>
                </a:solidFill>
                <a:uFillTx/>
                <a:latin typeface="Arial"/>
              </a:rPr>
              <a:t>Recomendaciones: Integrar el modelo en sistemas de salud para un cribado preventivo; explorar nuevos datos para mejorar la precisión.</a:t>
            </a:r>
            <a:endParaRPr b="0" lang="es-AR" sz="2400" strike="noStrike" u="none">
              <a:solidFill>
                <a:srgbClr val="050505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F09429-8AFE-4FD4-A9CF-4039B41CAD9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LibreOffice/24.8.2.1$Windows_X86_64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2024-11-13T19:05:16Z</dcterms:created>
  <dc:creator/>
  <dc:description/>
  <dc:language>es-AR</dc:language>
  <cp:lastModifiedBy/>
  <dcterms:modified xsi:type="dcterms:W3CDTF">2024-11-13T19:18:40Z</dcterms:modified>
  <cp:revision>4</cp:revision>
  <dc:subject/>
  <dc:title>DNA</dc:title>
</cp:coreProperties>
</file>