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256" r:id="rId2"/>
    <p:sldId id="412" r:id="rId3"/>
    <p:sldId id="415" r:id="rId4"/>
    <p:sldId id="413" r:id="rId5"/>
    <p:sldId id="416" r:id="rId6"/>
    <p:sldId id="417" r:id="rId7"/>
    <p:sldId id="419" r:id="rId8"/>
    <p:sldId id="420" r:id="rId9"/>
    <p:sldId id="422" r:id="rId10"/>
    <p:sldId id="421" r:id="rId11"/>
    <p:sldId id="424" r:id="rId12"/>
    <p:sldId id="423" r:id="rId13"/>
    <p:sldId id="414" r:id="rId14"/>
  </p:sldIdLst>
  <p:sldSz cx="9144000" cy="6858000" type="screen4x3"/>
  <p:notesSz cx="6646863" cy="9777413"/>
  <p:defaultTextStyle>
    <a:defPPr>
      <a:defRPr lang="fr-FR"/>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CC"/>
    <a:srgbClr val="1D8F2B"/>
    <a:srgbClr val="2A2A82"/>
    <a:srgbClr val="F2F2F2"/>
    <a:srgbClr val="9933FF"/>
    <a:srgbClr val="CC00CC"/>
    <a:srgbClr val="CCCC00"/>
    <a:srgbClr val="9900FF"/>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6546" autoAdjust="0"/>
  </p:normalViewPr>
  <p:slideViewPr>
    <p:cSldViewPr>
      <p:cViewPr varScale="1">
        <p:scale>
          <a:sx n="114" d="100"/>
          <a:sy n="114" d="100"/>
        </p:scale>
        <p:origin x="17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952"/>
    </p:cViewPr>
  </p:sorterViewPr>
  <p:notesViewPr>
    <p:cSldViewPr>
      <p:cViewPr varScale="1">
        <p:scale>
          <a:sx n="62" d="100"/>
          <a:sy n="62" d="100"/>
        </p:scale>
        <p:origin x="-2490" y="-8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3"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defTabSz="901363">
              <a:defRPr sz="1100">
                <a:latin typeface="Times" charset="0"/>
              </a:defRPr>
            </a:lvl1pPr>
          </a:lstStyle>
          <a:p>
            <a:pPr>
              <a:defRPr/>
            </a:pPr>
            <a:endParaRPr lang="en-GB"/>
          </a:p>
        </p:txBody>
      </p:sp>
      <p:sp>
        <p:nvSpPr>
          <p:cNvPr id="113667" name="Rectangle 3"/>
          <p:cNvSpPr>
            <a:spLocks noGrp="1" noChangeArrowheads="1"/>
          </p:cNvSpPr>
          <p:nvPr>
            <p:ph type="dt" sz="quarter" idx="1"/>
          </p:nvPr>
        </p:nvSpPr>
        <p:spPr bwMode="auto">
          <a:xfrm>
            <a:off x="3765886"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algn="r" defTabSz="901363">
              <a:defRPr sz="1100">
                <a:latin typeface="Times" charset="0"/>
              </a:defRPr>
            </a:lvl1pPr>
          </a:lstStyle>
          <a:p>
            <a:pPr>
              <a:defRPr/>
            </a:pPr>
            <a:endParaRPr lang="en-GB"/>
          </a:p>
        </p:txBody>
      </p:sp>
      <p:sp>
        <p:nvSpPr>
          <p:cNvPr id="113668" name="Rectangle 4"/>
          <p:cNvSpPr>
            <a:spLocks noGrp="1" noChangeArrowheads="1"/>
          </p:cNvSpPr>
          <p:nvPr>
            <p:ph type="ftr" sz="quarter" idx="2"/>
          </p:nvPr>
        </p:nvSpPr>
        <p:spPr bwMode="auto">
          <a:xfrm>
            <a:off x="3" y="9287217"/>
            <a:ext cx="2880978" cy="490198"/>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defTabSz="901363">
              <a:defRPr sz="1100">
                <a:latin typeface="Times" charset="0"/>
              </a:defRPr>
            </a:lvl1pPr>
          </a:lstStyle>
          <a:p>
            <a:pPr>
              <a:defRPr/>
            </a:pPr>
            <a:endParaRPr lang="en-GB"/>
          </a:p>
        </p:txBody>
      </p:sp>
      <p:sp>
        <p:nvSpPr>
          <p:cNvPr id="113669" name="Rectangle 5"/>
          <p:cNvSpPr>
            <a:spLocks noGrp="1" noChangeArrowheads="1"/>
          </p:cNvSpPr>
          <p:nvPr>
            <p:ph type="sldNum" sz="quarter" idx="3"/>
          </p:nvPr>
        </p:nvSpPr>
        <p:spPr bwMode="auto">
          <a:xfrm>
            <a:off x="3765886" y="9287217"/>
            <a:ext cx="2880978" cy="490198"/>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algn="r" defTabSz="901363">
              <a:defRPr sz="1100">
                <a:latin typeface="Times" charset="0"/>
              </a:defRPr>
            </a:lvl1pPr>
          </a:lstStyle>
          <a:p>
            <a:pPr>
              <a:defRPr/>
            </a:pPr>
            <a:fld id="{D3C80D1F-E9DD-47DB-BA3B-9C6BCDFCE5D1}" type="slidenum">
              <a:rPr lang="en-GB"/>
              <a:pPr>
                <a:defRPr/>
              </a:pPr>
              <a:t>‹#›</a:t>
            </a:fld>
            <a:endParaRPr lang="en-GB"/>
          </a:p>
        </p:txBody>
      </p:sp>
    </p:spTree>
    <p:extLst>
      <p:ext uri="{BB962C8B-B14F-4D97-AF65-F5344CB8AC3E}">
        <p14:creationId xmlns:p14="http://schemas.microsoft.com/office/powerpoint/2010/main" val="4046273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3"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defTabSz="901363" eaLnBrk="1" hangingPunct="1">
              <a:defRPr sz="1100">
                <a:latin typeface="Arial" pitchFamily="34" charset="0"/>
              </a:defRPr>
            </a:lvl1pPr>
          </a:lstStyle>
          <a:p>
            <a:pPr>
              <a:defRPr/>
            </a:pPr>
            <a:endParaRPr lang="fr-FR"/>
          </a:p>
        </p:txBody>
      </p:sp>
      <p:sp>
        <p:nvSpPr>
          <p:cNvPr id="11267" name="Rectangle 3"/>
          <p:cNvSpPr>
            <a:spLocks noGrp="1" noChangeArrowheads="1"/>
          </p:cNvSpPr>
          <p:nvPr>
            <p:ph type="dt" idx="1"/>
          </p:nvPr>
        </p:nvSpPr>
        <p:spPr bwMode="auto">
          <a:xfrm>
            <a:off x="3764336" y="1"/>
            <a:ext cx="2880977"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algn="r" defTabSz="901363" eaLnBrk="1" hangingPunct="1">
              <a:defRPr sz="1100">
                <a:latin typeface="Arial" pitchFamily="34" charset="0"/>
              </a:defRPr>
            </a:lvl1pPr>
          </a:lstStyle>
          <a:p>
            <a:pPr>
              <a:defRPr/>
            </a:pPr>
            <a:endParaRPr lang="fr-FR"/>
          </a:p>
        </p:txBody>
      </p:sp>
      <p:sp>
        <p:nvSpPr>
          <p:cNvPr id="69636"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64842" y="4644391"/>
            <a:ext cx="5317181" cy="4399289"/>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270" name="Rectangle 6"/>
          <p:cNvSpPr>
            <a:spLocks noGrp="1" noChangeArrowheads="1"/>
          </p:cNvSpPr>
          <p:nvPr>
            <p:ph type="ftr" sz="quarter" idx="4"/>
          </p:nvPr>
        </p:nvSpPr>
        <p:spPr bwMode="auto">
          <a:xfrm>
            <a:off x="3" y="9287217"/>
            <a:ext cx="2880978" cy="488636"/>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defTabSz="901363" eaLnBrk="1" hangingPunct="1">
              <a:defRPr sz="1100">
                <a:latin typeface="Arial" pitchFamily="34" charset="0"/>
              </a:defRPr>
            </a:lvl1pPr>
          </a:lstStyle>
          <a:p>
            <a:pPr>
              <a:defRPr/>
            </a:pPr>
            <a:endParaRPr lang="fr-FR"/>
          </a:p>
        </p:txBody>
      </p:sp>
      <p:sp>
        <p:nvSpPr>
          <p:cNvPr id="11271" name="Rectangle 7"/>
          <p:cNvSpPr>
            <a:spLocks noGrp="1" noChangeArrowheads="1"/>
          </p:cNvSpPr>
          <p:nvPr>
            <p:ph type="sldNum" sz="quarter" idx="5"/>
          </p:nvPr>
        </p:nvSpPr>
        <p:spPr bwMode="auto">
          <a:xfrm>
            <a:off x="3764336" y="9287217"/>
            <a:ext cx="2880977" cy="488636"/>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algn="r" defTabSz="901363" eaLnBrk="1" hangingPunct="1">
              <a:defRPr sz="1100">
                <a:latin typeface="Arial" pitchFamily="34" charset="0"/>
              </a:defRPr>
            </a:lvl1pPr>
          </a:lstStyle>
          <a:p>
            <a:pPr>
              <a:defRPr/>
            </a:pPr>
            <a:fld id="{158855E5-2C16-4E98-8A4F-D1BE89544BA6}" type="slidenum">
              <a:rPr lang="fr-FR"/>
              <a:pPr>
                <a:defRPr/>
              </a:pPr>
              <a:t>‹#›</a:t>
            </a:fld>
            <a:endParaRPr lang="fr-FR"/>
          </a:p>
        </p:txBody>
      </p:sp>
    </p:spTree>
    <p:extLst>
      <p:ext uri="{BB962C8B-B14F-4D97-AF65-F5344CB8AC3E}">
        <p14:creationId xmlns:p14="http://schemas.microsoft.com/office/powerpoint/2010/main" val="2923211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41646" b="44500"/>
          <a:stretch/>
        </p:blipFill>
        <p:spPr>
          <a:xfrm>
            <a:off x="-36512" y="-28525"/>
            <a:ext cx="9692505" cy="6913909"/>
          </a:xfrm>
          <a:prstGeom prst="rect">
            <a:avLst/>
          </a:prstGeom>
        </p:spPr>
      </p:pic>
      <p:sp>
        <p:nvSpPr>
          <p:cNvPr id="19" name="Rectangle 6"/>
          <p:cNvSpPr>
            <a:spLocks noChangeArrowheads="1"/>
          </p:cNvSpPr>
          <p:nvPr userDrawn="1"/>
        </p:nvSpPr>
        <p:spPr bwMode="auto">
          <a:xfrm>
            <a:off x="107950" y="6436568"/>
            <a:ext cx="6913563" cy="304800"/>
          </a:xfrm>
          <a:prstGeom prst="rect">
            <a:avLst/>
          </a:prstGeom>
          <a:noFill/>
          <a:ln w="9525">
            <a:noFill/>
            <a:miter lim="800000"/>
            <a:headEnd/>
            <a:tailEnd/>
          </a:ln>
        </p:spPr>
        <p:txBody>
          <a:bodyPr>
            <a:spAutoFit/>
          </a:bodyPr>
          <a:lstStyle/>
          <a:p>
            <a:pPr eaLnBrk="1" hangingPunct="1">
              <a:spcBef>
                <a:spcPct val="20000"/>
              </a:spcBef>
              <a:buFont typeface="Wingdings" pitchFamily="2" charset="2"/>
              <a:buNone/>
              <a:defRPr/>
            </a:pPr>
            <a:r>
              <a:rPr lang="en-US" sz="1400" dirty="0">
                <a:solidFill>
                  <a:schemeClr val="bg1"/>
                </a:solidFill>
              </a:rPr>
              <a:t>...</a:t>
            </a:r>
            <a:endParaRPr lang="fr-FR" sz="1400" dirty="0">
              <a:solidFill>
                <a:schemeClr val="bg1"/>
              </a:solidFill>
            </a:endParaRPr>
          </a:p>
        </p:txBody>
      </p:sp>
      <p:grpSp>
        <p:nvGrpSpPr>
          <p:cNvPr id="20" name="Groupe 19"/>
          <p:cNvGrpSpPr/>
          <p:nvPr userDrawn="1"/>
        </p:nvGrpSpPr>
        <p:grpSpPr>
          <a:xfrm>
            <a:off x="220366" y="447271"/>
            <a:ext cx="1814513" cy="3155147"/>
            <a:chOff x="192521" y="359231"/>
            <a:chExt cx="1814513" cy="3155147"/>
          </a:xfrm>
        </p:grpSpPr>
        <p:pic>
          <p:nvPicPr>
            <p:cNvPr id="21" name="Picture 8"/>
            <p:cNvPicPr>
              <a:picLocks noChangeAspect="1" noChangeArrowheads="1"/>
            </p:cNvPicPr>
            <p:nvPr userDrawn="1"/>
          </p:nvPicPr>
          <p:blipFill>
            <a:blip r:embed="rId3" cstate="print"/>
            <a:srcRect/>
            <a:stretch>
              <a:fillRect/>
            </a:stretch>
          </p:blipFill>
          <p:spPr bwMode="auto">
            <a:xfrm>
              <a:off x="195696" y="359231"/>
              <a:ext cx="1808163" cy="903288"/>
            </a:xfrm>
            <a:prstGeom prst="rect">
              <a:avLst/>
            </a:prstGeom>
            <a:ln>
              <a:noFill/>
            </a:ln>
            <a:effectLst>
              <a:outerShdw blurRad="292100" dist="139700" dir="2700000" algn="tl" rotWithShape="0">
                <a:srgbClr val="333333">
                  <a:alpha val="65000"/>
                </a:srgbClr>
              </a:outerShdw>
            </a:effectLst>
          </p:spPr>
        </p:pic>
        <p:pic>
          <p:nvPicPr>
            <p:cNvPr id="22" name="Picture 7"/>
            <p:cNvPicPr>
              <a:picLocks noChangeAspect="1" noChangeArrowheads="1"/>
            </p:cNvPicPr>
            <p:nvPr userDrawn="1"/>
          </p:nvPicPr>
          <p:blipFill>
            <a:blip r:embed="rId4" cstate="print"/>
            <a:srcRect/>
            <a:stretch>
              <a:fillRect/>
            </a:stretch>
          </p:blipFill>
          <p:spPr bwMode="auto">
            <a:xfrm>
              <a:off x="192521" y="1380868"/>
              <a:ext cx="1814513" cy="903288"/>
            </a:xfrm>
            <a:prstGeom prst="rect">
              <a:avLst/>
            </a:prstGeom>
            <a:ln>
              <a:noFill/>
            </a:ln>
            <a:effectLst>
              <a:outerShdw blurRad="292100" dist="139700" dir="2700000" algn="tl" rotWithShape="0">
                <a:srgbClr val="333333">
                  <a:alpha val="65000"/>
                </a:srgbClr>
              </a:outerShdw>
            </a:effectLst>
          </p:spPr>
        </p:pic>
        <p:pic>
          <p:nvPicPr>
            <p:cNvPr id="23"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11030" t="7435" r="10325" b="17350"/>
            <a:stretch/>
          </p:blipFill>
          <p:spPr bwMode="auto">
            <a:xfrm>
              <a:off x="192577" y="2402505"/>
              <a:ext cx="1814400" cy="111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grpSp>
      <p:sp>
        <p:nvSpPr>
          <p:cNvPr id="24" name="Organigramme : Alternative 9"/>
          <p:cNvSpPr/>
          <p:nvPr userDrawn="1"/>
        </p:nvSpPr>
        <p:spPr bwMode="auto">
          <a:xfrm>
            <a:off x="88083" y="260648"/>
            <a:ext cx="2079078" cy="3528392"/>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25" name="Organigramme : Alternative 9"/>
          <p:cNvSpPr/>
          <p:nvPr userDrawn="1"/>
        </p:nvSpPr>
        <p:spPr bwMode="auto">
          <a:xfrm>
            <a:off x="92646" y="3889687"/>
            <a:ext cx="2079078" cy="2409939"/>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26" name="Organigramme : Alternative 25"/>
          <p:cNvSpPr/>
          <p:nvPr userDrawn="1"/>
        </p:nvSpPr>
        <p:spPr bwMode="auto">
          <a:xfrm>
            <a:off x="7332562" y="6380137"/>
            <a:ext cx="1656185" cy="404664"/>
          </a:xfrm>
          <a:prstGeom prst="flowChartAlternateProcess">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dirty="0">
              <a:solidFill>
                <a:schemeClr val="bg1"/>
              </a:solidFill>
            </a:endParaRPr>
          </a:p>
        </p:txBody>
      </p:sp>
      <p:sp>
        <p:nvSpPr>
          <p:cNvPr id="27" name="ZoneTexte 26"/>
          <p:cNvSpPr txBox="1"/>
          <p:nvPr userDrawn="1"/>
        </p:nvSpPr>
        <p:spPr>
          <a:xfrm>
            <a:off x="7639049" y="6409137"/>
            <a:ext cx="1052512" cy="307975"/>
          </a:xfrm>
          <a:prstGeom prst="rect">
            <a:avLst/>
          </a:prstGeom>
        </p:spPr>
        <p:txBody>
          <a:bodyPr wrap="none">
            <a:spAutoFit/>
          </a:bodyPr>
          <a:lstStyle/>
          <a:p>
            <a:pPr marL="342900" indent="-342900" algn="ctr">
              <a:buFont typeface="Arial" pitchFamily="34" charset="0"/>
              <a:buNone/>
              <a:defRPr/>
            </a:pPr>
            <a:fld id="{5951EA96-C4C0-4308-814D-5517B4079C8C}" type="datetime1">
              <a:rPr lang="fr-BE" sz="1400">
                <a:solidFill>
                  <a:schemeClr val="accent3">
                    <a:lumMod val="95000"/>
                  </a:schemeClr>
                </a:solidFill>
                <a:latin typeface="Calibri" pitchFamily="34" charset="0"/>
                <a:ea typeface="Calibri" pitchFamily="34" charset="0"/>
                <a:cs typeface="Times New Roman" pitchFamily="18" charset="0"/>
              </a:rPr>
              <a:pPr marL="342900" indent="-342900" algn="ctr">
                <a:buFont typeface="Arial" pitchFamily="34" charset="0"/>
                <a:buNone/>
                <a:defRPr/>
              </a:pPr>
              <a:t>18-05-20</a:t>
            </a:fld>
            <a:endParaRPr lang="en-US" sz="1400" dirty="0">
              <a:solidFill>
                <a:schemeClr val="accent3">
                  <a:lumMod val="95000"/>
                </a:schemeClr>
              </a:solidFill>
              <a:latin typeface="Calibri" pitchFamily="34" charset="0"/>
              <a:ea typeface="Calibri" pitchFamily="34" charset="0"/>
              <a:cs typeface="Times New Roman" pitchFamily="18" charset="0"/>
            </a:endParaRPr>
          </a:p>
        </p:txBody>
      </p:sp>
      <p:sp>
        <p:nvSpPr>
          <p:cNvPr id="28" name="Organigramme : Alternative 9"/>
          <p:cNvSpPr/>
          <p:nvPr userDrawn="1"/>
        </p:nvSpPr>
        <p:spPr bwMode="auto">
          <a:xfrm>
            <a:off x="2308204" y="261040"/>
            <a:ext cx="6677694" cy="3528000"/>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5142" name="Rectangle 1046"/>
          <p:cNvSpPr>
            <a:spLocks noGrp="1" noChangeArrowheads="1"/>
          </p:cNvSpPr>
          <p:nvPr>
            <p:ph type="ctrTitle"/>
          </p:nvPr>
        </p:nvSpPr>
        <p:spPr>
          <a:xfrm>
            <a:off x="2419315" y="950863"/>
            <a:ext cx="6437161" cy="1470025"/>
          </a:xfrm>
        </p:spPr>
        <p:txBody>
          <a:bodyPr anchor="ctr"/>
          <a:lstStyle>
            <a:lvl1pPr algn="l">
              <a:defRPr>
                <a:solidFill>
                  <a:schemeClr val="bg1"/>
                </a:solidFill>
              </a:defRPr>
            </a:lvl1pPr>
          </a:lstStyle>
          <a:p>
            <a:r>
              <a:rPr lang="fr-FR" dirty="0"/>
              <a:t>Click to </a:t>
            </a:r>
            <a:r>
              <a:rPr lang="fr-FR" dirty="0" err="1"/>
              <a:t>edit</a:t>
            </a:r>
            <a:r>
              <a:rPr lang="fr-FR" dirty="0"/>
              <a:t> Master </a:t>
            </a:r>
            <a:r>
              <a:rPr lang="fr-FR" dirty="0" err="1"/>
              <a:t>title</a:t>
            </a:r>
            <a:r>
              <a:rPr lang="fr-FR" dirty="0"/>
              <a:t> style</a:t>
            </a:r>
          </a:p>
        </p:txBody>
      </p:sp>
      <p:sp>
        <p:nvSpPr>
          <p:cNvPr id="5143" name="Rectangle 1047"/>
          <p:cNvSpPr>
            <a:spLocks noGrp="1" noChangeArrowheads="1"/>
          </p:cNvSpPr>
          <p:nvPr>
            <p:ph type="subTitle" idx="1"/>
          </p:nvPr>
        </p:nvSpPr>
        <p:spPr>
          <a:xfrm>
            <a:off x="2449179" y="2564904"/>
            <a:ext cx="6377432" cy="1004455"/>
          </a:xfrm>
        </p:spPr>
        <p:txBody>
          <a:bodyPr/>
          <a:lstStyle>
            <a:lvl1pPr marL="0" indent="0" algn="r">
              <a:buFont typeface="Wingdings" pitchFamily="2" charset="2"/>
              <a:buNone/>
              <a:defRPr sz="2800">
                <a:solidFill>
                  <a:schemeClr val="bg1"/>
                </a:solidFill>
              </a:defRPr>
            </a:lvl1pPr>
          </a:lstStyle>
          <a:p>
            <a:r>
              <a:rPr lang="fr-FR"/>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47220D52-81AA-4F9B-BCC5-7DD8576E9DAA}"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38925" y="171450"/>
            <a:ext cx="2058988" cy="5894388"/>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171450"/>
            <a:ext cx="6029325" cy="58943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44142205-7B00-4227-B14A-B667340C3789}"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171450"/>
            <a:ext cx="822960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68313" y="1539875"/>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quarter" idx="2"/>
          </p:nvPr>
        </p:nvSpPr>
        <p:spPr>
          <a:xfrm>
            <a:off x="4659313" y="1539875"/>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contenu 4"/>
          <p:cNvSpPr>
            <a:spLocks noGrp="1"/>
          </p:cNvSpPr>
          <p:nvPr>
            <p:ph sz="quarter" idx="3"/>
          </p:nvPr>
        </p:nvSpPr>
        <p:spPr>
          <a:xfrm>
            <a:off x="4659313" y="3878263"/>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24"/>
          <p:cNvSpPr>
            <a:spLocks noGrp="1" noChangeArrowheads="1"/>
          </p:cNvSpPr>
          <p:nvPr>
            <p:ph type="sldNum" sz="quarter" idx="10"/>
          </p:nvPr>
        </p:nvSpPr>
        <p:spPr/>
        <p:txBody>
          <a:bodyPr/>
          <a:lstStyle>
            <a:lvl1pPr>
              <a:defRPr/>
            </a:lvl1pPr>
          </a:lstStyle>
          <a:p>
            <a:pPr>
              <a:defRPr/>
            </a:pPr>
            <a:fld id="{5720882D-7A07-4853-BADE-2B6C9159F054}" type="slidenum">
              <a:rPr/>
              <a:pPr>
                <a:defRPr/>
              </a:pPr>
              <a:t>‹#›</a:t>
            </a:fld>
            <a:endParaRPr dirty="0"/>
          </a:p>
        </p:txBody>
      </p:sp>
      <p:sp>
        <p:nvSpPr>
          <p:cNvPr id="7"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14F214EF-6916-43FF-8424-30437CA8A788}"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4"/>
          <p:cNvSpPr>
            <a:spLocks noGrp="1" noChangeArrowheads="1"/>
          </p:cNvSpPr>
          <p:nvPr>
            <p:ph type="sldNum" sz="quarter" idx="10"/>
          </p:nvPr>
        </p:nvSpPr>
        <p:spPr/>
        <p:txBody>
          <a:bodyPr/>
          <a:lstStyle>
            <a:lvl1pPr>
              <a:defRPr/>
            </a:lvl1pPr>
          </a:lstStyle>
          <a:p>
            <a:pPr>
              <a:defRPr/>
            </a:pPr>
            <a:fld id="{ECE88A90-B60D-4215-86EF-9D68DB5DBE7A}"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68313" y="1539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59313" y="1539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24"/>
          <p:cNvSpPr>
            <a:spLocks noGrp="1" noChangeArrowheads="1"/>
          </p:cNvSpPr>
          <p:nvPr>
            <p:ph type="sldNum" sz="quarter" idx="10"/>
          </p:nvPr>
        </p:nvSpPr>
        <p:spPr/>
        <p:txBody>
          <a:bodyPr/>
          <a:lstStyle>
            <a:lvl1pPr>
              <a:defRPr/>
            </a:lvl1pPr>
          </a:lstStyle>
          <a:p>
            <a:pPr>
              <a:defRPr/>
            </a:pPr>
            <a:fld id="{814E4D95-5749-4317-9CDB-71B0D5CB6843}" type="slidenum">
              <a:rPr/>
              <a:pPr>
                <a:defRPr/>
              </a:pPr>
              <a:t>‹#›</a:t>
            </a:fld>
            <a:endParaRPr dirty="0"/>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4"/>
          <p:cNvSpPr>
            <a:spLocks noGrp="1" noChangeArrowheads="1"/>
          </p:cNvSpPr>
          <p:nvPr>
            <p:ph type="sldNum" sz="quarter" idx="10"/>
          </p:nvPr>
        </p:nvSpPr>
        <p:spPr/>
        <p:txBody>
          <a:bodyPr/>
          <a:lstStyle>
            <a:lvl1pPr>
              <a:defRPr/>
            </a:lvl1pPr>
          </a:lstStyle>
          <a:p>
            <a:pPr>
              <a:defRPr/>
            </a:pPr>
            <a:fld id="{786B10BC-76BC-43FF-8D12-ACD0E487A925}" type="slidenum">
              <a:rPr/>
              <a:pPr>
                <a:defRPr/>
              </a:pPr>
              <a:t>‹#›</a:t>
            </a:fld>
            <a:endParaRPr dirty="0"/>
          </a:p>
        </p:txBody>
      </p:sp>
      <p:sp>
        <p:nvSpPr>
          <p:cNvPr id="8"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24"/>
          <p:cNvSpPr>
            <a:spLocks noGrp="1" noChangeArrowheads="1"/>
          </p:cNvSpPr>
          <p:nvPr>
            <p:ph type="sldNum" sz="quarter" idx="10"/>
          </p:nvPr>
        </p:nvSpPr>
        <p:spPr/>
        <p:txBody>
          <a:bodyPr/>
          <a:lstStyle>
            <a:lvl1pPr>
              <a:defRPr/>
            </a:lvl1pPr>
          </a:lstStyle>
          <a:p>
            <a:pPr>
              <a:defRPr/>
            </a:pPr>
            <a:fld id="{CD6137EF-74A1-4A15-AB15-D13319172C72}" type="slidenum">
              <a:rPr/>
              <a:pPr>
                <a:defRPr/>
              </a:pPr>
              <a:t>‹#›</a:t>
            </a:fld>
            <a:endParaRPr dirty="0"/>
          </a:p>
        </p:txBody>
      </p:sp>
      <p:sp>
        <p:nvSpPr>
          <p:cNvPr id="4"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4"/>
          <p:cNvSpPr>
            <a:spLocks noGrp="1" noChangeArrowheads="1"/>
          </p:cNvSpPr>
          <p:nvPr>
            <p:ph type="sldNum" sz="quarter" idx="10"/>
          </p:nvPr>
        </p:nvSpPr>
        <p:spPr/>
        <p:txBody>
          <a:bodyPr/>
          <a:lstStyle>
            <a:lvl1pPr>
              <a:defRPr/>
            </a:lvl1pPr>
          </a:lstStyle>
          <a:p>
            <a:pPr>
              <a:defRPr/>
            </a:pPr>
            <a:fld id="{5CB73C85-E874-4E3C-9704-B9C6991CCA5B}" type="slidenum">
              <a:rPr/>
              <a:pPr>
                <a:defRPr/>
              </a:pPr>
              <a:t>‹#›</a:t>
            </a:fld>
            <a:endParaRPr dirty="0"/>
          </a:p>
        </p:txBody>
      </p:sp>
      <p:sp>
        <p:nvSpPr>
          <p:cNvPr id="3"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4"/>
          <p:cNvSpPr>
            <a:spLocks noGrp="1" noChangeArrowheads="1"/>
          </p:cNvSpPr>
          <p:nvPr>
            <p:ph type="sldNum" sz="quarter" idx="10"/>
          </p:nvPr>
        </p:nvSpPr>
        <p:spPr/>
        <p:txBody>
          <a:bodyPr/>
          <a:lstStyle>
            <a:lvl1pPr>
              <a:defRPr/>
            </a:lvl1pPr>
          </a:lstStyle>
          <a:p>
            <a:pPr>
              <a:defRPr/>
            </a:pPr>
            <a:fld id="{13134AAD-E328-487D-B37E-84308BD419C4}" type="slidenum">
              <a:rPr/>
              <a:pPr>
                <a:defRPr/>
              </a:pPr>
              <a:t>‹#›</a:t>
            </a:fld>
            <a:endParaRPr dirty="0"/>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4"/>
          <p:cNvSpPr>
            <a:spLocks noGrp="1" noChangeArrowheads="1"/>
          </p:cNvSpPr>
          <p:nvPr>
            <p:ph type="sldNum" sz="quarter" idx="10"/>
          </p:nvPr>
        </p:nvSpPr>
        <p:spPr/>
        <p:txBody>
          <a:bodyPr/>
          <a:lstStyle>
            <a:lvl1pPr>
              <a:defRPr/>
            </a:lvl1pPr>
          </a:lstStyle>
          <a:p>
            <a:pPr>
              <a:defRPr/>
            </a:pPr>
            <a:fld id="{0DB5FB0B-7B80-45B1-805B-740D7376CEA1}" type="slidenum">
              <a:rPr/>
              <a:pPr>
                <a:defRPr/>
              </a:pPr>
              <a:t>‹#›</a:t>
            </a:fld>
            <a:endParaRPr dirty="0"/>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noChangeArrowheads="1"/>
          </p:cNvPicPr>
          <p:nvPr userDrawn="1"/>
        </p:nvPicPr>
        <p:blipFill>
          <a:blip r:embed="rId14" cstate="print"/>
          <a:srcRect/>
          <a:stretch>
            <a:fillRect/>
          </a:stretch>
        </p:blipFill>
        <p:spPr bwMode="auto">
          <a:xfrm>
            <a:off x="6273800" y="6359525"/>
            <a:ext cx="892175" cy="446088"/>
          </a:xfrm>
          <a:prstGeom prst="rect">
            <a:avLst/>
          </a:prstGeom>
          <a:ln>
            <a:noFill/>
          </a:ln>
          <a:effectLst>
            <a:outerShdw blurRad="292100" dist="139700" dir="2700000" algn="tl" rotWithShape="0">
              <a:srgbClr val="333333">
                <a:alpha val="65000"/>
              </a:srgbClr>
            </a:outerShdw>
          </a:effectLst>
        </p:spPr>
      </p:pic>
      <p:pic>
        <p:nvPicPr>
          <p:cNvPr id="10" name="Picture 7"/>
          <p:cNvPicPr>
            <a:picLocks noChangeAspect="1" noChangeArrowheads="1"/>
          </p:cNvPicPr>
          <p:nvPr userDrawn="1"/>
        </p:nvPicPr>
        <p:blipFill>
          <a:blip r:embed="rId15" cstate="print"/>
          <a:srcRect/>
          <a:stretch>
            <a:fillRect/>
          </a:stretch>
        </p:blipFill>
        <p:spPr bwMode="auto">
          <a:xfrm>
            <a:off x="7212013" y="6359525"/>
            <a:ext cx="893762" cy="446088"/>
          </a:xfrm>
          <a:prstGeom prst="rect">
            <a:avLst/>
          </a:prstGeom>
          <a:ln>
            <a:noFill/>
          </a:ln>
          <a:effectLst>
            <a:outerShdw blurRad="292100" dist="139700" dir="2700000" algn="tl" rotWithShape="0">
              <a:srgbClr val="333333">
                <a:alpha val="65000"/>
              </a:srgbClr>
            </a:outerShdw>
          </a:effectLst>
        </p:spPr>
      </p:pic>
      <p:sp>
        <p:nvSpPr>
          <p:cNvPr id="1032" name="Rectangle 22"/>
          <p:cNvSpPr>
            <a:spLocks noGrp="1" noChangeArrowheads="1"/>
          </p:cNvSpPr>
          <p:nvPr userDrawn="1">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title style</a:t>
            </a:r>
          </a:p>
        </p:txBody>
      </p:sp>
      <p:sp>
        <p:nvSpPr>
          <p:cNvPr id="1033" name="Rectangle 23"/>
          <p:cNvSpPr>
            <a:spLocks noGrp="1" noChangeArrowheads="1"/>
          </p:cNvSpPr>
          <p:nvPr userDrawn="1">
            <p:ph type="body" idx="1"/>
          </p:nvPr>
        </p:nvSpPr>
        <p:spPr bwMode="auto">
          <a:xfrm>
            <a:off x="468313" y="1539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pic>
        <p:nvPicPr>
          <p:cNvPr id="2050" name="Picture 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72400" y="6377147"/>
            <a:ext cx="730115" cy="44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à coins arrondis 10"/>
          <p:cNvSpPr/>
          <p:nvPr userDrawn="1"/>
        </p:nvSpPr>
        <p:spPr bwMode="auto">
          <a:xfrm flipH="1">
            <a:off x="38141" y="6470959"/>
            <a:ext cx="6132084" cy="311847"/>
          </a:xfrm>
          <a:prstGeom prst="roundRect">
            <a:avLst/>
          </a:prstGeom>
          <a:solidFill>
            <a:srgbClr val="3333FF">
              <a:alpha val="80392"/>
            </a:srgbClr>
          </a:solidFill>
          <a:ln w="9525"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lstStyle/>
          <a:p>
            <a:pPr>
              <a:defRPr/>
            </a:pPr>
            <a:endParaRPr lang="en-US" sz="1200"/>
          </a:p>
        </p:txBody>
      </p:sp>
      <p:sp>
        <p:nvSpPr>
          <p:cNvPr id="12" name="Rectangle à coins arrondis 11"/>
          <p:cNvSpPr/>
          <p:nvPr userDrawn="1"/>
        </p:nvSpPr>
        <p:spPr bwMode="auto">
          <a:xfrm>
            <a:off x="110743" y="6519529"/>
            <a:ext cx="6016935" cy="207700"/>
          </a:xfrm>
          <a:prstGeom prst="roundRect">
            <a:avLst/>
          </a:prstGeom>
          <a:solidFill>
            <a:schemeClr val="tx2">
              <a:lumMod val="75000"/>
              <a:alpha val="70000"/>
            </a:schemeClr>
          </a:solidFill>
          <a:ln w="9525" cap="flat" cmpd="sng" algn="ctr">
            <a:solidFill>
              <a:schemeClr val="tx1">
                <a:lumMod val="85000"/>
                <a:lumOff val="15000"/>
              </a:schemeClr>
            </a:solid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sz="1200" dirty="0">
              <a:solidFill>
                <a:schemeClr val="bg1"/>
              </a:solidFill>
            </a:endParaRPr>
          </a:p>
        </p:txBody>
      </p:sp>
      <p:sp>
        <p:nvSpPr>
          <p:cNvPr id="16" name="Espace réservé du texte 3"/>
          <p:cNvSpPr txBox="1">
            <a:spLocks/>
          </p:cNvSpPr>
          <p:nvPr userDrawn="1"/>
        </p:nvSpPr>
        <p:spPr>
          <a:xfrm>
            <a:off x="467544" y="6482953"/>
            <a:ext cx="5370846" cy="402431"/>
          </a:xfrm>
          <a:prstGeom prst="rect">
            <a:avLst/>
          </a:prstGeom>
        </p:spPr>
        <p:txBody>
          <a:bodyPr/>
          <a:lstStyle>
            <a:lvl1pPr marL="0" indent="0" algn="l" rtl="0" eaLnBrk="0" fontAlgn="base" hangingPunct="0">
              <a:spcBef>
                <a:spcPct val="20000"/>
              </a:spcBef>
              <a:spcAft>
                <a:spcPct val="0"/>
              </a:spcAft>
              <a:buFont typeface="Wingdings" pitchFamily="2" charset="2"/>
              <a:buNone/>
              <a:defRPr sz="1400">
                <a:solidFill>
                  <a:srgbClr val="1153B5"/>
                </a:solidFill>
                <a:latin typeface="+mn-lt"/>
                <a:ea typeface="+mn-ea"/>
                <a:cs typeface="+mn-cs"/>
              </a:defRPr>
            </a:lvl1pPr>
            <a:lvl2pPr marL="457200" indent="0" algn="l" rtl="0" eaLnBrk="0" fontAlgn="base" hangingPunct="0">
              <a:spcBef>
                <a:spcPct val="20000"/>
              </a:spcBef>
              <a:spcAft>
                <a:spcPct val="0"/>
              </a:spcAft>
              <a:buFont typeface="Wingdings" pitchFamily="2" charset="2"/>
              <a:buNone/>
              <a:defRPr sz="1200">
                <a:solidFill>
                  <a:srgbClr val="1153B5"/>
                </a:solidFill>
                <a:latin typeface="+mn-lt"/>
              </a:defRPr>
            </a:lvl2pPr>
            <a:lvl3pPr marL="914400" indent="0" algn="l" rtl="0" eaLnBrk="0" fontAlgn="base" hangingPunct="0">
              <a:spcBef>
                <a:spcPct val="20000"/>
              </a:spcBef>
              <a:spcAft>
                <a:spcPct val="0"/>
              </a:spcAft>
              <a:buNone/>
              <a:defRPr sz="1000">
                <a:solidFill>
                  <a:srgbClr val="1153B5"/>
                </a:solidFill>
                <a:latin typeface="+mn-lt"/>
              </a:defRPr>
            </a:lvl3pPr>
            <a:lvl4pPr marL="1371600" indent="0" algn="l" rtl="0" eaLnBrk="0" fontAlgn="base" hangingPunct="0">
              <a:spcBef>
                <a:spcPct val="20000"/>
              </a:spcBef>
              <a:spcAft>
                <a:spcPct val="0"/>
              </a:spcAft>
              <a:buNone/>
              <a:defRPr sz="900">
                <a:solidFill>
                  <a:srgbClr val="1153B5"/>
                </a:solidFill>
                <a:latin typeface="+mn-lt"/>
              </a:defRPr>
            </a:lvl4pPr>
            <a:lvl5pPr marL="1828800" indent="0" algn="l" rtl="0" eaLnBrk="0" fontAlgn="base" hangingPunct="0">
              <a:spcBef>
                <a:spcPct val="20000"/>
              </a:spcBef>
              <a:spcAft>
                <a:spcPct val="0"/>
              </a:spcAft>
              <a:buNone/>
              <a:defRPr sz="900">
                <a:solidFill>
                  <a:srgbClr val="1153B5"/>
                </a:solidFill>
                <a:latin typeface="+mn-lt"/>
              </a:defRPr>
            </a:lvl5pPr>
            <a:lvl6pPr marL="2286000" indent="0" algn="l" rtl="0" fontAlgn="base">
              <a:spcBef>
                <a:spcPct val="20000"/>
              </a:spcBef>
              <a:spcAft>
                <a:spcPct val="0"/>
              </a:spcAft>
              <a:buNone/>
              <a:defRPr sz="900">
                <a:solidFill>
                  <a:srgbClr val="1153B5"/>
                </a:solidFill>
                <a:latin typeface="+mn-lt"/>
              </a:defRPr>
            </a:lvl6pPr>
            <a:lvl7pPr marL="2743200" indent="0" algn="l" rtl="0" fontAlgn="base">
              <a:spcBef>
                <a:spcPct val="20000"/>
              </a:spcBef>
              <a:spcAft>
                <a:spcPct val="0"/>
              </a:spcAft>
              <a:buNone/>
              <a:defRPr sz="900">
                <a:solidFill>
                  <a:srgbClr val="1153B5"/>
                </a:solidFill>
                <a:latin typeface="+mn-lt"/>
              </a:defRPr>
            </a:lvl7pPr>
            <a:lvl8pPr marL="3200400" indent="0" algn="l" rtl="0" fontAlgn="base">
              <a:spcBef>
                <a:spcPct val="20000"/>
              </a:spcBef>
              <a:spcAft>
                <a:spcPct val="0"/>
              </a:spcAft>
              <a:buNone/>
              <a:defRPr sz="900">
                <a:solidFill>
                  <a:srgbClr val="1153B5"/>
                </a:solidFill>
                <a:latin typeface="+mn-lt"/>
              </a:defRPr>
            </a:lvl8pPr>
            <a:lvl9pPr marL="3657600" indent="0" algn="l" rtl="0" fontAlgn="base">
              <a:spcBef>
                <a:spcPct val="20000"/>
              </a:spcBef>
              <a:spcAft>
                <a:spcPct val="0"/>
              </a:spcAft>
              <a:buNone/>
              <a:defRPr sz="900">
                <a:solidFill>
                  <a:srgbClr val="1153B5"/>
                </a:solidFill>
                <a:latin typeface="+mn-lt"/>
              </a:defRPr>
            </a:lvl9pPr>
          </a:lstStyle>
          <a:p>
            <a:pPr>
              <a:defRPr/>
            </a:pPr>
            <a:r>
              <a:rPr lang="fr-BE" sz="1100" kern="1200" dirty="0" err="1">
                <a:solidFill>
                  <a:schemeClr val="bg1"/>
                </a:solidFill>
                <a:latin typeface="+mn-lt"/>
                <a:ea typeface="+mn-ea"/>
                <a:cs typeface="+mn-cs"/>
              </a:rPr>
              <a:t>Your</a:t>
            </a:r>
            <a:r>
              <a:rPr lang="fr-BE" sz="1100" kern="1200" dirty="0">
                <a:solidFill>
                  <a:schemeClr val="bg1"/>
                </a:solidFill>
                <a:latin typeface="+mn-lt"/>
                <a:ea typeface="+mn-ea"/>
                <a:cs typeface="+mn-cs"/>
              </a:rPr>
              <a:t> </a:t>
            </a:r>
            <a:r>
              <a:rPr lang="fr-BE" sz="1100" kern="1200" dirty="0" err="1">
                <a:solidFill>
                  <a:schemeClr val="bg1"/>
                </a:solidFill>
                <a:latin typeface="+mn-lt"/>
                <a:ea typeface="+mn-ea"/>
                <a:cs typeface="+mn-cs"/>
              </a:rPr>
              <a:t>project</a:t>
            </a:r>
            <a:r>
              <a:rPr lang="fr-BE" sz="1100" kern="1200" dirty="0">
                <a:solidFill>
                  <a:schemeClr val="bg1"/>
                </a:solidFill>
                <a:latin typeface="+mn-lt"/>
                <a:ea typeface="+mn-ea"/>
                <a:cs typeface="+mn-cs"/>
              </a:rPr>
              <a:t> </a:t>
            </a:r>
            <a:r>
              <a:rPr lang="fr-BE" sz="1100" kern="1200" dirty="0" err="1">
                <a:solidFill>
                  <a:schemeClr val="bg1"/>
                </a:solidFill>
                <a:latin typeface="+mn-lt"/>
                <a:ea typeface="+mn-ea"/>
                <a:cs typeface="+mn-cs"/>
              </a:rPr>
              <a:t>title</a:t>
            </a:r>
            <a:r>
              <a:rPr lang="fr-BE" sz="1100" kern="1200" dirty="0">
                <a:solidFill>
                  <a:schemeClr val="bg1"/>
                </a:solidFill>
                <a:latin typeface="+mn-lt"/>
                <a:ea typeface="+mn-ea"/>
                <a:cs typeface="+mn-cs"/>
              </a:rPr>
              <a:t> – speaker</a:t>
            </a:r>
            <a:r>
              <a:rPr lang="fr-BE" sz="1100" kern="1200" baseline="0" dirty="0">
                <a:solidFill>
                  <a:schemeClr val="bg1"/>
                </a:solidFill>
                <a:latin typeface="+mn-lt"/>
                <a:ea typeface="+mn-ea"/>
                <a:cs typeface="+mn-cs"/>
              </a:rPr>
              <a:t> </a:t>
            </a:r>
            <a:r>
              <a:rPr lang="fr-BE" sz="1100" kern="1200" baseline="0" dirty="0" err="1">
                <a:solidFill>
                  <a:schemeClr val="bg1"/>
                </a:solidFill>
                <a:latin typeface="+mn-lt"/>
                <a:ea typeface="+mn-ea"/>
                <a:cs typeface="+mn-cs"/>
              </a:rPr>
              <a:t>name</a:t>
            </a:r>
            <a:endParaRPr lang="fr-BE" sz="1100" kern="1200" dirty="0">
              <a:solidFill>
                <a:schemeClr val="bg1"/>
              </a:solidFill>
              <a:latin typeface="+mn-lt"/>
              <a:ea typeface="+mn-ea"/>
              <a:cs typeface="+mn-cs"/>
            </a:endParaRPr>
          </a:p>
        </p:txBody>
      </p:sp>
      <p:sp>
        <p:nvSpPr>
          <p:cNvPr id="4120" name="Rectangle 24"/>
          <p:cNvSpPr>
            <a:spLocks noGrp="1" noChangeArrowheads="1"/>
          </p:cNvSpPr>
          <p:nvPr userDrawn="1">
            <p:ph type="sldNum" sz="quarter" idx="4"/>
          </p:nvPr>
        </p:nvSpPr>
        <p:spPr bwMode="auto">
          <a:xfrm>
            <a:off x="-12520" y="6461503"/>
            <a:ext cx="684213" cy="306387"/>
          </a:xfrm>
          <a:prstGeom prst="rect">
            <a:avLst/>
          </a:prstGeom>
          <a:noFill/>
          <a:ln w="9525">
            <a:noFill/>
            <a:miter lim="800000"/>
            <a:headEnd/>
            <a:tailEnd/>
          </a:ln>
          <a:effectLst>
            <a:outerShdw dist="17961" dir="2700000" algn="ctr" rotWithShape="0">
              <a:schemeClr val="accent2"/>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fr-FR" sz="1100" b="1" kern="1200">
                <a:solidFill>
                  <a:schemeClr val="bg1"/>
                </a:solidFill>
                <a:latin typeface="Verdana" pitchFamily="34" charset="0"/>
                <a:ea typeface="+mn-ea"/>
                <a:cs typeface="+mn-cs"/>
              </a:defRPr>
            </a:lvl1pPr>
          </a:lstStyle>
          <a:p>
            <a:pPr>
              <a:defRPr/>
            </a:pPr>
            <a:fld id="{999201B0-63FA-4356-B763-73BB50CBF3C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Lst>
  <p:hf hdr="0" dt="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Verdana" pitchFamily="34" charset="0"/>
        </a:defRPr>
      </a:lvl2pPr>
      <a:lvl3pPr algn="ctr" rtl="0" eaLnBrk="0" fontAlgn="base" hangingPunct="0">
        <a:spcBef>
          <a:spcPct val="0"/>
        </a:spcBef>
        <a:spcAft>
          <a:spcPct val="0"/>
        </a:spcAft>
        <a:defRPr sz="3200" b="1">
          <a:solidFill>
            <a:schemeClr val="accent2"/>
          </a:solidFill>
          <a:latin typeface="Verdana" pitchFamily="34" charset="0"/>
        </a:defRPr>
      </a:lvl3pPr>
      <a:lvl4pPr algn="ctr" rtl="0" eaLnBrk="0" fontAlgn="base" hangingPunct="0">
        <a:spcBef>
          <a:spcPct val="0"/>
        </a:spcBef>
        <a:spcAft>
          <a:spcPct val="0"/>
        </a:spcAft>
        <a:defRPr sz="3200" b="1">
          <a:solidFill>
            <a:schemeClr val="accent2"/>
          </a:solidFill>
          <a:latin typeface="Verdana" pitchFamily="34" charset="0"/>
        </a:defRPr>
      </a:lvl4pPr>
      <a:lvl5pPr algn="ctr" rtl="0" eaLnBrk="0" fontAlgn="base" hangingPunct="0">
        <a:spcBef>
          <a:spcPct val="0"/>
        </a:spcBef>
        <a:spcAft>
          <a:spcPct val="0"/>
        </a:spcAft>
        <a:defRPr sz="3200" b="1">
          <a:solidFill>
            <a:schemeClr val="accent2"/>
          </a:solidFill>
          <a:latin typeface="Verdana" pitchFamily="34" charset="0"/>
        </a:defRPr>
      </a:lvl5pPr>
      <a:lvl6pPr marL="457200" algn="ctr" rtl="0" fontAlgn="base">
        <a:spcBef>
          <a:spcPct val="0"/>
        </a:spcBef>
        <a:spcAft>
          <a:spcPct val="0"/>
        </a:spcAft>
        <a:defRPr sz="3200" b="1">
          <a:solidFill>
            <a:schemeClr val="accent2"/>
          </a:solidFill>
          <a:latin typeface="Verdana" pitchFamily="34" charset="0"/>
        </a:defRPr>
      </a:lvl6pPr>
      <a:lvl7pPr marL="914400" algn="ctr" rtl="0" fontAlgn="base">
        <a:spcBef>
          <a:spcPct val="0"/>
        </a:spcBef>
        <a:spcAft>
          <a:spcPct val="0"/>
        </a:spcAft>
        <a:defRPr sz="3200" b="1">
          <a:solidFill>
            <a:schemeClr val="accent2"/>
          </a:solidFill>
          <a:latin typeface="Verdana" pitchFamily="34" charset="0"/>
        </a:defRPr>
      </a:lvl7pPr>
      <a:lvl8pPr marL="1371600" algn="ctr" rtl="0" fontAlgn="base">
        <a:spcBef>
          <a:spcPct val="0"/>
        </a:spcBef>
        <a:spcAft>
          <a:spcPct val="0"/>
        </a:spcAft>
        <a:defRPr sz="3200" b="1">
          <a:solidFill>
            <a:schemeClr val="accent2"/>
          </a:solidFill>
          <a:latin typeface="Verdana" pitchFamily="34" charset="0"/>
        </a:defRPr>
      </a:lvl8pPr>
      <a:lvl9pPr marL="1828800" algn="ctr" rtl="0" fontAlgn="base">
        <a:spcBef>
          <a:spcPct val="0"/>
        </a:spcBef>
        <a:spcAft>
          <a:spcPct val="0"/>
        </a:spcAft>
        <a:defRPr sz="32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pgasoftware.intel.com/?edition=lite" TargetMode="External"/><Relationship Id="rId2" Type="http://schemas.openxmlformats.org/officeDocument/2006/relationships/hyperlink" Target="https://github.com/CharlyTQ/Max7219_Tutorial_FPG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419315" y="878855"/>
            <a:ext cx="6437161" cy="1470025"/>
          </a:xfrm>
        </p:spPr>
        <p:txBody>
          <a:bodyPr/>
          <a:lstStyle/>
          <a:p>
            <a:pPr algn="ctr"/>
            <a:r>
              <a:rPr lang="fr-BE" dirty="0"/>
              <a:t>Hardware Software </a:t>
            </a:r>
            <a:r>
              <a:rPr lang="fr-BE" dirty="0" err="1"/>
              <a:t>Platforms</a:t>
            </a:r>
            <a:br>
              <a:rPr lang="fr-BE" dirty="0"/>
            </a:br>
            <a:r>
              <a:rPr lang="fr-BE" dirty="0"/>
              <a:t>Project </a:t>
            </a:r>
            <a:r>
              <a:rPr lang="fr-BE" dirty="0" err="1"/>
              <a:t>Presentation</a:t>
            </a:r>
            <a:endParaRPr lang="fr-BE" dirty="0"/>
          </a:p>
        </p:txBody>
      </p:sp>
      <p:sp>
        <p:nvSpPr>
          <p:cNvPr id="15364" name="Rectangle 3"/>
          <p:cNvSpPr>
            <a:spLocks noGrp="1" noChangeArrowheads="1"/>
          </p:cNvSpPr>
          <p:nvPr>
            <p:ph type="subTitle" idx="1"/>
          </p:nvPr>
        </p:nvSpPr>
        <p:spPr>
          <a:xfrm>
            <a:off x="2449179" y="2712577"/>
            <a:ext cx="6377432" cy="1004455"/>
          </a:xfrm>
        </p:spPr>
        <p:txBody>
          <a:bodyPr/>
          <a:lstStyle/>
          <a:p>
            <a:r>
              <a:rPr lang="en-US" dirty="0"/>
              <a:t>LED Matrix Control Tutorial</a:t>
            </a:r>
          </a:p>
        </p:txBody>
      </p:sp>
      <p:sp>
        <p:nvSpPr>
          <p:cNvPr id="4" name="Rectangle 3"/>
          <p:cNvSpPr txBox="1">
            <a:spLocks noChangeArrowheads="1"/>
          </p:cNvSpPr>
          <p:nvPr/>
        </p:nvSpPr>
        <p:spPr bwMode="auto">
          <a:xfrm>
            <a:off x="2483768" y="4080729"/>
            <a:ext cx="6377432" cy="10044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Font typeface="Wingdings" pitchFamily="2" charset="2"/>
              <a:buNone/>
              <a:defRPr sz="2800">
                <a:solidFill>
                  <a:schemeClr val="bg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r>
              <a:rPr lang="fr-BE" kern="0" dirty="0"/>
              <a:t>Carlos Ivan Torres Quero</a:t>
            </a:r>
          </a:p>
          <a:p>
            <a:r>
              <a:rPr lang="fr-BE" sz="1800" kern="0" dirty="0"/>
              <a:t>charly_tq@outlook.com</a:t>
            </a:r>
          </a:p>
          <a:p>
            <a:r>
              <a:rPr lang="fr-BE" kern="0" dirty="0"/>
              <a:t>Islam Hammad</a:t>
            </a:r>
          </a:p>
          <a:p>
            <a:r>
              <a:rPr lang="en-US" sz="1600" kern="0" dirty="0"/>
              <a:t>Islam.HAMMAD@student.umons.ac.be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5CC9-6AB3-46AF-B088-CE31185D5114}"/>
              </a:ext>
            </a:extLst>
          </p:cNvPr>
          <p:cNvSpPr>
            <a:spLocks noGrp="1"/>
          </p:cNvSpPr>
          <p:nvPr>
            <p:ph type="title"/>
          </p:nvPr>
        </p:nvSpPr>
        <p:spPr/>
        <p:txBody>
          <a:bodyPr/>
          <a:lstStyle/>
          <a:p>
            <a:r>
              <a:rPr lang="en-US" dirty="0"/>
              <a:t>Testbench</a:t>
            </a:r>
          </a:p>
        </p:txBody>
      </p:sp>
      <p:pic>
        <p:nvPicPr>
          <p:cNvPr id="7" name="Content Placeholder 6">
            <a:extLst>
              <a:ext uri="{FF2B5EF4-FFF2-40B4-BE49-F238E27FC236}">
                <a16:creationId xmlns:a16="http://schemas.microsoft.com/office/drawing/2014/main" id="{3C8173AC-F959-4BB1-87DE-51678896635E}"/>
              </a:ext>
            </a:extLst>
          </p:cNvPr>
          <p:cNvPicPr>
            <a:picLocks noGrp="1" noChangeAspect="1"/>
          </p:cNvPicPr>
          <p:nvPr>
            <p:ph sz="half" idx="1"/>
          </p:nvPr>
        </p:nvPicPr>
        <p:blipFill>
          <a:blip r:embed="rId2"/>
          <a:stretch>
            <a:fillRect/>
          </a:stretch>
        </p:blipFill>
        <p:spPr>
          <a:xfrm>
            <a:off x="158386" y="1113847"/>
            <a:ext cx="8827228" cy="915749"/>
          </a:xfrm>
          <a:prstGeom prst="rect">
            <a:avLst/>
          </a:prstGeom>
        </p:spPr>
      </p:pic>
      <p:sp>
        <p:nvSpPr>
          <p:cNvPr id="5" name="Slide Number Placeholder 4">
            <a:extLst>
              <a:ext uri="{FF2B5EF4-FFF2-40B4-BE49-F238E27FC236}">
                <a16:creationId xmlns:a16="http://schemas.microsoft.com/office/drawing/2014/main" id="{E5052012-D434-4515-A05A-5B1533CEC4DF}"/>
              </a:ext>
            </a:extLst>
          </p:cNvPr>
          <p:cNvSpPr>
            <a:spLocks noGrp="1"/>
          </p:cNvSpPr>
          <p:nvPr>
            <p:ph type="sldNum" sz="quarter" idx="10"/>
          </p:nvPr>
        </p:nvSpPr>
        <p:spPr/>
        <p:txBody>
          <a:bodyPr/>
          <a:lstStyle/>
          <a:p>
            <a:pPr>
              <a:defRPr/>
            </a:pPr>
            <a:fld id="{814E4D95-5749-4317-9CDB-71B0D5CB6843}" type="slidenum">
              <a:rPr lang="en-US" smtClean="0"/>
              <a:pPr>
                <a:defRPr/>
              </a:pPr>
              <a:t>10</a:t>
            </a:fld>
            <a:endParaRPr lang="en-US" dirty="0"/>
          </a:p>
        </p:txBody>
      </p:sp>
      <p:sp>
        <p:nvSpPr>
          <p:cNvPr id="6" name="Footer Placeholder 5">
            <a:extLst>
              <a:ext uri="{FF2B5EF4-FFF2-40B4-BE49-F238E27FC236}">
                <a16:creationId xmlns:a16="http://schemas.microsoft.com/office/drawing/2014/main" id="{9D157A7C-9D5B-402E-AD60-D5C89BD887F4}"/>
              </a:ext>
            </a:extLst>
          </p:cNvPr>
          <p:cNvSpPr>
            <a:spLocks noGrp="1"/>
          </p:cNvSpPr>
          <p:nvPr>
            <p:ph type="ftr" sz="quarter" idx="11"/>
          </p:nvPr>
        </p:nvSpPr>
        <p:spPr/>
        <p:txBody>
          <a:bodyPr/>
          <a:lstStyle/>
          <a:p>
            <a:pPr>
              <a:defRPr/>
            </a:pPr>
            <a:r>
              <a:rPr lang="fr-FR"/>
              <a:t>1009-05 Systèmes à Microprocesseur 1. Structure ordinateur</a:t>
            </a:r>
          </a:p>
        </p:txBody>
      </p:sp>
      <p:pic>
        <p:nvPicPr>
          <p:cNvPr id="8" name="Picture 7">
            <a:extLst>
              <a:ext uri="{FF2B5EF4-FFF2-40B4-BE49-F238E27FC236}">
                <a16:creationId xmlns:a16="http://schemas.microsoft.com/office/drawing/2014/main" id="{085AAD7F-A04E-436C-A15B-2074AF0035FF}"/>
              </a:ext>
            </a:extLst>
          </p:cNvPr>
          <p:cNvPicPr>
            <a:picLocks noChangeAspect="1"/>
          </p:cNvPicPr>
          <p:nvPr/>
        </p:nvPicPr>
        <p:blipFill>
          <a:blip r:embed="rId3"/>
          <a:stretch>
            <a:fillRect/>
          </a:stretch>
        </p:blipFill>
        <p:spPr>
          <a:xfrm>
            <a:off x="174477" y="2255466"/>
            <a:ext cx="3970469" cy="3762953"/>
          </a:xfrm>
          <a:prstGeom prst="rect">
            <a:avLst/>
          </a:prstGeom>
        </p:spPr>
      </p:pic>
      <p:sp>
        <p:nvSpPr>
          <p:cNvPr id="12" name="Content Placeholder 11">
            <a:extLst>
              <a:ext uri="{FF2B5EF4-FFF2-40B4-BE49-F238E27FC236}">
                <a16:creationId xmlns:a16="http://schemas.microsoft.com/office/drawing/2014/main" id="{0003DC4E-DD2C-4D75-B15D-BD99ECC5F7C4}"/>
              </a:ext>
            </a:extLst>
          </p:cNvPr>
          <p:cNvSpPr>
            <a:spLocks noGrp="1"/>
          </p:cNvSpPr>
          <p:nvPr>
            <p:ph sz="half" idx="2"/>
          </p:nvPr>
        </p:nvSpPr>
        <p:spPr>
          <a:xfrm>
            <a:off x="4659313" y="2132856"/>
            <a:ext cx="4038600" cy="3932982"/>
          </a:xfrm>
        </p:spPr>
        <p:txBody>
          <a:bodyPr/>
          <a:lstStyle/>
          <a:p>
            <a:r>
              <a:rPr lang="en-US" sz="2000" dirty="0"/>
              <a:t>The frame chosen contains 16 bits and represent one initialization frame of data frame for the matrix.</a:t>
            </a:r>
          </a:p>
          <a:p>
            <a:endParaRPr lang="en-US" sz="2000" dirty="0"/>
          </a:p>
          <a:p>
            <a:r>
              <a:rPr lang="en-US" sz="2000" dirty="0"/>
              <a:t>CS comes to zero -&gt; Data starts its duty cycle</a:t>
            </a:r>
          </a:p>
          <a:p>
            <a:endParaRPr lang="en-US" sz="2000" dirty="0"/>
          </a:p>
          <a:p>
            <a:r>
              <a:rPr lang="en-US" sz="2000" dirty="0"/>
              <a:t>We can see that the data waveform is the same as the data frame</a:t>
            </a:r>
          </a:p>
          <a:p>
            <a:endParaRPr lang="en-US" sz="2000" dirty="0"/>
          </a:p>
        </p:txBody>
      </p:sp>
    </p:spTree>
    <p:extLst>
      <p:ext uri="{BB962C8B-B14F-4D97-AF65-F5344CB8AC3E}">
        <p14:creationId xmlns:p14="http://schemas.microsoft.com/office/powerpoint/2010/main" val="230592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NON done job</a:t>
            </a:r>
          </a:p>
        </p:txBody>
      </p:sp>
      <p:sp>
        <p:nvSpPr>
          <p:cNvPr id="4" name="Espace réservé du contenu 3"/>
          <p:cNvSpPr>
            <a:spLocks noGrp="1"/>
          </p:cNvSpPr>
          <p:nvPr>
            <p:ph sz="half" idx="2"/>
          </p:nvPr>
        </p:nvSpPr>
        <p:spPr/>
        <p:txBody>
          <a:bodyPr/>
          <a:lstStyle/>
          <a:p>
            <a:r>
              <a:rPr lang="en-US" sz="1700" dirty="0"/>
              <a:t>VCC and the GND </a:t>
            </a:r>
            <a:r>
              <a:rPr lang="en-US" sz="1800" dirty="0"/>
              <a:t>respectively connected on the VCC5 and GND pins of GPIO 0.</a:t>
            </a:r>
            <a:endParaRPr lang="fr-BE" sz="1800" dirty="0"/>
          </a:p>
          <a:p>
            <a:r>
              <a:rPr lang="en-US" sz="1800" dirty="0"/>
              <a:t>Three signals to the </a:t>
            </a:r>
            <a:r>
              <a:rPr lang="en-US" sz="1800" dirty="0">
                <a:solidFill>
                  <a:srgbClr val="FF0000"/>
                </a:solidFill>
              </a:rPr>
              <a:t>MAX7219</a:t>
            </a:r>
            <a:r>
              <a:rPr lang="en-US" sz="1800" dirty="0"/>
              <a:t>:</a:t>
            </a:r>
            <a:endParaRPr lang="fr-BE" sz="1800" dirty="0"/>
          </a:p>
          <a:p>
            <a:pPr lvl="2"/>
            <a:r>
              <a:rPr lang="en-US" dirty="0"/>
              <a:t>data =&gt; mapped on GPO_0_D1</a:t>
            </a:r>
            <a:endParaRPr lang="fr-BE" dirty="0"/>
          </a:p>
          <a:p>
            <a:pPr lvl="2"/>
            <a:r>
              <a:rPr lang="en-US" dirty="0"/>
              <a:t>CS =&gt; mapped on GPO_0_D3</a:t>
            </a:r>
            <a:endParaRPr lang="fr-BE" dirty="0"/>
          </a:p>
          <a:p>
            <a:pPr lvl="2"/>
            <a:r>
              <a:rPr lang="en-US" dirty="0"/>
              <a:t>CLK =&gt; mapped on GPO_0_D5</a:t>
            </a:r>
            <a:endParaRPr lang="fr-BE" dirty="0"/>
          </a:p>
          <a:p>
            <a:endParaRPr lang="en-US" dirty="0"/>
          </a:p>
        </p:txBody>
      </p:sp>
      <p:sp>
        <p:nvSpPr>
          <p:cNvPr id="5" name="Espace réservé du numéro de diapositive 4"/>
          <p:cNvSpPr>
            <a:spLocks noGrp="1"/>
          </p:cNvSpPr>
          <p:nvPr>
            <p:ph type="sldNum" sz="quarter" idx="10"/>
          </p:nvPr>
        </p:nvSpPr>
        <p:spPr/>
        <p:txBody>
          <a:bodyPr/>
          <a:lstStyle/>
          <a:p>
            <a:pPr>
              <a:defRPr/>
            </a:pPr>
            <a:fld id="{814E4D95-5749-4317-9CDB-71B0D5CB6843}" type="slidenum">
              <a:rPr lang="fr-BE" smtClean="0"/>
              <a:pPr>
                <a:defRPr/>
              </a:pPr>
              <a:t>11</a:t>
            </a:fld>
            <a:endParaRPr lang="fr-BE" dirty="0"/>
          </a:p>
        </p:txBody>
      </p:sp>
      <p:sp>
        <p:nvSpPr>
          <p:cNvPr id="6" name="Espace réservé du pied de page 5"/>
          <p:cNvSpPr>
            <a:spLocks noGrp="1"/>
          </p:cNvSpPr>
          <p:nvPr>
            <p:ph type="ftr" sz="quarter" idx="11"/>
          </p:nvPr>
        </p:nvSpPr>
        <p:spPr/>
        <p:txBody>
          <a:bodyPr/>
          <a:lstStyle/>
          <a:p>
            <a:pPr>
              <a:defRPr/>
            </a:pPr>
            <a:r>
              <a:rPr lang="fr-FR"/>
              <a:t>1009-05 Systèmes à Microprocesseur 1. Structure ordinateur</a:t>
            </a:r>
          </a:p>
        </p:txBody>
      </p:sp>
      <p:pic>
        <p:nvPicPr>
          <p:cNvPr id="7" name="image13.png"/>
          <p:cNvPicPr>
            <a:picLocks noGrp="1"/>
          </p:cNvPicPr>
          <p:nvPr>
            <p:ph sz="half" idx="1"/>
          </p:nvPr>
        </p:nvPicPr>
        <p:blipFill>
          <a:blip r:embed="rId2" cstate="print"/>
          <a:stretch>
            <a:fillRect/>
          </a:stretch>
        </p:blipFill>
        <p:spPr>
          <a:xfrm>
            <a:off x="428596" y="2500306"/>
            <a:ext cx="4038600" cy="2383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BDF1-7F04-4DEC-843E-2A3B91BA12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140F48-B801-4325-9A4A-A9CE352102A9}"/>
              </a:ext>
            </a:extLst>
          </p:cNvPr>
          <p:cNvSpPr>
            <a:spLocks noGrp="1"/>
          </p:cNvSpPr>
          <p:nvPr>
            <p:ph sz="half" idx="1"/>
          </p:nvPr>
        </p:nvSpPr>
        <p:spPr>
          <a:xfrm>
            <a:off x="333795" y="836712"/>
            <a:ext cx="8143932" cy="5400600"/>
          </a:xfrm>
        </p:spPr>
        <p:txBody>
          <a:bodyPr/>
          <a:lstStyle/>
          <a:p>
            <a:r>
              <a:rPr lang="en-US" sz="2000" dirty="0"/>
              <a:t>The project consists of software and hardware parts. </a:t>
            </a:r>
          </a:p>
          <a:p>
            <a:pPr lvl="1"/>
            <a:r>
              <a:rPr lang="en-US" sz="1600" dirty="0"/>
              <a:t>The Software section has the objective to explain how to program the driver, show the application (what we want to output on the led matrix) and stablish the communication between the board and the led matrix. </a:t>
            </a:r>
          </a:p>
          <a:p>
            <a:pPr lvl="1"/>
            <a:r>
              <a:rPr lang="en-US" sz="1600" dirty="0"/>
              <a:t>The Hardware section includes the wiring proposed by us just by looking at the characteristics of the board and the LED Matrix </a:t>
            </a:r>
            <a:r>
              <a:rPr lang="en-US" sz="1600"/>
              <a:t>online.</a:t>
            </a:r>
            <a:endParaRPr lang="en-US" sz="2000" dirty="0"/>
          </a:p>
          <a:p>
            <a:r>
              <a:rPr lang="en-US" sz="2000" dirty="0"/>
              <a:t>The application code is changeable. We can display whatever we want changing the data frame that is declared in the code in the application and keeping the rest of program without any changing.</a:t>
            </a:r>
          </a:p>
          <a:p>
            <a:r>
              <a:rPr lang="en-US" sz="2000" dirty="0"/>
              <a:t>The code is a continuous program that keep displaying the same figure once the CS signal change. This can be corrected by adding a new state that detect once the data frame is received.</a:t>
            </a:r>
            <a:endParaRPr lang="fr-BE" sz="2000" dirty="0"/>
          </a:p>
          <a:p>
            <a:endParaRPr lang="fr-BE" sz="2000" dirty="0"/>
          </a:p>
          <a:p>
            <a:endParaRPr lang="en-US" dirty="0"/>
          </a:p>
        </p:txBody>
      </p:sp>
      <p:sp>
        <p:nvSpPr>
          <p:cNvPr id="5" name="Slide Number Placeholder 4">
            <a:extLst>
              <a:ext uri="{FF2B5EF4-FFF2-40B4-BE49-F238E27FC236}">
                <a16:creationId xmlns:a16="http://schemas.microsoft.com/office/drawing/2014/main" id="{E2669424-6BC6-4065-A642-9E07584DF98B}"/>
              </a:ext>
            </a:extLst>
          </p:cNvPr>
          <p:cNvSpPr>
            <a:spLocks noGrp="1"/>
          </p:cNvSpPr>
          <p:nvPr>
            <p:ph type="sldNum" sz="quarter" idx="10"/>
          </p:nvPr>
        </p:nvSpPr>
        <p:spPr/>
        <p:txBody>
          <a:bodyPr/>
          <a:lstStyle/>
          <a:p>
            <a:pPr>
              <a:defRPr/>
            </a:pPr>
            <a:fld id="{814E4D95-5749-4317-9CDB-71B0D5CB6843}" type="slidenum">
              <a:rPr lang="en-US" smtClean="0"/>
              <a:pPr>
                <a:defRPr/>
              </a:pPr>
              <a:t>12</a:t>
            </a:fld>
            <a:endParaRPr lang="en-US" dirty="0"/>
          </a:p>
        </p:txBody>
      </p:sp>
      <p:sp>
        <p:nvSpPr>
          <p:cNvPr id="6" name="Footer Placeholder 5">
            <a:extLst>
              <a:ext uri="{FF2B5EF4-FFF2-40B4-BE49-F238E27FC236}">
                <a16:creationId xmlns:a16="http://schemas.microsoft.com/office/drawing/2014/main" id="{D29F281E-5F91-45E6-A024-264D0676F7A7}"/>
              </a:ext>
            </a:extLst>
          </p:cNvPr>
          <p:cNvSpPr>
            <a:spLocks noGrp="1"/>
          </p:cNvSpPr>
          <p:nvPr>
            <p:ph type="ftr" sz="quarter" idx="11"/>
          </p:nvPr>
        </p:nvSpPr>
        <p:spPr/>
        <p:txBody>
          <a:bodyPr/>
          <a:lstStyle/>
          <a:p>
            <a:pPr>
              <a:defRPr/>
            </a:pPr>
            <a:r>
              <a:rPr lang="fr-FR"/>
              <a:t>1009-05 Systèmes à Microprocesseur 1. Structure ordinateur</a:t>
            </a:r>
          </a:p>
        </p:txBody>
      </p:sp>
    </p:spTree>
    <p:extLst>
      <p:ext uri="{BB962C8B-B14F-4D97-AF65-F5344CB8AC3E}">
        <p14:creationId xmlns:p14="http://schemas.microsoft.com/office/powerpoint/2010/main" val="188818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8B68-355B-486B-ACA4-386B76CA9955}"/>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27E17CA3-F678-4AE6-83AB-191B719A689B}"/>
              </a:ext>
            </a:extLst>
          </p:cNvPr>
          <p:cNvSpPr>
            <a:spLocks noGrp="1"/>
          </p:cNvSpPr>
          <p:nvPr>
            <p:ph idx="1"/>
          </p:nvPr>
        </p:nvSpPr>
        <p:spPr/>
        <p:txBody>
          <a:bodyPr/>
          <a:lstStyle/>
          <a:p>
            <a:r>
              <a:rPr lang="en-US" dirty="0"/>
              <a:t>GitHub Link</a:t>
            </a:r>
          </a:p>
          <a:p>
            <a:pPr lvl="1"/>
            <a:r>
              <a:rPr lang="en-US" dirty="0">
                <a:hlinkClick r:id="rId2"/>
              </a:rPr>
              <a:t>https://github.com/CharlyTQ/Max7219_Tutorial_FPGA</a:t>
            </a:r>
            <a:endParaRPr lang="en-US" dirty="0"/>
          </a:p>
          <a:p>
            <a:pPr lvl="1"/>
            <a:endParaRPr lang="en-US" dirty="0"/>
          </a:p>
          <a:p>
            <a:r>
              <a:rPr lang="en-US" dirty="0"/>
              <a:t>Altera Quartus Software Link</a:t>
            </a:r>
          </a:p>
          <a:p>
            <a:pPr lvl="1"/>
            <a:r>
              <a:rPr lang="en-US" dirty="0">
                <a:hlinkClick r:id="rId3"/>
              </a:rPr>
              <a:t>https://fpgasoftware.intel.com/?edition=lite</a:t>
            </a:r>
            <a:endParaRPr lang="en-US" dirty="0"/>
          </a:p>
        </p:txBody>
      </p:sp>
      <p:sp>
        <p:nvSpPr>
          <p:cNvPr id="4" name="Slide Number Placeholder 3">
            <a:extLst>
              <a:ext uri="{FF2B5EF4-FFF2-40B4-BE49-F238E27FC236}">
                <a16:creationId xmlns:a16="http://schemas.microsoft.com/office/drawing/2014/main" id="{0640F4A6-AE10-4BF4-99E9-E80CCC0ED8B0}"/>
              </a:ext>
            </a:extLst>
          </p:cNvPr>
          <p:cNvSpPr>
            <a:spLocks noGrp="1"/>
          </p:cNvSpPr>
          <p:nvPr>
            <p:ph type="sldNum" sz="quarter" idx="10"/>
          </p:nvPr>
        </p:nvSpPr>
        <p:spPr/>
        <p:txBody>
          <a:bodyPr/>
          <a:lstStyle/>
          <a:p>
            <a:pPr>
              <a:defRPr/>
            </a:pPr>
            <a:fld id="{14F214EF-6916-43FF-8424-30437CA8A788}" type="slidenum">
              <a:rPr lang="en-US" smtClean="0"/>
              <a:pPr>
                <a:defRPr/>
              </a:pPr>
              <a:t>13</a:t>
            </a:fld>
            <a:endParaRPr lang="en-US" dirty="0"/>
          </a:p>
        </p:txBody>
      </p:sp>
      <p:sp>
        <p:nvSpPr>
          <p:cNvPr id="5" name="Footer Placeholder 4">
            <a:extLst>
              <a:ext uri="{FF2B5EF4-FFF2-40B4-BE49-F238E27FC236}">
                <a16:creationId xmlns:a16="http://schemas.microsoft.com/office/drawing/2014/main" id="{371611A1-4D88-440E-9BD1-FDA3AB7B3910}"/>
              </a:ext>
            </a:extLst>
          </p:cNvPr>
          <p:cNvSpPr>
            <a:spLocks noGrp="1"/>
          </p:cNvSpPr>
          <p:nvPr>
            <p:ph type="ftr" sz="quarter" idx="11"/>
          </p:nvPr>
        </p:nvSpPr>
        <p:spPr/>
        <p:txBody>
          <a:bodyPr/>
          <a:lstStyle/>
          <a:p>
            <a:pPr>
              <a:defRPr/>
            </a:pPr>
            <a:r>
              <a:rPr lang="fr-FR"/>
              <a:t>1009-05 Systèmes à Microprocesseur 1. Structure ordinateur</a:t>
            </a:r>
          </a:p>
        </p:txBody>
      </p:sp>
    </p:spTree>
    <p:extLst>
      <p:ext uri="{BB962C8B-B14F-4D97-AF65-F5344CB8AC3E}">
        <p14:creationId xmlns:p14="http://schemas.microsoft.com/office/powerpoint/2010/main" val="4254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pPr>
              <a:defRPr/>
            </a:pPr>
            <a:fld id="{14F214EF-6916-43FF-8424-30437CA8A788}" type="slidenum">
              <a:rPr lang="en-US" smtClean="0"/>
              <a:pPr>
                <a:defRPr/>
              </a:pPr>
              <a:t>2</a:t>
            </a:fld>
            <a:endParaRPr lang="en-US" dirty="0"/>
          </a:p>
        </p:txBody>
      </p:sp>
      <p:sp>
        <p:nvSpPr>
          <p:cNvPr id="5" name="Espace réservé du pied de page 4"/>
          <p:cNvSpPr>
            <a:spLocks noGrp="1"/>
          </p:cNvSpPr>
          <p:nvPr>
            <p:ph type="ftr" sz="quarter" idx="11"/>
          </p:nvPr>
        </p:nvSpPr>
        <p:spPr/>
        <p:txBody>
          <a:bodyPr/>
          <a:lstStyle/>
          <a:p>
            <a:pPr>
              <a:defRPr/>
            </a:pPr>
            <a:r>
              <a:rPr lang="fr-FR"/>
              <a:t>1009-05 Systèmes à Microprocesseur 1. Structure ordinateur</a:t>
            </a:r>
          </a:p>
        </p:txBody>
      </p:sp>
      <p:sp>
        <p:nvSpPr>
          <p:cNvPr id="6" name="Rectangle 5">
            <a:extLst>
              <a:ext uri="{FF2B5EF4-FFF2-40B4-BE49-F238E27FC236}">
                <a16:creationId xmlns:a16="http://schemas.microsoft.com/office/drawing/2014/main" id="{863FD635-7D60-4E56-BAFE-761AE85B0CAE}"/>
              </a:ext>
            </a:extLst>
          </p:cNvPr>
          <p:cNvSpPr/>
          <p:nvPr/>
        </p:nvSpPr>
        <p:spPr>
          <a:xfrm>
            <a:off x="215516" y="908720"/>
            <a:ext cx="8712968" cy="5632311"/>
          </a:xfrm>
          <a:prstGeom prst="rect">
            <a:avLst/>
          </a:prstGeom>
        </p:spPr>
        <p:txBody>
          <a:bodyPr wrap="square">
            <a:spAutoFit/>
          </a:bodyPr>
          <a:lstStyle/>
          <a:p>
            <a:pPr marL="457200" indent="-457200">
              <a:buFont typeface="Arial" panose="020B0604020202020204" pitchFamily="34" charset="0"/>
              <a:buChar char="•"/>
            </a:pPr>
            <a:r>
              <a:rPr lang="en-GB" dirty="0">
                <a:solidFill>
                  <a:srgbClr val="969696"/>
                </a:solidFill>
              </a:rPr>
              <a:t>Context</a:t>
            </a:r>
          </a:p>
          <a:p>
            <a:pPr marL="457200" indent="-457200">
              <a:buFont typeface="Arial" panose="020B0604020202020204" pitchFamily="34" charset="0"/>
              <a:buChar char="•"/>
            </a:pPr>
            <a:r>
              <a:rPr lang="en-GB" dirty="0">
                <a:solidFill>
                  <a:srgbClr val="969696"/>
                </a:solidFill>
              </a:rPr>
              <a:t>Software</a:t>
            </a:r>
          </a:p>
          <a:p>
            <a:pPr marL="914400" lvl="1" indent="-457200">
              <a:buFont typeface="Arial" panose="020B0604020202020204" pitchFamily="34" charset="0"/>
              <a:buChar char="•"/>
            </a:pPr>
            <a:r>
              <a:rPr lang="en-GB" dirty="0">
                <a:solidFill>
                  <a:srgbClr val="969696"/>
                </a:solidFill>
              </a:rPr>
              <a:t>Quartus Prime</a:t>
            </a:r>
          </a:p>
          <a:p>
            <a:pPr marL="914400" lvl="1" indent="-457200">
              <a:buFont typeface="Arial" panose="020B0604020202020204" pitchFamily="34" charset="0"/>
              <a:buChar char="•"/>
            </a:pPr>
            <a:r>
              <a:rPr lang="en-GB" dirty="0">
                <a:solidFill>
                  <a:srgbClr val="969696"/>
                </a:solidFill>
              </a:rPr>
              <a:t>Model Sim Altera</a:t>
            </a:r>
          </a:p>
          <a:p>
            <a:pPr marL="457200" indent="-457200">
              <a:buFont typeface="Arial" panose="020B0604020202020204" pitchFamily="34" charset="0"/>
              <a:buChar char="•"/>
            </a:pPr>
            <a:r>
              <a:rPr lang="en-GB" dirty="0">
                <a:solidFill>
                  <a:srgbClr val="969696"/>
                </a:solidFill>
              </a:rPr>
              <a:t>Hardware</a:t>
            </a:r>
          </a:p>
          <a:p>
            <a:pPr marL="914400" lvl="1" indent="-457200">
              <a:buFont typeface="Arial" panose="020B0604020202020204" pitchFamily="34" charset="0"/>
              <a:buChar char="•"/>
            </a:pPr>
            <a:r>
              <a:rPr lang="en-GB" dirty="0">
                <a:solidFill>
                  <a:srgbClr val="969696"/>
                </a:solidFill>
              </a:rPr>
              <a:t>LED Matrix</a:t>
            </a:r>
          </a:p>
          <a:p>
            <a:pPr marL="914400" lvl="1" indent="-457200">
              <a:buFont typeface="Arial" panose="020B0604020202020204" pitchFamily="34" charset="0"/>
              <a:buChar char="•"/>
            </a:pPr>
            <a:r>
              <a:rPr lang="en-GB" dirty="0">
                <a:solidFill>
                  <a:srgbClr val="969696"/>
                </a:solidFill>
              </a:rPr>
              <a:t>Max7219 IC</a:t>
            </a:r>
          </a:p>
          <a:p>
            <a:pPr marL="457200" indent="-457200">
              <a:buFont typeface="Arial" panose="020B0604020202020204" pitchFamily="34" charset="0"/>
              <a:buChar char="•"/>
            </a:pPr>
            <a:r>
              <a:rPr lang="en-GB" dirty="0">
                <a:solidFill>
                  <a:srgbClr val="969696"/>
                </a:solidFill>
              </a:rPr>
              <a:t>Implementation</a:t>
            </a:r>
          </a:p>
          <a:p>
            <a:pPr marL="914400" lvl="1" indent="-457200">
              <a:buFont typeface="Arial" panose="020B0604020202020204" pitchFamily="34" charset="0"/>
              <a:buChar char="•"/>
            </a:pPr>
            <a:r>
              <a:rPr lang="en-GB" dirty="0">
                <a:solidFill>
                  <a:srgbClr val="969696"/>
                </a:solidFill>
              </a:rPr>
              <a:t>Driver</a:t>
            </a:r>
          </a:p>
          <a:p>
            <a:pPr marL="914400" lvl="1" indent="-457200">
              <a:buFont typeface="Arial" panose="020B0604020202020204" pitchFamily="34" charset="0"/>
              <a:buChar char="•"/>
            </a:pPr>
            <a:r>
              <a:rPr lang="en-GB" dirty="0">
                <a:solidFill>
                  <a:srgbClr val="969696"/>
                </a:solidFill>
              </a:rPr>
              <a:t>Application</a:t>
            </a:r>
          </a:p>
          <a:p>
            <a:pPr marL="914400" lvl="1" indent="-457200">
              <a:buFont typeface="Arial" panose="020B0604020202020204" pitchFamily="34" charset="0"/>
              <a:buChar char="•"/>
            </a:pPr>
            <a:r>
              <a:rPr lang="en-GB" dirty="0">
                <a:solidFill>
                  <a:srgbClr val="969696"/>
                </a:solidFill>
              </a:rPr>
              <a:t>Testbench</a:t>
            </a:r>
          </a:p>
          <a:p>
            <a:pPr marL="457200" indent="-457200">
              <a:buFont typeface="Arial" panose="020B0604020202020204" pitchFamily="34" charset="0"/>
              <a:buChar char="•"/>
            </a:pPr>
            <a:r>
              <a:rPr lang="en-GB" dirty="0">
                <a:solidFill>
                  <a:srgbClr val="969696"/>
                </a:solidFill>
              </a:rPr>
              <a:t>Results</a:t>
            </a:r>
          </a:p>
          <a:p>
            <a:pPr marL="457200" indent="-457200">
              <a:buFont typeface="Arial" panose="020B0604020202020204" pitchFamily="34" charset="0"/>
              <a:buChar char="•"/>
            </a:pPr>
            <a:r>
              <a:rPr lang="en-GB" dirty="0">
                <a:solidFill>
                  <a:srgbClr val="969696"/>
                </a:solidFill>
              </a:rPr>
              <a:t>Useful Links</a:t>
            </a:r>
          </a:p>
          <a:p>
            <a:pPr marL="914400" lvl="1" indent="-457200">
              <a:buFont typeface="Arial" panose="020B0604020202020204" pitchFamily="34" charset="0"/>
              <a:buChar char="•"/>
            </a:pPr>
            <a:endParaRPr lang="en-GB" dirty="0">
              <a:solidFill>
                <a:srgbClr val="969696"/>
              </a:solidFill>
            </a:endParaRPr>
          </a:p>
          <a:p>
            <a:pPr marL="457200" indent="-457200">
              <a:buFont typeface="Arial" panose="020B0604020202020204" pitchFamily="34" charset="0"/>
              <a:buChar char="•"/>
            </a:pPr>
            <a:endParaRPr lang="en-GB" dirty="0">
              <a:solidFill>
                <a:srgbClr val="969696"/>
              </a:solidFill>
            </a:endParaRPr>
          </a:p>
        </p:txBody>
      </p:sp>
      <p:sp>
        <p:nvSpPr>
          <p:cNvPr id="7" name="Titre 2">
            <a:extLst>
              <a:ext uri="{FF2B5EF4-FFF2-40B4-BE49-F238E27FC236}">
                <a16:creationId xmlns:a16="http://schemas.microsoft.com/office/drawing/2014/main" id="{27561E61-D97E-43A8-BE02-2947A27F5616}"/>
              </a:ext>
            </a:extLst>
          </p:cNvPr>
          <p:cNvSpPr>
            <a:spLocks noGrp="1"/>
          </p:cNvSpPr>
          <p:nvPr>
            <p:ph type="title"/>
          </p:nvPr>
        </p:nvSpPr>
        <p:spPr>
          <a:xfrm>
            <a:off x="0" y="274638"/>
            <a:ext cx="9144000" cy="809444"/>
          </a:xfrm>
        </p:spPr>
        <p:txBody>
          <a:bodyPr/>
          <a:lstStyle/>
          <a:p>
            <a:r>
              <a:rPr lang="en-GB" dirty="0"/>
              <a:t>Contents</a:t>
            </a:r>
          </a:p>
        </p:txBody>
      </p:sp>
    </p:spTree>
    <p:extLst>
      <p:ext uri="{BB962C8B-B14F-4D97-AF65-F5344CB8AC3E}">
        <p14:creationId xmlns:p14="http://schemas.microsoft.com/office/powerpoint/2010/main" val="419452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0378-E619-4E61-A07E-71A4C510AE39}"/>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A7A36876-85F1-4840-BD73-027E5EA9C24C}"/>
              </a:ext>
            </a:extLst>
          </p:cNvPr>
          <p:cNvSpPr>
            <a:spLocks noGrp="1"/>
          </p:cNvSpPr>
          <p:nvPr>
            <p:ph idx="1"/>
          </p:nvPr>
        </p:nvSpPr>
        <p:spPr>
          <a:xfrm>
            <a:off x="469065" y="747787"/>
            <a:ext cx="8229600" cy="2681213"/>
          </a:xfrm>
        </p:spPr>
        <p:txBody>
          <a:bodyPr/>
          <a:lstStyle/>
          <a:p>
            <a:r>
              <a:rPr lang="en-US" dirty="0"/>
              <a:t>LED Matrix requires 3 signals to be driven:</a:t>
            </a:r>
          </a:p>
          <a:p>
            <a:pPr lvl="1"/>
            <a:r>
              <a:rPr lang="en-US" dirty="0"/>
              <a:t>DIN</a:t>
            </a:r>
          </a:p>
          <a:p>
            <a:pPr lvl="1"/>
            <a:r>
              <a:rPr lang="en-US" dirty="0"/>
              <a:t>CS</a:t>
            </a:r>
          </a:p>
          <a:p>
            <a:pPr lvl="1"/>
            <a:r>
              <a:rPr lang="en-US" dirty="0"/>
              <a:t>CLK</a:t>
            </a:r>
          </a:p>
          <a:p>
            <a:pPr lvl="8"/>
            <a:endParaRPr lang="en-US" dirty="0"/>
          </a:p>
        </p:txBody>
      </p:sp>
      <p:sp>
        <p:nvSpPr>
          <p:cNvPr id="4" name="Slide Number Placeholder 3">
            <a:extLst>
              <a:ext uri="{FF2B5EF4-FFF2-40B4-BE49-F238E27FC236}">
                <a16:creationId xmlns:a16="http://schemas.microsoft.com/office/drawing/2014/main" id="{223BFB7A-CEEB-4791-8B42-2F7889DE02B8}"/>
              </a:ext>
            </a:extLst>
          </p:cNvPr>
          <p:cNvSpPr>
            <a:spLocks noGrp="1"/>
          </p:cNvSpPr>
          <p:nvPr>
            <p:ph type="sldNum" sz="quarter" idx="10"/>
          </p:nvPr>
        </p:nvSpPr>
        <p:spPr/>
        <p:txBody>
          <a:bodyPr/>
          <a:lstStyle/>
          <a:p>
            <a:pPr>
              <a:defRPr/>
            </a:pPr>
            <a:fld id="{14F214EF-6916-43FF-8424-30437CA8A788}" type="slidenum">
              <a:rPr lang="en-US" smtClean="0"/>
              <a:pPr>
                <a:defRPr/>
              </a:pPr>
              <a:t>3</a:t>
            </a:fld>
            <a:endParaRPr lang="en-US" dirty="0"/>
          </a:p>
        </p:txBody>
      </p:sp>
      <p:sp>
        <p:nvSpPr>
          <p:cNvPr id="5" name="Footer Placeholder 4">
            <a:extLst>
              <a:ext uri="{FF2B5EF4-FFF2-40B4-BE49-F238E27FC236}">
                <a16:creationId xmlns:a16="http://schemas.microsoft.com/office/drawing/2014/main" id="{96228313-DED5-4F4A-ABCF-89F473DBA114}"/>
              </a:ext>
            </a:extLst>
          </p:cNvPr>
          <p:cNvSpPr>
            <a:spLocks noGrp="1"/>
          </p:cNvSpPr>
          <p:nvPr>
            <p:ph type="ftr" sz="quarter" idx="11"/>
          </p:nvPr>
        </p:nvSpPr>
        <p:spPr/>
        <p:txBody>
          <a:bodyPr/>
          <a:lstStyle/>
          <a:p>
            <a:pPr>
              <a:defRPr/>
            </a:pPr>
            <a:r>
              <a:rPr lang="fr-FR"/>
              <a:t>1009-05 Systèmes à Microprocesseur 1. Structure ordinateur</a:t>
            </a:r>
          </a:p>
        </p:txBody>
      </p:sp>
      <p:sp>
        <p:nvSpPr>
          <p:cNvPr id="7" name="Content Placeholder 2">
            <a:extLst>
              <a:ext uri="{FF2B5EF4-FFF2-40B4-BE49-F238E27FC236}">
                <a16:creationId xmlns:a16="http://schemas.microsoft.com/office/drawing/2014/main" id="{668A71DB-5C9F-4CE4-97A0-FDD14CD1090B}"/>
              </a:ext>
            </a:extLst>
          </p:cNvPr>
          <p:cNvSpPr txBox="1">
            <a:spLocks/>
          </p:cNvSpPr>
          <p:nvPr/>
        </p:nvSpPr>
        <p:spPr bwMode="auto">
          <a:xfrm>
            <a:off x="457200" y="3429000"/>
            <a:ext cx="8229600" cy="2681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r>
              <a:rPr lang="en-US" kern="0" dirty="0"/>
              <a:t>The FPGA must be able to create the control signals of the MAX7419</a:t>
            </a:r>
          </a:p>
          <a:p>
            <a:r>
              <a:rPr lang="en-US" kern="0" dirty="0"/>
              <a:t>Final Challenge: Drive the Matrix using the FPGA having the MAX7219 as an intermediate component</a:t>
            </a:r>
          </a:p>
          <a:p>
            <a:pPr lvl="8"/>
            <a:endParaRPr lang="en-US" kern="0" dirty="0"/>
          </a:p>
        </p:txBody>
      </p:sp>
    </p:spTree>
    <p:extLst>
      <p:ext uri="{BB962C8B-B14F-4D97-AF65-F5344CB8AC3E}">
        <p14:creationId xmlns:p14="http://schemas.microsoft.com/office/powerpoint/2010/main" val="83301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5DEE-D11F-43E9-931B-D7E6C85AAC3A}"/>
              </a:ext>
            </a:extLst>
          </p:cNvPr>
          <p:cNvSpPr>
            <a:spLocks noGrp="1"/>
          </p:cNvSpPr>
          <p:nvPr>
            <p:ph type="title"/>
          </p:nvPr>
        </p:nvSpPr>
        <p:spPr/>
        <p:txBody>
          <a:bodyPr/>
          <a:lstStyle/>
          <a:p>
            <a:r>
              <a:rPr lang="en-US" dirty="0"/>
              <a:t>LED Matrix MAX7219</a:t>
            </a:r>
          </a:p>
        </p:txBody>
      </p:sp>
      <p:sp>
        <p:nvSpPr>
          <p:cNvPr id="4" name="Slide Number Placeholder 3">
            <a:extLst>
              <a:ext uri="{FF2B5EF4-FFF2-40B4-BE49-F238E27FC236}">
                <a16:creationId xmlns:a16="http://schemas.microsoft.com/office/drawing/2014/main" id="{4248FD07-4781-449C-9D4B-9A107E20090D}"/>
              </a:ext>
            </a:extLst>
          </p:cNvPr>
          <p:cNvSpPr>
            <a:spLocks noGrp="1"/>
          </p:cNvSpPr>
          <p:nvPr>
            <p:ph type="sldNum" sz="quarter" idx="10"/>
          </p:nvPr>
        </p:nvSpPr>
        <p:spPr/>
        <p:txBody>
          <a:bodyPr/>
          <a:lstStyle/>
          <a:p>
            <a:pPr>
              <a:defRPr/>
            </a:pPr>
            <a:fld id="{14F214EF-6916-43FF-8424-30437CA8A788}" type="slidenum">
              <a:rPr lang="en-US" smtClean="0"/>
              <a:pPr>
                <a:defRPr/>
              </a:pPr>
              <a:t>4</a:t>
            </a:fld>
            <a:endParaRPr lang="en-US" dirty="0"/>
          </a:p>
        </p:txBody>
      </p:sp>
      <p:sp>
        <p:nvSpPr>
          <p:cNvPr id="5" name="Footer Placeholder 4">
            <a:extLst>
              <a:ext uri="{FF2B5EF4-FFF2-40B4-BE49-F238E27FC236}">
                <a16:creationId xmlns:a16="http://schemas.microsoft.com/office/drawing/2014/main" id="{D9A3C343-A333-4016-B4E8-B58E9D912364}"/>
              </a:ext>
            </a:extLst>
          </p:cNvPr>
          <p:cNvSpPr>
            <a:spLocks noGrp="1"/>
          </p:cNvSpPr>
          <p:nvPr>
            <p:ph type="ftr" sz="quarter" idx="11"/>
          </p:nvPr>
        </p:nvSpPr>
        <p:spPr/>
        <p:txBody>
          <a:bodyPr/>
          <a:lstStyle/>
          <a:p>
            <a:pPr>
              <a:defRPr/>
            </a:pPr>
            <a:r>
              <a:rPr lang="fr-FR"/>
              <a:t>1009-05 Systèmes à Microprocesseur 1. Structure ordinateur</a:t>
            </a:r>
          </a:p>
        </p:txBody>
      </p:sp>
      <p:pic>
        <p:nvPicPr>
          <p:cNvPr id="1026" name="Picture 2">
            <a:extLst>
              <a:ext uri="{FF2B5EF4-FFF2-40B4-BE49-F238E27FC236}">
                <a16:creationId xmlns:a16="http://schemas.microsoft.com/office/drawing/2014/main" id="{ED8AEA28-0545-466E-8A24-227B149CBC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995" y="871160"/>
            <a:ext cx="6878010" cy="32294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E24087-950B-4BB0-A761-48FA666A571D}"/>
              </a:ext>
            </a:extLst>
          </p:cNvPr>
          <p:cNvSpPr/>
          <p:nvPr/>
        </p:nvSpPr>
        <p:spPr>
          <a:xfrm>
            <a:off x="1132995" y="4215519"/>
            <a:ext cx="3528392" cy="1169551"/>
          </a:xfrm>
          <a:prstGeom prst="rect">
            <a:avLst/>
          </a:prstGeom>
        </p:spPr>
        <p:txBody>
          <a:bodyPr wrap="square">
            <a:spAutoFit/>
          </a:bodyPr>
          <a:lstStyle/>
          <a:p>
            <a:pPr algn="ctr"/>
            <a:r>
              <a:rPr lang="en-US" sz="1400" dirty="0"/>
              <a:t>Power Supply: 4.0V ~ 5.5V</a:t>
            </a:r>
          </a:p>
          <a:p>
            <a:pPr algn="ctr"/>
            <a:r>
              <a:rPr lang="en-US" sz="1400" dirty="0"/>
              <a:t>Supply Current: 330mA</a:t>
            </a:r>
          </a:p>
          <a:p>
            <a:pPr algn="ctr"/>
            <a:r>
              <a:rPr lang="en-US" sz="1400" dirty="0"/>
              <a:t>Segment drive source current -40mA</a:t>
            </a:r>
          </a:p>
          <a:p>
            <a:pPr algn="ctr"/>
            <a:r>
              <a:rPr lang="en-US" sz="1400" dirty="0"/>
              <a:t>Scan rate 500-1300Hz (800Hz Typ.)</a:t>
            </a:r>
          </a:p>
          <a:p>
            <a:pPr algn="ctr"/>
            <a:r>
              <a:rPr lang="en-US" sz="1400" dirty="0"/>
              <a:t>CLK max 10MHz</a:t>
            </a:r>
          </a:p>
        </p:txBody>
      </p:sp>
      <p:sp>
        <p:nvSpPr>
          <p:cNvPr id="7" name="Rectangle 6">
            <a:extLst>
              <a:ext uri="{FF2B5EF4-FFF2-40B4-BE49-F238E27FC236}">
                <a16:creationId xmlns:a16="http://schemas.microsoft.com/office/drawing/2014/main" id="{2626212E-26AE-4F68-B6E5-1CFD22D78A2A}"/>
              </a:ext>
            </a:extLst>
          </p:cNvPr>
          <p:cNvSpPr/>
          <p:nvPr/>
        </p:nvSpPr>
        <p:spPr>
          <a:xfrm>
            <a:off x="5130685" y="4215518"/>
            <a:ext cx="2880320" cy="1169551"/>
          </a:xfrm>
          <a:prstGeom prst="rect">
            <a:avLst/>
          </a:prstGeom>
        </p:spPr>
        <p:txBody>
          <a:bodyPr wrap="square">
            <a:spAutoFit/>
          </a:bodyPr>
          <a:lstStyle/>
          <a:p>
            <a:pPr algn="ctr"/>
            <a:r>
              <a:rPr lang="en-US" sz="1400" dirty="0"/>
              <a:t>Voltage Specs.</a:t>
            </a:r>
          </a:p>
          <a:p>
            <a:pPr algn="ctr"/>
            <a:r>
              <a:rPr lang="en-US" sz="1400" dirty="0" err="1"/>
              <a:t>Vih</a:t>
            </a:r>
            <a:r>
              <a:rPr lang="en-US" sz="1400" dirty="0"/>
              <a:t> (input high) min 3.5V</a:t>
            </a:r>
          </a:p>
          <a:p>
            <a:pPr algn="ctr"/>
            <a:r>
              <a:rPr lang="en-US" sz="1400" dirty="0" err="1"/>
              <a:t>Vil</a:t>
            </a:r>
            <a:r>
              <a:rPr lang="en-US" sz="1400" dirty="0"/>
              <a:t> (input low) max 0.8V</a:t>
            </a:r>
          </a:p>
          <a:p>
            <a:pPr algn="ctr"/>
            <a:r>
              <a:rPr lang="en-US" sz="1400" dirty="0" err="1"/>
              <a:t>Voh</a:t>
            </a:r>
            <a:r>
              <a:rPr lang="en-US" sz="1400" dirty="0"/>
              <a:t> (output high) min V+-1</a:t>
            </a:r>
          </a:p>
          <a:p>
            <a:pPr algn="ctr"/>
            <a:r>
              <a:rPr lang="en-US" sz="1400" dirty="0"/>
              <a:t>Vol (output low) max 0.4V</a:t>
            </a:r>
          </a:p>
        </p:txBody>
      </p:sp>
    </p:spTree>
    <p:extLst>
      <p:ext uri="{BB962C8B-B14F-4D97-AF65-F5344CB8AC3E}">
        <p14:creationId xmlns:p14="http://schemas.microsoft.com/office/powerpoint/2010/main" val="15046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9177-909D-4B31-B7CF-1A14070496EE}"/>
              </a:ext>
            </a:extLst>
          </p:cNvPr>
          <p:cNvSpPr>
            <a:spLocks noGrp="1"/>
          </p:cNvSpPr>
          <p:nvPr>
            <p:ph type="title"/>
          </p:nvPr>
        </p:nvSpPr>
        <p:spPr/>
        <p:txBody>
          <a:bodyPr/>
          <a:lstStyle/>
          <a:p>
            <a:r>
              <a:rPr lang="en-US" dirty="0"/>
              <a:t>MAX7219 IC</a:t>
            </a:r>
          </a:p>
        </p:txBody>
      </p:sp>
      <p:sp>
        <p:nvSpPr>
          <p:cNvPr id="4" name="Slide Number Placeholder 3">
            <a:extLst>
              <a:ext uri="{FF2B5EF4-FFF2-40B4-BE49-F238E27FC236}">
                <a16:creationId xmlns:a16="http://schemas.microsoft.com/office/drawing/2014/main" id="{73F8992C-7D34-410E-AA9C-F84B3737A1EE}"/>
              </a:ext>
            </a:extLst>
          </p:cNvPr>
          <p:cNvSpPr>
            <a:spLocks noGrp="1"/>
          </p:cNvSpPr>
          <p:nvPr>
            <p:ph type="sldNum" sz="quarter" idx="10"/>
          </p:nvPr>
        </p:nvSpPr>
        <p:spPr/>
        <p:txBody>
          <a:bodyPr/>
          <a:lstStyle/>
          <a:p>
            <a:pPr>
              <a:defRPr/>
            </a:pPr>
            <a:fld id="{14F214EF-6916-43FF-8424-30437CA8A788}" type="slidenum">
              <a:rPr lang="en-US" smtClean="0"/>
              <a:pPr>
                <a:defRPr/>
              </a:pPr>
              <a:t>5</a:t>
            </a:fld>
            <a:endParaRPr lang="en-US" dirty="0"/>
          </a:p>
        </p:txBody>
      </p:sp>
      <p:sp>
        <p:nvSpPr>
          <p:cNvPr id="5" name="Footer Placeholder 4">
            <a:extLst>
              <a:ext uri="{FF2B5EF4-FFF2-40B4-BE49-F238E27FC236}">
                <a16:creationId xmlns:a16="http://schemas.microsoft.com/office/drawing/2014/main" id="{BD7B3E99-376B-4262-BA05-C97F40B6DF85}"/>
              </a:ext>
            </a:extLst>
          </p:cNvPr>
          <p:cNvSpPr>
            <a:spLocks noGrp="1"/>
          </p:cNvSpPr>
          <p:nvPr>
            <p:ph type="ftr" sz="quarter" idx="11"/>
          </p:nvPr>
        </p:nvSpPr>
        <p:spPr/>
        <p:txBody>
          <a:bodyPr/>
          <a:lstStyle/>
          <a:p>
            <a:pPr>
              <a:defRPr/>
            </a:pPr>
            <a:r>
              <a:rPr lang="fr-FR"/>
              <a:t>1009-05 Systèmes à Microprocesseur 1. Structure ordinateur</a:t>
            </a:r>
          </a:p>
        </p:txBody>
      </p:sp>
      <p:pic>
        <p:nvPicPr>
          <p:cNvPr id="7" name="Picture 6">
            <a:extLst>
              <a:ext uri="{FF2B5EF4-FFF2-40B4-BE49-F238E27FC236}">
                <a16:creationId xmlns:a16="http://schemas.microsoft.com/office/drawing/2014/main" id="{3EF315A9-E618-4583-B2A5-2B27902C29EC}"/>
              </a:ext>
            </a:extLst>
          </p:cNvPr>
          <p:cNvPicPr>
            <a:picLocks noChangeAspect="1"/>
          </p:cNvPicPr>
          <p:nvPr/>
        </p:nvPicPr>
        <p:blipFill>
          <a:blip r:embed="rId2"/>
          <a:stretch>
            <a:fillRect/>
          </a:stretch>
        </p:blipFill>
        <p:spPr>
          <a:xfrm>
            <a:off x="253245" y="1291605"/>
            <a:ext cx="8637509" cy="4274790"/>
          </a:xfrm>
          <a:prstGeom prst="rect">
            <a:avLst/>
          </a:prstGeom>
        </p:spPr>
      </p:pic>
    </p:spTree>
    <p:extLst>
      <p:ext uri="{BB962C8B-B14F-4D97-AF65-F5344CB8AC3E}">
        <p14:creationId xmlns:p14="http://schemas.microsoft.com/office/powerpoint/2010/main" val="164756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DC07-B026-42E9-98A4-702DA37442E9}"/>
              </a:ext>
            </a:extLst>
          </p:cNvPr>
          <p:cNvSpPr>
            <a:spLocks noGrp="1"/>
          </p:cNvSpPr>
          <p:nvPr>
            <p:ph type="title"/>
          </p:nvPr>
        </p:nvSpPr>
        <p:spPr/>
        <p:txBody>
          <a:bodyPr/>
          <a:lstStyle/>
          <a:p>
            <a:r>
              <a:rPr lang="en-US" dirty="0"/>
              <a:t>Signal</a:t>
            </a:r>
          </a:p>
        </p:txBody>
      </p:sp>
      <p:sp>
        <p:nvSpPr>
          <p:cNvPr id="4" name="Slide Number Placeholder 3">
            <a:extLst>
              <a:ext uri="{FF2B5EF4-FFF2-40B4-BE49-F238E27FC236}">
                <a16:creationId xmlns:a16="http://schemas.microsoft.com/office/drawing/2014/main" id="{3CDE68F0-7282-4193-8E74-5A80C601E5A6}"/>
              </a:ext>
            </a:extLst>
          </p:cNvPr>
          <p:cNvSpPr>
            <a:spLocks noGrp="1"/>
          </p:cNvSpPr>
          <p:nvPr>
            <p:ph type="sldNum" sz="quarter" idx="10"/>
          </p:nvPr>
        </p:nvSpPr>
        <p:spPr/>
        <p:txBody>
          <a:bodyPr/>
          <a:lstStyle/>
          <a:p>
            <a:pPr>
              <a:defRPr/>
            </a:pPr>
            <a:fld id="{14F214EF-6916-43FF-8424-30437CA8A788}" type="slidenum">
              <a:rPr lang="en-US" smtClean="0"/>
              <a:pPr>
                <a:defRPr/>
              </a:pPr>
              <a:t>6</a:t>
            </a:fld>
            <a:endParaRPr lang="en-US" dirty="0"/>
          </a:p>
        </p:txBody>
      </p:sp>
      <p:sp>
        <p:nvSpPr>
          <p:cNvPr id="5" name="Footer Placeholder 4">
            <a:extLst>
              <a:ext uri="{FF2B5EF4-FFF2-40B4-BE49-F238E27FC236}">
                <a16:creationId xmlns:a16="http://schemas.microsoft.com/office/drawing/2014/main" id="{7AF6ED3F-4E36-450B-A2A2-EF0E55AA5EE8}"/>
              </a:ext>
            </a:extLst>
          </p:cNvPr>
          <p:cNvSpPr>
            <a:spLocks noGrp="1"/>
          </p:cNvSpPr>
          <p:nvPr>
            <p:ph type="ftr" sz="quarter" idx="11"/>
          </p:nvPr>
        </p:nvSpPr>
        <p:spPr/>
        <p:txBody>
          <a:bodyPr/>
          <a:lstStyle/>
          <a:p>
            <a:pPr>
              <a:defRPr/>
            </a:pPr>
            <a:r>
              <a:rPr lang="fr-FR" dirty="0"/>
              <a:t>1009-05 Systèmes à Microprocesseur 1. Structure ordinateur</a:t>
            </a:r>
          </a:p>
        </p:txBody>
      </p:sp>
      <p:pic>
        <p:nvPicPr>
          <p:cNvPr id="6" name="Picture 5">
            <a:extLst>
              <a:ext uri="{FF2B5EF4-FFF2-40B4-BE49-F238E27FC236}">
                <a16:creationId xmlns:a16="http://schemas.microsoft.com/office/drawing/2014/main" id="{189F5BC3-3992-453D-BD9B-AF8749EFBF4A}"/>
              </a:ext>
            </a:extLst>
          </p:cNvPr>
          <p:cNvPicPr>
            <a:picLocks noChangeAspect="1"/>
          </p:cNvPicPr>
          <p:nvPr/>
        </p:nvPicPr>
        <p:blipFill>
          <a:blip r:embed="rId2"/>
          <a:stretch>
            <a:fillRect/>
          </a:stretch>
        </p:blipFill>
        <p:spPr>
          <a:xfrm>
            <a:off x="671693" y="742950"/>
            <a:ext cx="7785048" cy="4164769"/>
          </a:xfrm>
          <a:prstGeom prst="rect">
            <a:avLst/>
          </a:prstGeom>
        </p:spPr>
      </p:pic>
      <p:sp>
        <p:nvSpPr>
          <p:cNvPr id="7" name="Rectangle 6">
            <a:extLst>
              <a:ext uri="{FF2B5EF4-FFF2-40B4-BE49-F238E27FC236}">
                <a16:creationId xmlns:a16="http://schemas.microsoft.com/office/drawing/2014/main" id="{61693D83-BD9C-4796-AE85-813184AFFF87}"/>
              </a:ext>
            </a:extLst>
          </p:cNvPr>
          <p:cNvSpPr/>
          <p:nvPr/>
        </p:nvSpPr>
        <p:spPr>
          <a:xfrm>
            <a:off x="323528" y="5063720"/>
            <a:ext cx="8363272" cy="830997"/>
          </a:xfrm>
          <a:prstGeom prst="rect">
            <a:avLst/>
          </a:prstGeom>
        </p:spPr>
        <p:txBody>
          <a:bodyPr wrap="square">
            <a:spAutoFit/>
          </a:bodyPr>
          <a:lstStyle/>
          <a:p>
            <a:r>
              <a:rPr lang="en-US" dirty="0">
                <a:latin typeface="LMRoman10-Regular"/>
              </a:rPr>
              <a:t>8 bits for the data and 4 for the address to know which LED or line of LED and so on that we want to switch or not.</a:t>
            </a:r>
            <a:endParaRPr lang="en-US" dirty="0"/>
          </a:p>
        </p:txBody>
      </p:sp>
    </p:spTree>
    <p:extLst>
      <p:ext uri="{BB962C8B-B14F-4D97-AF65-F5344CB8AC3E}">
        <p14:creationId xmlns:p14="http://schemas.microsoft.com/office/powerpoint/2010/main" val="31731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18CD-DBAB-47D9-BD42-31287A1C81E1}"/>
              </a:ext>
            </a:extLst>
          </p:cNvPr>
          <p:cNvSpPr>
            <a:spLocks noGrp="1"/>
          </p:cNvSpPr>
          <p:nvPr>
            <p:ph type="title"/>
          </p:nvPr>
        </p:nvSpPr>
        <p:spPr>
          <a:xfrm>
            <a:off x="2149388" y="0"/>
            <a:ext cx="4845224" cy="1143000"/>
          </a:xfrm>
        </p:spPr>
        <p:txBody>
          <a:bodyPr/>
          <a:lstStyle/>
          <a:p>
            <a:r>
              <a:rPr lang="en-US" dirty="0"/>
              <a:t>Driver</a:t>
            </a:r>
          </a:p>
        </p:txBody>
      </p:sp>
      <p:sp>
        <p:nvSpPr>
          <p:cNvPr id="4" name="Slide Number Placeholder 3">
            <a:extLst>
              <a:ext uri="{FF2B5EF4-FFF2-40B4-BE49-F238E27FC236}">
                <a16:creationId xmlns:a16="http://schemas.microsoft.com/office/drawing/2014/main" id="{FD0B0232-8AF6-4B3D-A837-3A67E646BB08}"/>
              </a:ext>
            </a:extLst>
          </p:cNvPr>
          <p:cNvSpPr>
            <a:spLocks noGrp="1"/>
          </p:cNvSpPr>
          <p:nvPr>
            <p:ph type="sldNum" sz="quarter" idx="10"/>
          </p:nvPr>
        </p:nvSpPr>
        <p:spPr/>
        <p:txBody>
          <a:bodyPr/>
          <a:lstStyle/>
          <a:p>
            <a:pPr>
              <a:defRPr/>
            </a:pPr>
            <a:fld id="{14F214EF-6916-43FF-8424-30437CA8A788}" type="slidenum">
              <a:rPr lang="en-US" smtClean="0"/>
              <a:pPr>
                <a:defRPr/>
              </a:pPr>
              <a:t>7</a:t>
            </a:fld>
            <a:endParaRPr lang="en-US" dirty="0"/>
          </a:p>
        </p:txBody>
      </p:sp>
      <p:sp>
        <p:nvSpPr>
          <p:cNvPr id="5" name="Footer Placeholder 4">
            <a:extLst>
              <a:ext uri="{FF2B5EF4-FFF2-40B4-BE49-F238E27FC236}">
                <a16:creationId xmlns:a16="http://schemas.microsoft.com/office/drawing/2014/main" id="{77838C2D-FE7D-4FF6-9CE2-4E1A97C68BF9}"/>
              </a:ext>
            </a:extLst>
          </p:cNvPr>
          <p:cNvSpPr>
            <a:spLocks noGrp="1"/>
          </p:cNvSpPr>
          <p:nvPr>
            <p:ph type="ftr" sz="quarter" idx="11"/>
          </p:nvPr>
        </p:nvSpPr>
        <p:spPr/>
        <p:txBody>
          <a:bodyPr/>
          <a:lstStyle/>
          <a:p>
            <a:pPr>
              <a:defRPr/>
            </a:pPr>
            <a:r>
              <a:rPr lang="fr-FR" dirty="0"/>
              <a:t>1009-05 Systèmes à Microprocesseur 1. Structure ordinateur</a:t>
            </a:r>
          </a:p>
        </p:txBody>
      </p:sp>
      <p:sp>
        <p:nvSpPr>
          <p:cNvPr id="7" name="Content Placeholder 6">
            <a:extLst>
              <a:ext uri="{FF2B5EF4-FFF2-40B4-BE49-F238E27FC236}">
                <a16:creationId xmlns:a16="http://schemas.microsoft.com/office/drawing/2014/main" id="{BE9BEFB8-93CE-4B51-8922-6C50FFFFBD51}"/>
              </a:ext>
            </a:extLst>
          </p:cNvPr>
          <p:cNvSpPr>
            <a:spLocks noGrp="1"/>
          </p:cNvSpPr>
          <p:nvPr>
            <p:ph idx="1"/>
          </p:nvPr>
        </p:nvSpPr>
        <p:spPr>
          <a:xfrm>
            <a:off x="421900" y="801005"/>
            <a:ext cx="8363272" cy="1656184"/>
          </a:xfrm>
        </p:spPr>
        <p:txBody>
          <a:bodyPr/>
          <a:lstStyle/>
          <a:p>
            <a:pPr marL="0" indent="0">
              <a:buNone/>
            </a:pPr>
            <a:r>
              <a:rPr lang="en-US" dirty="0"/>
              <a:t>Designing a driver to make the FPGA and the MAX7219 able to communicate each other.</a:t>
            </a:r>
          </a:p>
        </p:txBody>
      </p:sp>
      <p:pic>
        <p:nvPicPr>
          <p:cNvPr id="8" name="Picture 7">
            <a:extLst>
              <a:ext uri="{FF2B5EF4-FFF2-40B4-BE49-F238E27FC236}">
                <a16:creationId xmlns:a16="http://schemas.microsoft.com/office/drawing/2014/main" id="{59FEC15F-3684-4BFF-B853-A0503F1AF01B}"/>
              </a:ext>
            </a:extLst>
          </p:cNvPr>
          <p:cNvPicPr>
            <a:picLocks noChangeAspect="1"/>
          </p:cNvPicPr>
          <p:nvPr/>
        </p:nvPicPr>
        <p:blipFill>
          <a:blip r:embed="rId2"/>
          <a:stretch>
            <a:fillRect/>
          </a:stretch>
        </p:blipFill>
        <p:spPr>
          <a:xfrm>
            <a:off x="492703" y="3039535"/>
            <a:ext cx="3790950" cy="1600200"/>
          </a:xfrm>
          <a:prstGeom prst="rect">
            <a:avLst/>
          </a:prstGeom>
        </p:spPr>
      </p:pic>
      <p:sp>
        <p:nvSpPr>
          <p:cNvPr id="10" name="Content Placeholder 6">
            <a:extLst>
              <a:ext uri="{FF2B5EF4-FFF2-40B4-BE49-F238E27FC236}">
                <a16:creationId xmlns:a16="http://schemas.microsoft.com/office/drawing/2014/main" id="{BF51D7F8-0145-4243-AABC-4FCD83FC9E99}"/>
              </a:ext>
            </a:extLst>
          </p:cNvPr>
          <p:cNvSpPr txBox="1">
            <a:spLocks/>
          </p:cNvSpPr>
          <p:nvPr/>
        </p:nvSpPr>
        <p:spPr bwMode="auto">
          <a:xfrm>
            <a:off x="4355976" y="2522078"/>
            <a:ext cx="5040560" cy="263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marL="0" indent="0">
              <a:buFont typeface="Wingdings" pitchFamily="2" charset="2"/>
              <a:buNone/>
            </a:pPr>
            <a:r>
              <a:rPr lang="en-US" kern="0" dirty="0"/>
              <a:t>Entity:</a:t>
            </a:r>
          </a:p>
          <a:p>
            <a:pPr marL="0" indent="0">
              <a:buFont typeface="Wingdings" pitchFamily="2" charset="2"/>
              <a:buNone/>
            </a:pPr>
            <a:r>
              <a:rPr lang="en-US" sz="1800" kern="0" dirty="0"/>
              <a:t>Inputs: </a:t>
            </a:r>
            <a:r>
              <a:rPr lang="en-US" sz="1800" kern="0" dirty="0" err="1"/>
              <a:t>Clk</a:t>
            </a:r>
            <a:r>
              <a:rPr lang="en-US" sz="1800" kern="0" dirty="0"/>
              <a:t> (frequency for the IC)</a:t>
            </a:r>
          </a:p>
          <a:p>
            <a:pPr marL="0" indent="0">
              <a:buFont typeface="Wingdings" pitchFamily="2" charset="2"/>
              <a:buNone/>
            </a:pPr>
            <a:r>
              <a:rPr lang="en-US" sz="1800" kern="0" dirty="0"/>
              <a:t>           16 bits signal</a:t>
            </a:r>
          </a:p>
          <a:p>
            <a:pPr marL="0" indent="0">
              <a:buFont typeface="Wingdings" pitchFamily="2" charset="2"/>
              <a:buNone/>
            </a:pPr>
            <a:endParaRPr lang="en-US" sz="1800" kern="0" dirty="0"/>
          </a:p>
          <a:p>
            <a:pPr marL="0" indent="0">
              <a:buFont typeface="Wingdings" pitchFamily="2" charset="2"/>
              <a:buNone/>
            </a:pPr>
            <a:r>
              <a:rPr lang="en-US" sz="1800" kern="0" dirty="0"/>
              <a:t>Outputs: CLK (Frequency for the matrix)</a:t>
            </a:r>
          </a:p>
          <a:p>
            <a:pPr marL="0" indent="0">
              <a:buFont typeface="Wingdings" pitchFamily="2" charset="2"/>
              <a:buNone/>
            </a:pPr>
            <a:r>
              <a:rPr lang="en-US" sz="1800" kern="0" dirty="0"/>
              <a:t>	  CS signal</a:t>
            </a:r>
          </a:p>
          <a:p>
            <a:pPr marL="0" indent="0">
              <a:buFont typeface="Wingdings" pitchFamily="2" charset="2"/>
              <a:buNone/>
            </a:pPr>
            <a:r>
              <a:rPr lang="en-US" sz="1800" kern="0" dirty="0"/>
              <a:t>	  Data Array signal for matrix</a:t>
            </a:r>
          </a:p>
        </p:txBody>
      </p:sp>
      <p:sp>
        <p:nvSpPr>
          <p:cNvPr id="11" name="Content Placeholder 6">
            <a:extLst>
              <a:ext uri="{FF2B5EF4-FFF2-40B4-BE49-F238E27FC236}">
                <a16:creationId xmlns:a16="http://schemas.microsoft.com/office/drawing/2014/main" id="{4FEA5C02-151F-429C-A7EA-9664D8786749}"/>
              </a:ext>
            </a:extLst>
          </p:cNvPr>
          <p:cNvSpPr txBox="1">
            <a:spLocks/>
          </p:cNvSpPr>
          <p:nvPr/>
        </p:nvSpPr>
        <p:spPr bwMode="auto">
          <a:xfrm>
            <a:off x="565026" y="5424947"/>
            <a:ext cx="5040560" cy="682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marL="0" indent="0">
              <a:buFont typeface="Wingdings" pitchFamily="2" charset="2"/>
              <a:buNone/>
            </a:pPr>
            <a:r>
              <a:rPr lang="es-MX" kern="0" dirty="0"/>
              <a:t>16 </a:t>
            </a:r>
            <a:r>
              <a:rPr lang="es-MX" kern="0" dirty="0" err="1"/>
              <a:t>States</a:t>
            </a:r>
            <a:r>
              <a:rPr lang="es-MX" kern="0" dirty="0"/>
              <a:t> -</a:t>
            </a:r>
            <a:r>
              <a:rPr lang="en-US" kern="0" dirty="0"/>
              <a:t>&gt;</a:t>
            </a:r>
          </a:p>
        </p:txBody>
      </p:sp>
      <p:sp>
        <p:nvSpPr>
          <p:cNvPr id="12" name="Content Placeholder 6">
            <a:extLst>
              <a:ext uri="{FF2B5EF4-FFF2-40B4-BE49-F238E27FC236}">
                <a16:creationId xmlns:a16="http://schemas.microsoft.com/office/drawing/2014/main" id="{B0DCDE80-AE1A-4E76-91B6-AE0037BEE8B1}"/>
              </a:ext>
            </a:extLst>
          </p:cNvPr>
          <p:cNvSpPr txBox="1">
            <a:spLocks/>
          </p:cNvSpPr>
          <p:nvPr/>
        </p:nvSpPr>
        <p:spPr bwMode="auto">
          <a:xfrm>
            <a:off x="3256323" y="5424947"/>
            <a:ext cx="3096344" cy="682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marL="0" indent="0">
              <a:buFont typeface="Wingdings" pitchFamily="2" charset="2"/>
              <a:buNone/>
            </a:pPr>
            <a:r>
              <a:rPr lang="es-MX" sz="1100" kern="0" dirty="0" err="1"/>
              <a:t>State</a:t>
            </a:r>
            <a:r>
              <a:rPr lang="es-MX" sz="1100" kern="0" dirty="0"/>
              <a:t> 1: </a:t>
            </a:r>
            <a:r>
              <a:rPr lang="es-MX" sz="1100" kern="0" dirty="0" err="1"/>
              <a:t>Recept</a:t>
            </a:r>
            <a:r>
              <a:rPr lang="en-US" sz="1100" kern="0" dirty="0"/>
              <a:t> (Receive the Data Array)</a:t>
            </a:r>
          </a:p>
          <a:p>
            <a:pPr marL="0" indent="0">
              <a:buFont typeface="Wingdings" pitchFamily="2" charset="2"/>
              <a:buNone/>
            </a:pPr>
            <a:endParaRPr lang="en-US" sz="1100" kern="0" dirty="0"/>
          </a:p>
          <a:p>
            <a:pPr marL="0" indent="0">
              <a:buFont typeface="Wingdings" pitchFamily="2" charset="2"/>
              <a:buNone/>
            </a:pPr>
            <a:r>
              <a:rPr lang="en-US" sz="1100" kern="0" dirty="0"/>
              <a:t>15 States: Counters</a:t>
            </a:r>
            <a:endParaRPr lang="es-MX" sz="1100" kern="0" dirty="0"/>
          </a:p>
        </p:txBody>
      </p:sp>
    </p:spTree>
    <p:extLst>
      <p:ext uri="{BB962C8B-B14F-4D97-AF65-F5344CB8AC3E}">
        <p14:creationId xmlns:p14="http://schemas.microsoft.com/office/powerpoint/2010/main" val="356838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51B39B0-7BED-4FFB-AC0C-BA2CB1936625}"/>
              </a:ext>
            </a:extLst>
          </p:cNvPr>
          <p:cNvSpPr>
            <a:spLocks noGrp="1"/>
          </p:cNvSpPr>
          <p:nvPr>
            <p:ph type="title"/>
          </p:nvPr>
        </p:nvSpPr>
        <p:spPr>
          <a:xfrm>
            <a:off x="457200" y="171450"/>
            <a:ext cx="8229600" cy="1143000"/>
          </a:xfrm>
        </p:spPr>
        <p:txBody>
          <a:bodyPr/>
          <a:lstStyle/>
          <a:p>
            <a:r>
              <a:rPr lang="en-US" dirty="0"/>
              <a:t>Driver</a:t>
            </a:r>
          </a:p>
        </p:txBody>
      </p:sp>
      <p:pic>
        <p:nvPicPr>
          <p:cNvPr id="6" name="Content Placeholder 5">
            <a:extLst>
              <a:ext uri="{FF2B5EF4-FFF2-40B4-BE49-F238E27FC236}">
                <a16:creationId xmlns:a16="http://schemas.microsoft.com/office/drawing/2014/main" id="{B0049A7F-CE07-47FB-BA46-24FCD4D2DD75}"/>
              </a:ext>
            </a:extLst>
          </p:cNvPr>
          <p:cNvPicPr>
            <a:picLocks noGrp="1" noChangeAspect="1"/>
          </p:cNvPicPr>
          <p:nvPr>
            <p:ph sz="half" idx="1"/>
          </p:nvPr>
        </p:nvPicPr>
        <p:blipFill>
          <a:blip r:embed="rId2"/>
          <a:stretch>
            <a:fillRect/>
          </a:stretch>
        </p:blipFill>
        <p:spPr>
          <a:xfrm>
            <a:off x="659244" y="1539875"/>
            <a:ext cx="3656738" cy="4525963"/>
          </a:xfrm>
          <a:prstGeom prst="rect">
            <a:avLst/>
          </a:prstGeom>
          <a:noFill/>
        </p:spPr>
      </p:pic>
      <p:sp>
        <p:nvSpPr>
          <p:cNvPr id="13" name="Content Placeholder 3">
            <a:extLst>
              <a:ext uri="{FF2B5EF4-FFF2-40B4-BE49-F238E27FC236}">
                <a16:creationId xmlns:a16="http://schemas.microsoft.com/office/drawing/2014/main" id="{B3B43641-F2AD-463C-96C9-74B043004336}"/>
              </a:ext>
            </a:extLst>
          </p:cNvPr>
          <p:cNvSpPr>
            <a:spLocks noGrp="1"/>
          </p:cNvSpPr>
          <p:nvPr>
            <p:ph sz="half" idx="2"/>
          </p:nvPr>
        </p:nvSpPr>
        <p:spPr>
          <a:xfrm>
            <a:off x="4659313" y="1539875"/>
            <a:ext cx="4038600" cy="4525963"/>
          </a:xfrm>
        </p:spPr>
        <p:txBody>
          <a:bodyPr/>
          <a:lstStyle/>
          <a:p>
            <a:r>
              <a:rPr lang="en-US" dirty="0"/>
              <a:t>Variable “</a:t>
            </a:r>
            <a:r>
              <a:rPr lang="en-US" dirty="0" err="1"/>
              <a:t>Donnee</a:t>
            </a:r>
            <a:r>
              <a:rPr lang="en-US" dirty="0"/>
              <a:t>” receive the data</a:t>
            </a:r>
          </a:p>
          <a:p>
            <a:pPr marL="0" indent="0">
              <a:buNone/>
            </a:pPr>
            <a:r>
              <a:rPr lang="en-US" dirty="0"/>
              <a:t> </a:t>
            </a:r>
          </a:p>
          <a:p>
            <a:r>
              <a:rPr lang="en-US" dirty="0"/>
              <a:t>16 States</a:t>
            </a:r>
            <a:r>
              <a:rPr lang="es-MX" dirty="0"/>
              <a:t>:</a:t>
            </a:r>
          </a:p>
          <a:p>
            <a:pPr lvl="1"/>
            <a:r>
              <a:rPr lang="en-US" dirty="0"/>
              <a:t>State 1: Recep</a:t>
            </a:r>
            <a:r>
              <a:rPr lang="es-MX" dirty="0"/>
              <a:t>t</a:t>
            </a:r>
            <a:r>
              <a:rPr lang="en-US" dirty="0"/>
              <a:t> (Receive the Data Array)</a:t>
            </a:r>
          </a:p>
          <a:p>
            <a:pPr lvl="1"/>
            <a:r>
              <a:rPr lang="en-US" dirty="0"/>
              <a:t>15 States: Counters</a:t>
            </a:r>
            <a:endParaRPr lang="es-MX" dirty="0"/>
          </a:p>
          <a:p>
            <a:pPr lvl="1"/>
            <a:endParaRPr lang="en-US" dirty="0"/>
          </a:p>
          <a:p>
            <a:pPr lvl="1"/>
            <a:endParaRPr lang="es-MX" dirty="0"/>
          </a:p>
          <a:p>
            <a:pPr lvl="1"/>
            <a:endParaRPr lang="en-US" dirty="0"/>
          </a:p>
        </p:txBody>
      </p:sp>
      <p:sp>
        <p:nvSpPr>
          <p:cNvPr id="4" name="Slide Number Placeholder 3">
            <a:extLst>
              <a:ext uri="{FF2B5EF4-FFF2-40B4-BE49-F238E27FC236}">
                <a16:creationId xmlns:a16="http://schemas.microsoft.com/office/drawing/2014/main" id="{2D42AB88-1739-4EA9-A8AB-47D7136297AF}"/>
              </a:ext>
            </a:extLst>
          </p:cNvPr>
          <p:cNvSpPr>
            <a:spLocks noGrp="1"/>
          </p:cNvSpPr>
          <p:nvPr>
            <p:ph type="sldNum" sz="quarter" idx="10"/>
          </p:nvPr>
        </p:nvSpPr>
        <p:spPr>
          <a:xfrm>
            <a:off x="-12520" y="6461503"/>
            <a:ext cx="684213" cy="306387"/>
          </a:xfrm>
        </p:spPr>
        <p:txBody>
          <a:bodyPr wrap="square" anchor="ctr">
            <a:normAutofit/>
          </a:bodyPr>
          <a:lstStyle/>
          <a:p>
            <a:pPr>
              <a:spcAft>
                <a:spcPts val="600"/>
              </a:spcAft>
              <a:defRPr/>
            </a:pPr>
            <a:fld id="{14F214EF-6916-43FF-8424-30437CA8A788}" type="slidenum">
              <a:rPr lang="en-US" smtClean="0"/>
              <a:pPr>
                <a:spcAft>
                  <a:spcPts val="600"/>
                </a:spcAft>
                <a:defRPr/>
              </a:pPr>
              <a:t>8</a:t>
            </a:fld>
            <a:endParaRPr lang="en-US"/>
          </a:p>
        </p:txBody>
      </p:sp>
      <p:sp>
        <p:nvSpPr>
          <p:cNvPr id="5" name="Footer Placeholder 4">
            <a:extLst>
              <a:ext uri="{FF2B5EF4-FFF2-40B4-BE49-F238E27FC236}">
                <a16:creationId xmlns:a16="http://schemas.microsoft.com/office/drawing/2014/main" id="{A2220E3A-1964-4F8A-A6B3-96E2C0D803A0}"/>
              </a:ext>
            </a:extLst>
          </p:cNvPr>
          <p:cNvSpPr>
            <a:spLocks noGrp="1"/>
          </p:cNvSpPr>
          <p:nvPr>
            <p:ph type="ftr" sz="quarter" idx="11"/>
          </p:nvPr>
        </p:nvSpPr>
        <p:spPr/>
        <p:txBody>
          <a:bodyPr/>
          <a:lstStyle/>
          <a:p>
            <a:pPr>
              <a:spcAft>
                <a:spcPts val="600"/>
              </a:spcAft>
              <a:defRPr/>
            </a:pPr>
            <a:r>
              <a:rPr lang="fr-FR"/>
              <a:t>1009-05 Systèmes à Microprocesseur 1. Structure ordinateur</a:t>
            </a:r>
          </a:p>
        </p:txBody>
      </p:sp>
    </p:spTree>
    <p:extLst>
      <p:ext uri="{BB962C8B-B14F-4D97-AF65-F5344CB8AC3E}">
        <p14:creationId xmlns:p14="http://schemas.microsoft.com/office/powerpoint/2010/main" val="395537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88A8-1215-4842-9008-791129A189D2}"/>
              </a:ext>
            </a:extLst>
          </p:cNvPr>
          <p:cNvSpPr>
            <a:spLocks noGrp="1"/>
          </p:cNvSpPr>
          <p:nvPr>
            <p:ph type="title"/>
          </p:nvPr>
        </p:nvSpPr>
        <p:spPr/>
        <p:txBody>
          <a:bodyPr/>
          <a:lstStyle/>
          <a:p>
            <a:r>
              <a:rPr lang="en-US" dirty="0"/>
              <a:t>Application</a:t>
            </a:r>
          </a:p>
        </p:txBody>
      </p:sp>
      <p:pic>
        <p:nvPicPr>
          <p:cNvPr id="8" name="Content Placeholder 7">
            <a:extLst>
              <a:ext uri="{FF2B5EF4-FFF2-40B4-BE49-F238E27FC236}">
                <a16:creationId xmlns:a16="http://schemas.microsoft.com/office/drawing/2014/main" id="{C557F22E-6069-4A3F-9FE3-4B518DEACDED}"/>
              </a:ext>
            </a:extLst>
          </p:cNvPr>
          <p:cNvPicPr>
            <a:picLocks noGrp="1" noChangeAspect="1"/>
          </p:cNvPicPr>
          <p:nvPr>
            <p:ph sz="half" idx="1"/>
          </p:nvPr>
        </p:nvPicPr>
        <p:blipFill>
          <a:blip r:embed="rId2"/>
          <a:stretch>
            <a:fillRect/>
          </a:stretch>
        </p:blipFill>
        <p:spPr>
          <a:xfrm>
            <a:off x="0" y="938372"/>
            <a:ext cx="4648200" cy="5064739"/>
          </a:xfrm>
          <a:prstGeom prst="rect">
            <a:avLst/>
          </a:prstGeom>
        </p:spPr>
      </p:pic>
      <p:sp>
        <p:nvSpPr>
          <p:cNvPr id="5" name="Slide Number Placeholder 4">
            <a:extLst>
              <a:ext uri="{FF2B5EF4-FFF2-40B4-BE49-F238E27FC236}">
                <a16:creationId xmlns:a16="http://schemas.microsoft.com/office/drawing/2014/main" id="{EC802190-4DC8-49B6-B333-0198AC60F408}"/>
              </a:ext>
            </a:extLst>
          </p:cNvPr>
          <p:cNvSpPr>
            <a:spLocks noGrp="1"/>
          </p:cNvSpPr>
          <p:nvPr>
            <p:ph type="sldNum" sz="quarter" idx="10"/>
          </p:nvPr>
        </p:nvSpPr>
        <p:spPr/>
        <p:txBody>
          <a:bodyPr/>
          <a:lstStyle/>
          <a:p>
            <a:pPr>
              <a:defRPr/>
            </a:pPr>
            <a:fld id="{814E4D95-5749-4317-9CDB-71B0D5CB6843}" type="slidenum">
              <a:rPr lang="en-US" smtClean="0"/>
              <a:pPr>
                <a:defRPr/>
              </a:pPr>
              <a:t>9</a:t>
            </a:fld>
            <a:endParaRPr lang="en-US" dirty="0"/>
          </a:p>
        </p:txBody>
      </p:sp>
      <p:sp>
        <p:nvSpPr>
          <p:cNvPr id="6" name="Footer Placeholder 5">
            <a:extLst>
              <a:ext uri="{FF2B5EF4-FFF2-40B4-BE49-F238E27FC236}">
                <a16:creationId xmlns:a16="http://schemas.microsoft.com/office/drawing/2014/main" id="{E03D21CF-AA7B-46FB-B404-5261F34C506A}"/>
              </a:ext>
            </a:extLst>
          </p:cNvPr>
          <p:cNvSpPr>
            <a:spLocks noGrp="1"/>
          </p:cNvSpPr>
          <p:nvPr>
            <p:ph type="ftr" sz="quarter" idx="11"/>
          </p:nvPr>
        </p:nvSpPr>
        <p:spPr/>
        <p:txBody>
          <a:bodyPr/>
          <a:lstStyle/>
          <a:p>
            <a:pPr>
              <a:defRPr/>
            </a:pPr>
            <a:r>
              <a:rPr lang="fr-FR"/>
              <a:t>1009-05 Systèmes à Microprocesseur 1. Structure ordinateur</a:t>
            </a:r>
          </a:p>
        </p:txBody>
      </p:sp>
      <p:sp>
        <p:nvSpPr>
          <p:cNvPr id="10" name="Content Placeholder 11">
            <a:extLst>
              <a:ext uri="{FF2B5EF4-FFF2-40B4-BE49-F238E27FC236}">
                <a16:creationId xmlns:a16="http://schemas.microsoft.com/office/drawing/2014/main" id="{CFAF1387-AB67-4DBA-82AD-BA06C5D2B600}"/>
              </a:ext>
            </a:extLst>
          </p:cNvPr>
          <p:cNvSpPr txBox="1">
            <a:spLocks/>
          </p:cNvSpPr>
          <p:nvPr/>
        </p:nvSpPr>
        <p:spPr bwMode="auto">
          <a:xfrm>
            <a:off x="4860032" y="938373"/>
            <a:ext cx="4038600" cy="5064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28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400">
                <a:solidFill>
                  <a:srgbClr val="1153B5"/>
                </a:solidFill>
                <a:latin typeface="+mn-lt"/>
              </a:defRPr>
            </a:lvl2pPr>
            <a:lvl3pPr marL="1143000" indent="-228600" algn="l" rtl="0" eaLnBrk="0" fontAlgn="base" hangingPunct="0">
              <a:spcBef>
                <a:spcPct val="20000"/>
              </a:spcBef>
              <a:spcAft>
                <a:spcPct val="0"/>
              </a:spcAft>
              <a:buChar char="•"/>
              <a:defRPr sz="2000">
                <a:solidFill>
                  <a:srgbClr val="1153B5"/>
                </a:solidFill>
                <a:latin typeface="+mn-lt"/>
              </a:defRPr>
            </a:lvl3pPr>
            <a:lvl4pPr marL="1600200" indent="-228600" algn="l" rtl="0" eaLnBrk="0" fontAlgn="base" hangingPunct="0">
              <a:spcBef>
                <a:spcPct val="20000"/>
              </a:spcBef>
              <a:spcAft>
                <a:spcPct val="0"/>
              </a:spcAft>
              <a:buChar char="–"/>
              <a:defRPr sz="1800">
                <a:solidFill>
                  <a:srgbClr val="1153B5"/>
                </a:solidFill>
                <a:latin typeface="+mn-lt"/>
              </a:defRPr>
            </a:lvl4pPr>
            <a:lvl5pPr marL="2057400" indent="-228600" algn="l" rtl="0" eaLnBrk="0" fontAlgn="base" hangingPunct="0">
              <a:spcBef>
                <a:spcPct val="20000"/>
              </a:spcBef>
              <a:spcAft>
                <a:spcPct val="0"/>
              </a:spcAft>
              <a:buChar char="»"/>
              <a:defRPr sz="1800">
                <a:solidFill>
                  <a:srgbClr val="1153B5"/>
                </a:solidFill>
                <a:latin typeface="+mn-lt"/>
              </a:defRPr>
            </a:lvl5pPr>
            <a:lvl6pPr marL="2514600" indent="-228600" algn="l" rtl="0" fontAlgn="base">
              <a:spcBef>
                <a:spcPct val="20000"/>
              </a:spcBef>
              <a:spcAft>
                <a:spcPct val="0"/>
              </a:spcAft>
              <a:buChar char="»"/>
              <a:defRPr sz="1800">
                <a:solidFill>
                  <a:srgbClr val="1153B5"/>
                </a:solidFill>
                <a:latin typeface="+mn-lt"/>
              </a:defRPr>
            </a:lvl6pPr>
            <a:lvl7pPr marL="2971800" indent="-228600" algn="l" rtl="0" fontAlgn="base">
              <a:spcBef>
                <a:spcPct val="20000"/>
              </a:spcBef>
              <a:spcAft>
                <a:spcPct val="0"/>
              </a:spcAft>
              <a:buChar char="»"/>
              <a:defRPr sz="1800">
                <a:solidFill>
                  <a:srgbClr val="1153B5"/>
                </a:solidFill>
                <a:latin typeface="+mn-lt"/>
              </a:defRPr>
            </a:lvl7pPr>
            <a:lvl8pPr marL="3429000" indent="-228600" algn="l" rtl="0" fontAlgn="base">
              <a:spcBef>
                <a:spcPct val="20000"/>
              </a:spcBef>
              <a:spcAft>
                <a:spcPct val="0"/>
              </a:spcAft>
              <a:buChar char="»"/>
              <a:defRPr sz="1800">
                <a:solidFill>
                  <a:srgbClr val="1153B5"/>
                </a:solidFill>
                <a:latin typeface="+mn-lt"/>
              </a:defRPr>
            </a:lvl8pPr>
            <a:lvl9pPr marL="3886200" indent="-228600" algn="l" rtl="0" fontAlgn="base">
              <a:spcBef>
                <a:spcPct val="20000"/>
              </a:spcBef>
              <a:spcAft>
                <a:spcPct val="0"/>
              </a:spcAft>
              <a:buChar char="»"/>
              <a:defRPr sz="1800">
                <a:solidFill>
                  <a:srgbClr val="1153B5"/>
                </a:solidFill>
                <a:latin typeface="+mn-lt"/>
              </a:defRPr>
            </a:lvl9pPr>
          </a:lstStyle>
          <a:p>
            <a:r>
              <a:rPr lang="en-US" sz="2200" dirty="0"/>
              <a:t>The first 4 bits are never used for this device. </a:t>
            </a:r>
          </a:p>
          <a:p>
            <a:endParaRPr lang="en-US" sz="2200" kern="0" dirty="0"/>
          </a:p>
          <a:p>
            <a:r>
              <a:rPr lang="en-US" sz="2200" dirty="0"/>
              <a:t>The last 8 bits each monitor one led in the line. </a:t>
            </a:r>
          </a:p>
          <a:p>
            <a:endParaRPr lang="en-US" sz="2200" kern="0" dirty="0"/>
          </a:p>
          <a:p>
            <a:r>
              <a:rPr lang="en-US" sz="2200" dirty="0"/>
              <a:t>If the bits are equal to 1, the corresponding LEDs will be lit and in the same way, they will be off if the bits are equal to 0.</a:t>
            </a:r>
          </a:p>
          <a:p>
            <a:endParaRPr lang="en-US" sz="2000" kern="0" dirty="0"/>
          </a:p>
          <a:p>
            <a:endParaRPr lang="en-US" sz="2000" kern="0" dirty="0"/>
          </a:p>
        </p:txBody>
      </p:sp>
    </p:spTree>
    <p:extLst>
      <p:ext uri="{BB962C8B-B14F-4D97-AF65-F5344CB8AC3E}">
        <p14:creationId xmlns:p14="http://schemas.microsoft.com/office/powerpoint/2010/main" val="4010572043"/>
      </p:ext>
    </p:extLst>
  </p:cSld>
  <p:clrMapOvr>
    <a:masterClrMapping/>
  </p:clrMapOvr>
</p:sld>
</file>

<file path=ppt/theme/theme1.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723</Words>
  <Application>Microsoft Office PowerPoint</Application>
  <PresentationFormat>On-screen Show (4:3)</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LMRoman10-Regular</vt:lpstr>
      <vt:lpstr>Times</vt:lpstr>
      <vt:lpstr>Verdana</vt:lpstr>
      <vt:lpstr>Wingdings</vt:lpstr>
      <vt:lpstr>Conception personnalisée</vt:lpstr>
      <vt:lpstr>Hardware Software Platforms Project Presentation</vt:lpstr>
      <vt:lpstr>Contents</vt:lpstr>
      <vt:lpstr>Context</vt:lpstr>
      <vt:lpstr>LED Matrix MAX7219</vt:lpstr>
      <vt:lpstr>MAX7219 IC</vt:lpstr>
      <vt:lpstr>Signal</vt:lpstr>
      <vt:lpstr>Driver</vt:lpstr>
      <vt:lpstr>Driver</vt:lpstr>
      <vt:lpstr>Application</vt:lpstr>
      <vt:lpstr>Testbench</vt:lpstr>
      <vt:lpstr>NON done job</vt:lpstr>
      <vt:lpstr>Conclusion</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Software Platforms Project Presentation</dc:title>
  <dc:creator>CARLOS IVAN TORRES QUERO</dc:creator>
  <cp:lastModifiedBy>CARLOS IVAN TORRES QUERO</cp:lastModifiedBy>
  <cp:revision>21</cp:revision>
  <dcterms:created xsi:type="dcterms:W3CDTF">2020-05-10T15:10:10Z</dcterms:created>
  <dcterms:modified xsi:type="dcterms:W3CDTF">2020-05-18T10:46:03Z</dcterms:modified>
</cp:coreProperties>
</file>