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63191-6AA0-56ED-3307-752E05A1B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F9BCE-E8E8-6B28-BAC6-19F4FA8E6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E457F2-5A32-F366-B1C9-91B970B6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ADCF-8328-4CE9-8D9E-8129D778F882}" type="datetimeFigureOut">
              <a:rPr lang="es-AR" smtClean="0"/>
              <a:t>14/6/2024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68D838-0AA8-6F0B-90FE-6CB7A4C6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EA4A76-98F7-DE55-4E9E-974C72FA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ED84D-342E-45F0-A858-BA523B4645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782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55195-4629-908D-0C8F-469B89FC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2329D7-13F7-297D-7D38-E5B825ED3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C08881-963D-88EA-C122-8B8BB357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ADCF-8328-4CE9-8D9E-8129D778F882}" type="datetimeFigureOut">
              <a:rPr lang="es-AR" smtClean="0"/>
              <a:t>14/6/2024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4B7B05-187D-FB46-FF17-C88AC115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8FB7F2-4087-5F29-5B14-BE7B4F68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ED84D-342E-45F0-A858-BA523B4645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432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D43605-D367-AB49-147F-32BC8255D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029D7F-4FE6-35B7-1722-C6BC0BE3B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17EE5F-3924-D722-BA27-B6284831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ADCF-8328-4CE9-8D9E-8129D778F882}" type="datetimeFigureOut">
              <a:rPr lang="es-AR" smtClean="0"/>
              <a:t>14/6/2024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7D9D51-D764-1541-1C3A-4D9AC67E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CA2472-BAFE-F18D-C84E-CFD000F5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ED84D-342E-45F0-A858-BA523B4645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074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DD894-CDE8-C8B2-A619-D04FD201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4BC4A5-7EFC-B5BA-4E2A-5E7EF432A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2EAB5C-3BEE-AD7E-0690-02EEAD8A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ADCF-8328-4CE9-8D9E-8129D778F882}" type="datetimeFigureOut">
              <a:rPr lang="es-AR" smtClean="0"/>
              <a:t>14/6/2024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2635D9-1244-E181-6C46-9CDAC0E6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593A11-F663-5BD4-9C34-8D83A713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ED84D-342E-45F0-A858-BA523B4645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989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0FC19-EEC0-F7B7-6094-9199A8A39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DB8BEB-3C61-CD25-133A-5C59C05D5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6183BA-249C-36C9-607D-4211A522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ADCF-8328-4CE9-8D9E-8129D778F882}" type="datetimeFigureOut">
              <a:rPr lang="es-AR" smtClean="0"/>
              <a:t>14/6/2024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E73BD6-22B7-80E3-1F58-BC8EBE1AB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230F8F-3599-6E4D-1EB3-B3F6EE23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ED84D-342E-45F0-A858-BA523B4645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91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82CBF-7B91-D5B1-DBAE-58CA299C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7385D8-CD8E-5952-809E-7AC39742B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66DC00-E328-F22B-F740-437D1B0BE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4B67C8-9494-A91A-0829-87030B08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ADCF-8328-4CE9-8D9E-8129D778F882}" type="datetimeFigureOut">
              <a:rPr lang="es-AR" smtClean="0"/>
              <a:t>14/6/2024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B22876-3EB0-58EC-F471-DC37E9B73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C035B3-1B06-FFB4-75E1-6ADE2F1C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ED84D-342E-45F0-A858-BA523B4645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144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5C5FB-43D2-6B57-4022-70D1A58A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E09D1C-C6F5-ACB7-C803-8055EC456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0CE0F6-1B56-0DB6-95BA-55BFD8E46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016F939-5B5C-CE24-FCC2-47431BB6D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16A6056-69B4-3C90-695F-FF1F3401B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398B1D6-50EB-AB31-210C-B90F6FC9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ADCF-8328-4CE9-8D9E-8129D778F882}" type="datetimeFigureOut">
              <a:rPr lang="es-AR" smtClean="0"/>
              <a:t>14/6/2024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E9E3056-1326-28C8-E199-5146607E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02B28D-93C3-1385-7B9A-2FB0F6FE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ED84D-342E-45F0-A858-BA523B4645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146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77192-184A-B4FE-C567-FC450EB3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066E6E-B494-3B8F-9490-F650752E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ADCF-8328-4CE9-8D9E-8129D778F882}" type="datetimeFigureOut">
              <a:rPr lang="es-AR" smtClean="0"/>
              <a:t>14/6/2024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DA3738-B9E1-7948-CD61-9872D4B3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2F5EEA-86C8-E70D-DF13-65329FD6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ED84D-342E-45F0-A858-BA523B4645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756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3129E4A-032B-50FB-E19F-4738A3BC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ADCF-8328-4CE9-8D9E-8129D778F882}" type="datetimeFigureOut">
              <a:rPr lang="es-AR" smtClean="0"/>
              <a:t>14/6/2024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62FCD0-403B-E4E8-C5C0-738A2673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57BE57-85DF-B8B2-56DF-8184D7DB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ED84D-342E-45F0-A858-BA523B4645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426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11DCF-9012-9CE3-AC8D-F094FC4F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84C8F9-42AD-52F1-E14F-DA414AB4C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C40EEE-81CF-51D9-343D-BD4A9551D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C9E8FC-EA9E-D476-8D61-9C87A459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ADCF-8328-4CE9-8D9E-8129D778F882}" type="datetimeFigureOut">
              <a:rPr lang="es-AR" smtClean="0"/>
              <a:t>14/6/2024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216424-FF5E-8D60-E587-51A5A234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D25CF0-FAF8-B8ED-6EC0-D37ABF1B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ED84D-342E-45F0-A858-BA523B4645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86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D3AB0-457E-4B16-E365-064A99F5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C378E75-1B05-9687-D0A8-8C57084C1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4A2979-B213-5DA5-5F9D-AB3C8DA11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DDBE66-6D14-4D3E-00CA-F5413A6B9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ADCF-8328-4CE9-8D9E-8129D778F882}" type="datetimeFigureOut">
              <a:rPr lang="es-AR" smtClean="0"/>
              <a:t>14/6/2024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A1E059-F2FB-9489-32AB-9A3223F1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6EF42A-CD5C-A2C8-B47B-302CDDF9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ED84D-342E-45F0-A858-BA523B4645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55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DC8BC9-B222-9644-04DA-C86AE6D3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68F6C1-601E-2E63-A06A-27E882966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496116-8AB1-896F-DAF2-BC0AD31ED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EADCF-8328-4CE9-8D9E-8129D778F882}" type="datetimeFigureOut">
              <a:rPr lang="es-AR" smtClean="0"/>
              <a:t>14/6/2024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F98826-9C4B-CF67-FB8D-5E7834674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103B15-A2EA-6A05-5051-5105D15E5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ED84D-342E-45F0-A858-BA523B4645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536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8773DE8-D7C8-62EB-A038-96EE94B2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889"/>
            <a:ext cx="12192000" cy="554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95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9DAF8C3-E72B-920A-2D91-F626EA3E3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39" y="1029810"/>
            <a:ext cx="3626509" cy="262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89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Alberto Ribas</dc:creator>
  <cp:lastModifiedBy>Carlos Alberto Ribas</cp:lastModifiedBy>
  <cp:revision>2</cp:revision>
  <dcterms:created xsi:type="dcterms:W3CDTF">2024-06-14T11:08:30Z</dcterms:created>
  <dcterms:modified xsi:type="dcterms:W3CDTF">2024-06-14T11:32:21Z</dcterms:modified>
</cp:coreProperties>
</file>