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1" r:id="rId9"/>
    <p:sldId id="265" r:id="rId10"/>
    <p:sldId id="262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file:///C:\Users\Charly\Dropbox\umizoomi\Sistemas%20de%20Informacion\Final\01%20Casos%20de%20Uso\diagrama%20de%20caso%20de%20uso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C:\Users\Charly\Dropbox\umizoomi\Sistemas%20de%20Informacion\Final\05%20Base%20de%20datos%20falta\materiales.sq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ree.taiga.io/project/dianamichellgonzalez-sistema-de-manejo-de-inventario-del-caad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C:\Users\Charly\Dropbox\umizoomi\Sistemas%20de%20Informacion\Final\02%20Modelo%20E-R\Modelo%20Entidad-Relaci&#243;n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Users\Charly\Dropbox\umizoomi\Sistemas%20de%20Informacion\Final\03%20Modelo%20relacional\Modelo%20relacional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54DDD-EADC-4418-B530-22D5CD3B8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CAADI - Inventario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436837-EA83-4136-8254-C5AA189EE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182" y="4394039"/>
            <a:ext cx="7711273" cy="2033265"/>
          </a:xfrm>
        </p:spPr>
        <p:txBody>
          <a:bodyPr>
            <a:normAutofit/>
          </a:bodyPr>
          <a:lstStyle/>
          <a:p>
            <a:r>
              <a:rPr lang="es-MX" dirty="0"/>
              <a:t>Carlos Alberto Martínez Paniagua</a:t>
            </a:r>
          </a:p>
          <a:p>
            <a:r>
              <a:rPr lang="es-MX" dirty="0"/>
              <a:t>Luis Enrique Tinoco Hernández</a:t>
            </a:r>
          </a:p>
          <a:p>
            <a:r>
              <a:rPr lang="es-MX" dirty="0"/>
              <a:t>Diana Michell González Pérez</a:t>
            </a:r>
          </a:p>
          <a:p>
            <a:r>
              <a:rPr lang="es-MX" dirty="0"/>
              <a:t>Nicolás Chávez Santoyo</a:t>
            </a:r>
          </a:p>
        </p:txBody>
      </p:sp>
    </p:spTree>
    <p:extLst>
      <p:ext uri="{BB962C8B-B14F-4D97-AF65-F5344CB8AC3E}">
        <p14:creationId xmlns:p14="http://schemas.microsoft.com/office/powerpoint/2010/main" val="175444974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F3109-B86C-473F-84FF-62B003E3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s-MX" dirty="0"/>
              <a:t>Casos de uso</a:t>
            </a:r>
          </a:p>
        </p:txBody>
      </p:sp>
      <p:pic>
        <p:nvPicPr>
          <p:cNvPr id="6" name="Imagen 5" descr="Imagen que contiene texto, mapa&#10;&#10;Descripción generada con confianza muy alta">
            <a:hlinkClick r:id="rId2" action="ppaction://hlinkfile"/>
            <a:extLst>
              <a:ext uri="{FF2B5EF4-FFF2-40B4-BE49-F238E27FC236}">
                <a16:creationId xmlns:a16="http://schemas.microsoft.com/office/drawing/2014/main" id="{7101F805-2EFC-4F44-8093-0E7ABA1D2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577" y="2175642"/>
            <a:ext cx="7117347" cy="45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56582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DA188-097C-426B-94C8-46DBA605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</a:t>
            </a:r>
          </a:p>
        </p:txBody>
      </p:sp>
      <p:pic>
        <p:nvPicPr>
          <p:cNvPr id="5122" name="Picture 2" descr="Resultado de imagen para data base flat">
            <a:hlinkClick r:id="rId2" action="ppaction://hlinkfile"/>
            <a:extLst>
              <a:ext uri="{FF2B5EF4-FFF2-40B4-BE49-F238E27FC236}">
                <a16:creationId xmlns:a16="http://schemas.microsoft.com/office/drawing/2014/main" id="{84167178-9BF6-4044-AA29-5F2E834E6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251" y="303749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57562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7E127-AF2E-4DB2-ADC9-9CA76E37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EA25E4-BE8D-4815-89A8-0448C3669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Scrum y XP desde las trincheras, Henrik </a:t>
            </a:r>
            <a:r>
              <a:rPr lang="es-MX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Kniberg</a:t>
            </a:r>
            <a:r>
              <a:rPr lang="es-MX" dirty="0">
                <a:solidFill>
                  <a:schemeClr val="bg1">
                    <a:lumMod val="85000"/>
                    <a:lumOff val="15000"/>
                  </a:schemeClr>
                </a:solidFill>
              </a:rPr>
              <a:t>, C4Media, 2007.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Base de datos, Modelo entidad relación, Tecnología de la información y la comunicación, 2007.</a:t>
            </a:r>
          </a:p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Ingeniería de Software I, Casos de uso, Un método práctico para explorar requerimientos, Santiago </a:t>
            </a:r>
            <a:r>
              <a:rPr lang="es-MX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Ceria</a:t>
            </a:r>
            <a:r>
              <a:rPr lang="es-MX" dirty="0">
                <a:solidFill>
                  <a:schemeClr val="bg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MX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76602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EC324-FD1B-408B-A976-EAE630A7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03EC8-3550-46A8-8752-2168EB00A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Dentro de las instalaciones de la Universidad, se encuentra el Centro de Auto Aprendizaje Dirigido (CAADI) en el cual los alumnos acuden a realizar actividades para practicar y mejorar el dominio en un idioma extranjero.</a:t>
            </a:r>
          </a:p>
        </p:txBody>
      </p:sp>
    </p:spTree>
    <p:extLst>
      <p:ext uri="{BB962C8B-B14F-4D97-AF65-F5344CB8AC3E}">
        <p14:creationId xmlns:p14="http://schemas.microsoft.com/office/powerpoint/2010/main" val="70197544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151DD71-1666-4091-A04D-EB9EB2E4A2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Imagen que contiene edificio&#10;&#10;Descripción generada con confianza muy alta">
            <a:extLst>
              <a:ext uri="{FF2B5EF4-FFF2-40B4-BE49-F238E27FC236}">
                <a16:creationId xmlns:a16="http://schemas.microsoft.com/office/drawing/2014/main" id="{49E8E0FB-EFB7-482B-89DE-459B1E2DA3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BDEAB74E-C10C-4340-B62B-CC90038D9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F474B7A-7D15-4E9E-B4B3-C9526CD57A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2CCB516-F983-4715-8B85-3945095F311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EC40604-AB50-4408-952C-B362761165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1608" y="488844"/>
            <a:ext cx="2687741" cy="35068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D1463EB-877D-4577-B36D-E5C7E9B027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3108997"/>
            <a:ext cx="2220800" cy="32196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table games  flat">
            <a:extLst>
              <a:ext uri="{FF2B5EF4-FFF2-40B4-BE49-F238E27FC236}">
                <a16:creationId xmlns:a16="http://schemas.microsoft.com/office/drawing/2014/main" id="{F383176A-4C76-46A2-BD2A-63CC26B4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86" y="1051935"/>
            <a:ext cx="2380647" cy="238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400EA526-6616-4A80-BB19-FE8F4BE10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435" y="3782630"/>
            <a:ext cx="1887366" cy="18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1D6C5A9-554E-4586-86E7-0C00568B8E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1608" y="4164748"/>
            <a:ext cx="2687741" cy="216391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esultado de imagen para magazine  flat">
            <a:extLst>
              <a:ext uri="{FF2B5EF4-FFF2-40B4-BE49-F238E27FC236}">
                <a16:creationId xmlns:a16="http://schemas.microsoft.com/office/drawing/2014/main" id="{0BB3C848-FA33-4622-BAA3-A1F6147C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86" y="4334491"/>
            <a:ext cx="2380647" cy="183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37C47B97-5CE5-4FCE-9B8F-754A5C7122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488845"/>
            <a:ext cx="2220800" cy="243758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esultado de imagen para movies flat">
            <a:extLst>
              <a:ext uri="{FF2B5EF4-FFF2-40B4-BE49-F238E27FC236}">
                <a16:creationId xmlns:a16="http://schemas.microsoft.com/office/drawing/2014/main" id="{2CEDD4A5-0D8C-4FF4-AFD8-3537C43B1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810" y="756412"/>
            <a:ext cx="1882991" cy="18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C324-FD1B-408B-A976-EAE630A7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s-MX" dirty="0"/>
              <a:t>Descripción del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03EC8-3550-46A8-8752-2168EB00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CAADI cuenta con diversos materiales tales como juegos didácticos, libros, revistas y películas que pueden ser utilizados por los alumnos para practicar algún idioma.</a:t>
            </a:r>
          </a:p>
        </p:txBody>
      </p:sp>
    </p:spTree>
    <p:extLst>
      <p:ext uri="{BB962C8B-B14F-4D97-AF65-F5344CB8AC3E}">
        <p14:creationId xmlns:p14="http://schemas.microsoft.com/office/powerpoint/2010/main" val="276960209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764E3F6-59F1-44FF-9EF2-8EF0BCA30B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 descr="Imagen que contiene edificio&#10;&#10;Descripción generada con confianza muy alta">
            <a:extLst>
              <a:ext uri="{FF2B5EF4-FFF2-40B4-BE49-F238E27FC236}">
                <a16:creationId xmlns:a16="http://schemas.microsoft.com/office/drawing/2014/main" id="{8DF1CE84-BC06-4E42-A5D4-7B92E327FD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743C7B8-BD05-4C16-9FC9-6B5C5BA3A0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B9B529-EAD6-442A-92A1-6A496B9329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0419FA5-A1B5-487F-92D4-03983819F9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2050" name="Picture 2" descr="Resultado de imagen para library flat">
            <a:extLst>
              <a:ext uri="{FF2B5EF4-FFF2-40B4-BE49-F238E27FC236}">
                <a16:creationId xmlns:a16="http://schemas.microsoft.com/office/drawing/2014/main" id="{05784E66-FB6B-4CF1-B5EE-6E93FBCC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91" y="1711108"/>
            <a:ext cx="3358478" cy="343578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5EC324-FD1B-408B-A976-EAE630A7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MX"/>
              <a:t>Descripción del producto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03EC8-3550-46A8-8752-2168EB00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5592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Los materiales disponibles están clasificados y organizados en estantes.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MX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El sistema que estamos diseñando será capaz de llevar a cabo un control tanto del inventario de los materiales que se encuentran disponibles.</a:t>
            </a:r>
          </a:p>
        </p:txBody>
      </p:sp>
    </p:spTree>
    <p:extLst>
      <p:ext uri="{BB962C8B-B14F-4D97-AF65-F5344CB8AC3E}">
        <p14:creationId xmlns:p14="http://schemas.microsoft.com/office/powerpoint/2010/main" val="239988617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EC324-FD1B-408B-A976-EAE630A7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producto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803EC8-3550-46A8-8752-2168EB00A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El sistema proporcionará una administración mucho más ágil y eficiente para llevar a cabo el control de las actividades que se realizan en CAADI.</a:t>
            </a:r>
          </a:p>
        </p:txBody>
      </p:sp>
      <p:pic>
        <p:nvPicPr>
          <p:cNvPr id="3074" name="Picture 2" descr="Resultado de imagen para fast flat">
            <a:extLst>
              <a:ext uri="{FF2B5EF4-FFF2-40B4-BE49-F238E27FC236}">
                <a16:creationId xmlns:a16="http://schemas.microsoft.com/office/drawing/2014/main" id="{280DBD60-6512-41DD-8321-D211298FB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751" y="435045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00300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DA8C9-82ED-46A2-A10E-49FBE311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 en Taiga</a:t>
            </a:r>
          </a:p>
        </p:txBody>
      </p:sp>
      <p:pic>
        <p:nvPicPr>
          <p:cNvPr id="4098" name="Picture 2" descr="Resultado de imagen para taiga logo">
            <a:hlinkClick r:id="rId2"/>
            <a:extLst>
              <a:ext uri="{FF2B5EF4-FFF2-40B4-BE49-F238E27FC236}">
                <a16:creationId xmlns:a16="http://schemas.microsoft.com/office/drawing/2014/main" id="{82BFA687-5621-438A-AF0F-F256A2C8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127" y="3268716"/>
            <a:ext cx="2314247" cy="231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0611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DA8C9-82ED-46A2-A10E-49FBE311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 en Taiga - Backlog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E6E7B6-CD26-4EAE-BAC3-3043395F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781" y="2231731"/>
            <a:ext cx="6398940" cy="4370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106009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F3109-B86C-473F-84FF-62B003E3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s-MX"/>
              <a:t>Modelo Entidad - Relación</a:t>
            </a:r>
            <a:endParaRPr lang="es-MX" dirty="0"/>
          </a:p>
        </p:txBody>
      </p:sp>
      <p:pic>
        <p:nvPicPr>
          <p:cNvPr id="8" name="Imagen 7" descr="Imagen que contiene texto, mapa&#10;&#10;Descripción generada con confianza muy alta">
            <a:hlinkClick r:id="rId2" action="ppaction://hlinkfile"/>
            <a:extLst>
              <a:ext uri="{FF2B5EF4-FFF2-40B4-BE49-F238E27FC236}">
                <a16:creationId xmlns:a16="http://schemas.microsoft.com/office/drawing/2014/main" id="{FF1D9EB4-ABC7-43B6-A81E-77BEAB269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789" y="2292626"/>
            <a:ext cx="4856923" cy="43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73029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F3109-B86C-473F-84FF-62B003E3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s-MX" dirty="0"/>
              <a:t>Modelo Relacional</a:t>
            </a:r>
          </a:p>
        </p:txBody>
      </p:sp>
      <p:pic>
        <p:nvPicPr>
          <p:cNvPr id="4" name="Imagen 3" descr="Imagen que contiene captura de pantalla&#10;&#10;Descripción generada con confianza muy alta">
            <a:hlinkClick r:id="rId2" action="ppaction://hlinkfile"/>
            <a:extLst>
              <a:ext uri="{FF2B5EF4-FFF2-40B4-BE49-F238E27FC236}">
                <a16:creationId xmlns:a16="http://schemas.microsoft.com/office/drawing/2014/main" id="{FBA0A7B3-36C2-4F9A-9CEB-9FFEE4709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364" y="2332383"/>
            <a:ext cx="6361773" cy="43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496525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159</TotalTime>
  <Words>227</Words>
  <Application>Microsoft Office PowerPoint</Application>
  <PresentationFormat>Panorámica</PresentationFormat>
  <Paragraphs>25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Berlín</vt:lpstr>
      <vt:lpstr>CAADI - Inventario</vt:lpstr>
      <vt:lpstr>Descripción del producto</vt:lpstr>
      <vt:lpstr>Descripción del producto</vt:lpstr>
      <vt:lpstr>Descripción del producto</vt:lpstr>
      <vt:lpstr>Descripción del producto</vt:lpstr>
      <vt:lpstr>Proyecto en Taiga</vt:lpstr>
      <vt:lpstr>Proyecto en Taiga - Backlog</vt:lpstr>
      <vt:lpstr>Modelo Entidad - Relación</vt:lpstr>
      <vt:lpstr>Modelo Relacional</vt:lpstr>
      <vt:lpstr>Casos de uso</vt:lpstr>
      <vt:lpstr>Base de datos</vt:lpstr>
      <vt:lpstr>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CAADI - Inventario</dc:title>
  <dc:creator>Charly</dc:creator>
  <cp:lastModifiedBy>Luis Enrique Tinoco Hernández</cp:lastModifiedBy>
  <cp:revision>15</cp:revision>
  <dcterms:created xsi:type="dcterms:W3CDTF">2017-10-05T07:05:02Z</dcterms:created>
  <dcterms:modified xsi:type="dcterms:W3CDTF">2017-10-05T18:24:42Z</dcterms:modified>
</cp:coreProperties>
</file>