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22040" y="907415"/>
            <a:ext cx="4055745" cy="374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Виды электрических двигателей</a:t>
            </a:r>
            <a:endParaRPr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32175" y="2940685"/>
            <a:ext cx="1984375" cy="640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/>
              <a:t>Асинхронные</a:t>
            </a:r>
            <a:endParaRPr lang="x-none" altLang="en-US"/>
          </a:p>
          <a:p>
            <a:pPr marL="285750" indent="-285750">
              <a:buFont typeface="Arial" charset="0"/>
              <a:buChar char="•"/>
            </a:pPr>
            <a:r>
              <a:rPr lang="x-none" altLang="en-US"/>
              <a:t>Синхронные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Виды двигателей с щёточно-коллекторным узлом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С щёточно-коллекторным узлом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4" name="Picture 3" descr="dvigatel-postoyannogo-toka-s-kolektor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1505" y="2189480"/>
            <a:ext cx="5668645" cy="425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Виды двигателей с щёточно-коллекторным узлом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Бесколлекторные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 descr="бесколекторный двигател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2352040"/>
            <a:ext cx="428561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ea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240665"/>
            <a:ext cx="5369560" cy="2396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710" y="2971800"/>
            <a:ext cx="10719435" cy="1471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Электрические двигатели потребляют от 43 до 46 % от всего энергопторебления.</a:t>
            </a:r>
            <a:endParaRPr lang="x-none" altLang="en-US"/>
          </a:p>
          <a:p>
            <a:r>
              <a:rPr lang="x-none" altLang="en-US"/>
              <a:t>Выбросы составляют 6040 миллионов тонн углекислого газа.</a:t>
            </a:r>
            <a:endParaRPr lang="x-none" altLang="en-US"/>
          </a:p>
          <a:p>
            <a:r>
              <a:rPr lang="x-none" altLang="en-US"/>
              <a:t>Ожидается что к 2030 году электроэнергия расходуемая электродвигателями будет </a:t>
            </a:r>
            <a:endParaRPr lang="x-none" altLang="en-US"/>
          </a:p>
          <a:p>
            <a:r>
              <a:rPr lang="x-none" altLang="en-US"/>
              <a:t>составлять 13360 тераватт в год, а выбросы углекислого газа составят 8570 миллионов</a:t>
            </a:r>
            <a:endParaRPr lang="x-none" altLang="en-US"/>
          </a:p>
          <a:p>
            <a:r>
              <a:rPr lang="x-none" altLang="en-US"/>
              <a:t>тонн в год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Плюсы вентильных двигателей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Применение бесконтактных технологий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Напряжение между выводами обмоток может достигать нескольких тысяч вольт.</a:t>
            </a:r>
            <a:endParaRPr lang="x-none" altLang="en-US"/>
          </a:p>
          <a:p>
            <a:r>
              <a:rPr lang="x-none" altLang="en-US"/>
              <a:t>Расширенные возможности в регулировании выходных скоростей</a:t>
            </a:r>
            <a:endParaRPr lang="x-none" altLang="en-US"/>
          </a:p>
          <a:p>
            <a:r>
              <a:rPr lang="x-none" altLang="en-US"/>
              <a:t>Выше энергетические показатели</a:t>
            </a:r>
            <a:endParaRPr lang="x-none" altLang="en-US"/>
          </a:p>
          <a:p>
            <a:r>
              <a:rPr lang="x-none" altLang="en-US"/>
              <a:t>Нагревание вентильного двигателя меньше чем у асинхронного двигателя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Минусы вентильного двигателя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Более сложная система управления двигателем.</a:t>
            </a:r>
            <a:endParaRPr lang="en-US"/>
          </a:p>
          <a:p>
            <a:r>
              <a:rPr lang="en-US"/>
              <a:t>Применение дорогостоящих высококачественных постоянных магнитов</a:t>
            </a:r>
            <a:r>
              <a:rPr lang="x-none" altLang="en-US"/>
              <a:t>.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Kingsoft Office WPP</Application>
  <PresentationFormat>Widescreen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Виды двигателей с щёточно-коллекторным узлом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charlzk</dc:creator>
  <cp:lastModifiedBy>charlzk</cp:lastModifiedBy>
  <cp:revision>5</cp:revision>
  <dcterms:created xsi:type="dcterms:W3CDTF">2018-11-21T12:07:37Z</dcterms:created>
  <dcterms:modified xsi:type="dcterms:W3CDTF">2018-11-21T12:07:37Z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