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1" r:id="rId28"/>
    <p:sldId id="280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Bread and Pastry Production: Supplies and Materials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RONALD PAUL BRIONES JR.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4431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DIFFERENT FORMS OF SUGAR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BROWN SUGAR</a:t>
            </a:r>
          </a:p>
          <a:p>
            <a:r>
              <a:rPr lang="en-PH" sz="3200" dirty="0" smtClean="0"/>
              <a:t>WHITE, GRANULATED SUGAR</a:t>
            </a:r>
          </a:p>
          <a:p>
            <a:r>
              <a:rPr lang="en-PH" sz="3200" dirty="0" smtClean="0"/>
              <a:t>CONFECTIONER’S SUGAR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48565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BROWN SUGAR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This sugar comes from different shades of brown depending on how well it has been processed. Brown sugar is less purified than white sugar.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41389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WHITE, GRANULATED SUGAR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This is the type of sugar commonly used by bakers in practically all baked products and in preparing varieties of icings and fillings.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92108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CONFECTIONER’S SUGAR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This sugar is the finest in texture compared with brown or white sugar.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08635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LEAVENING AGENTS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</a:t>
            </a:r>
            <a:r>
              <a:rPr lang="en-PH" sz="3200" dirty="0" smtClean="0"/>
              <a:t>re the substances that produce gas while mixing or heating the dough or the batter. 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4" y="3322749"/>
            <a:ext cx="7920038" cy="35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EXAMPLES OF CHEMICAL LEAVENER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YEAST</a:t>
            </a:r>
          </a:p>
          <a:p>
            <a:r>
              <a:rPr lang="en-PH" sz="3200" dirty="0" smtClean="0"/>
              <a:t>BAKING POWDER</a:t>
            </a:r>
          </a:p>
          <a:p>
            <a:r>
              <a:rPr lang="en-PH" sz="3200" dirty="0" smtClean="0"/>
              <a:t>BAKING SODA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3920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YEAST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i</a:t>
            </a:r>
            <a:r>
              <a:rPr lang="en-PH" sz="3200" dirty="0" smtClean="0"/>
              <a:t>s a microscopic unicellular plant cell which is available in the market in dry and granular form and as cake or compressed yeast.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0" y="4198513"/>
            <a:ext cx="7699889" cy="26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BAKING POWDER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i</a:t>
            </a:r>
            <a:r>
              <a:rPr lang="en-PH" sz="3200" dirty="0" smtClean="0"/>
              <a:t>s a chemical leavening agent that is produced by mixing baking soda and acid salt.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7" y="3644721"/>
            <a:ext cx="7753015" cy="32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6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LIQUID INGREDIENTS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i</a:t>
            </a:r>
            <a:r>
              <a:rPr lang="en-PH" sz="3200" dirty="0" smtClean="0"/>
              <a:t>ncludes water, milk or cream, and fruit juices.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8" y="3232597"/>
            <a:ext cx="8151790" cy="36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8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75759" cy="1320800"/>
          </a:xfrm>
        </p:spPr>
        <p:txBody>
          <a:bodyPr/>
          <a:lstStyle/>
          <a:p>
            <a:pPr algn="ctr"/>
            <a:r>
              <a:rPr lang="en-PH" b="1" dirty="0" smtClean="0"/>
              <a:t>FATS AND OIL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BUTTER</a:t>
            </a:r>
          </a:p>
          <a:p>
            <a:r>
              <a:rPr lang="en-PH" sz="3200" dirty="0" smtClean="0"/>
              <a:t>BUTTER COMPOUND</a:t>
            </a:r>
          </a:p>
          <a:p>
            <a:r>
              <a:rPr lang="en-PH" sz="3200" dirty="0" smtClean="0"/>
              <a:t>MARGARINE</a:t>
            </a:r>
          </a:p>
          <a:p>
            <a:r>
              <a:rPr lang="en-PH" sz="3200" dirty="0" smtClean="0"/>
              <a:t>HYDROGENATED FAT</a:t>
            </a:r>
          </a:p>
          <a:p>
            <a:r>
              <a:rPr lang="en-PH" sz="3200" dirty="0" smtClean="0"/>
              <a:t>HOG FAT OR LARD</a:t>
            </a:r>
          </a:p>
          <a:p>
            <a:r>
              <a:rPr lang="en-PH" sz="3200" dirty="0" smtClean="0"/>
              <a:t>VEGETABLE OIL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010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INGREDIENTS IN BAKING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FLOUR</a:t>
            </a:r>
          </a:p>
          <a:p>
            <a:r>
              <a:rPr lang="en-PH" dirty="0" smtClean="0"/>
              <a:t>SUGAR</a:t>
            </a:r>
          </a:p>
          <a:p>
            <a:r>
              <a:rPr lang="en-PH" dirty="0" smtClean="0"/>
              <a:t>LEAVENING AGENTS</a:t>
            </a:r>
          </a:p>
          <a:p>
            <a:r>
              <a:rPr lang="en-PH" dirty="0" smtClean="0"/>
              <a:t>LIQUID INGREDIENTS</a:t>
            </a:r>
          </a:p>
          <a:p>
            <a:r>
              <a:rPr lang="en-PH" dirty="0" smtClean="0"/>
              <a:t>FATS AND OIL</a:t>
            </a:r>
          </a:p>
          <a:p>
            <a:r>
              <a:rPr lang="en-PH" dirty="0" smtClean="0"/>
              <a:t>EGGS</a:t>
            </a:r>
          </a:p>
          <a:p>
            <a:r>
              <a:rPr lang="en-PH" dirty="0" smtClean="0"/>
              <a:t>OTHER INGREDIENTS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234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BUTTER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is ripened cream of milk and used in dough because it improves taste and flavor.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3142444"/>
            <a:ext cx="7675808" cy="37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BUTTER COMPOUND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Is made by mixing 40% melted fat with from vegetable oil such as coconut oil, peanut oil, corn oil, cottonseed oil, etc. and it is less expensive than butter. These are used mostly in bread.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" y="2987898"/>
            <a:ext cx="7662192" cy="38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MARGARINE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This is fat emulsified with cultured milk </a:t>
            </a:r>
            <a:r>
              <a:rPr lang="en-PH" sz="3200" dirty="0"/>
              <a:t>a</a:t>
            </a:r>
            <a:r>
              <a:rPr lang="en-PH" sz="3200" dirty="0" smtClean="0"/>
              <a:t>nd is widely used in bread, cakes and cookies.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6" y="3696237"/>
            <a:ext cx="7694389" cy="30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5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HYDROGENATED FATS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</a:t>
            </a:r>
            <a:r>
              <a:rPr lang="en-PH" sz="3200" dirty="0" smtClean="0"/>
              <a:t>re commonly used in cakes , bread, pie crust, and pastries.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06839"/>
            <a:ext cx="8015905" cy="35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H</a:t>
            </a:r>
            <a:r>
              <a:rPr lang="en-PH" b="1" dirty="0" smtClean="0"/>
              <a:t>OG FAT OR LARD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This comes from the back or sides of  hog.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3" y="2627291"/>
            <a:ext cx="7795611" cy="42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VEGETABLE OIL</a:t>
            </a:r>
            <a:endParaRPr lang="en-PH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This is liquid fat used in cakes and breads.</a:t>
            </a:r>
            <a:endParaRPr lang="en-PH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94715"/>
            <a:ext cx="7835601" cy="39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EGGS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Eggs contribute much to a baked product. It acts a </a:t>
            </a:r>
            <a:r>
              <a:rPr lang="en-PH" sz="3200" dirty="0" err="1" smtClean="0"/>
              <a:t>leavener</a:t>
            </a:r>
            <a:r>
              <a:rPr lang="en-PH" sz="3200" dirty="0" smtClean="0"/>
              <a:t> and its gives color, richness, flavors, and nutritive value to breads and pastries.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4" y="4185634"/>
            <a:ext cx="7812378" cy="26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OTHER INGREDIENTS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SALT</a:t>
            </a:r>
          </a:p>
          <a:p>
            <a:r>
              <a:rPr lang="en-PH" sz="3200" dirty="0" smtClean="0"/>
              <a:t>SPICES OR SEEDS</a:t>
            </a:r>
          </a:p>
          <a:p>
            <a:r>
              <a:rPr lang="en-PH" sz="3200" dirty="0" smtClean="0"/>
              <a:t>FLAVORINGS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63790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SALT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It is known as sodium chloride which is used to bring out the flavor of an otherwise bland, too sweet, or too sour taste.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37" y="3696237"/>
            <a:ext cx="7219951" cy="31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1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SPICES OR SEEDS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They are used in baking mainly due to the aroma and flavor they impart to the baked products.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4" y="3709115"/>
            <a:ext cx="7605779" cy="31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FLOUR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i</a:t>
            </a:r>
            <a:r>
              <a:rPr lang="en-PH" sz="3200" dirty="0" smtClean="0"/>
              <a:t>s the main ingredient among all other baking ingredients.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0" y="3429000"/>
            <a:ext cx="7717682" cy="32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FLAVORINGS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Flavor extracts, whether synthetic or natural, are widely used in cakes, cookies, pastries, breads and spices.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1" y="3721994"/>
            <a:ext cx="7502749" cy="30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QUIZ # 2.1</a:t>
            </a:r>
            <a:br>
              <a:rPr lang="en-PH" dirty="0" smtClean="0"/>
            </a:br>
            <a:r>
              <a:rPr lang="en-PH" dirty="0" smtClean="0"/>
              <a:t>ESSAY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2400" dirty="0" smtClean="0"/>
              <a:t>WHAT IS THE USE OF LEAVENING AGENTS IN DIFFERENT BAKED PRODUCTS?</a:t>
            </a:r>
          </a:p>
          <a:p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 smtClean="0"/>
          </a:p>
          <a:p>
            <a:r>
              <a:rPr lang="en-PH" sz="2400" dirty="0" smtClean="0"/>
              <a:t>WHY DO WE NEED TO USE DIFFERENT FLOURS FOR DIFFERENT BAKED PRODUCTS?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207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ACTIVITY # 2.2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SEARCH ANY BREAD AND PASTRY PRODUCTION: SUPPLIES AND MATERIALS FOUND IN YOUR PLACE AND SEND IT TO MY GMAIL.</a:t>
            </a:r>
          </a:p>
          <a:p>
            <a:r>
              <a:rPr lang="en-PH" sz="3200" dirty="0" smtClean="0"/>
              <a:t>IT MUST BE EDIT, LABEL EACH ITEMS AND PROVIDE THEIR FUNCTION.</a:t>
            </a:r>
          </a:p>
          <a:p>
            <a:r>
              <a:rPr lang="en-PH" sz="3200" dirty="0" smtClean="0"/>
              <a:t>Rpaul_jhsfac@uspf.edu.ph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05272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4 KINDS OF FLOUR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b="1" dirty="0" smtClean="0"/>
              <a:t>WHOLE- WHEAT FLOUR</a:t>
            </a:r>
          </a:p>
          <a:p>
            <a:r>
              <a:rPr lang="en-PH" sz="3200" b="1" dirty="0" smtClean="0"/>
              <a:t>BREAD FLOUR</a:t>
            </a:r>
          </a:p>
          <a:p>
            <a:r>
              <a:rPr lang="en-PH" sz="3200" b="1" dirty="0" smtClean="0"/>
              <a:t>CAKE FLOUR</a:t>
            </a:r>
          </a:p>
          <a:p>
            <a:r>
              <a:rPr lang="en-PH" sz="3200" b="1" dirty="0" smtClean="0"/>
              <a:t>ALL- PURPOSE FLOUR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2025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WHOLE-WHEAT FLOUR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</a:t>
            </a:r>
            <a:r>
              <a:rPr lang="en-PH" sz="3200" dirty="0" smtClean="0"/>
              <a:t>lso called as graham or entire wheat flour that contains the compact of wheat kernel in its original proportion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4881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BREAD FLOUR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</a:t>
            </a:r>
            <a:r>
              <a:rPr lang="en-PH" sz="3200" dirty="0" smtClean="0"/>
              <a:t>lso known as strong and hard flour which is ideal for making breads, rolls, and other sweet yeast- raised product.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10876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CAKE FLOUR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</a:t>
            </a:r>
            <a:r>
              <a:rPr lang="en-PH" sz="3200" dirty="0" smtClean="0"/>
              <a:t>lso know as soft flour which is ideal for cakes, cookies, pastries, and rye.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57220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ALL- PURPOSE FLOUR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Also known as general flour or pastry flour which is used as  a substitute for making breads, cakes, and pastries.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594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SUGAR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 a sweet, crystalline, and soluble compound that comes from processing of sugar cane and sugar beets.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3786388"/>
            <a:ext cx="7843234" cy="30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4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647</Words>
  <Application>Microsoft Office PowerPoint</Application>
  <PresentationFormat>Widescreen</PresentationFormat>
  <Paragraphs>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Bread and Pastry Production: Supplies and Materials</vt:lpstr>
      <vt:lpstr>INGREDIENTS IN BAKING</vt:lpstr>
      <vt:lpstr>FLOUR</vt:lpstr>
      <vt:lpstr>4 KINDS OF FLOUR</vt:lpstr>
      <vt:lpstr>WHOLE-WHEAT FLOUR</vt:lpstr>
      <vt:lpstr>BREAD FLOUR</vt:lpstr>
      <vt:lpstr>CAKE FLOUR</vt:lpstr>
      <vt:lpstr>ALL- PURPOSE FLOUR</vt:lpstr>
      <vt:lpstr>SUGAR</vt:lpstr>
      <vt:lpstr>DIFFERENT FORMS OF SUGAR</vt:lpstr>
      <vt:lpstr>BROWN SUGAR</vt:lpstr>
      <vt:lpstr>WHITE, GRANULATED SUGAR</vt:lpstr>
      <vt:lpstr>CONFECTIONER’S SUGAR</vt:lpstr>
      <vt:lpstr>LEAVENING AGENTS</vt:lpstr>
      <vt:lpstr>EXAMPLES OF CHEMICAL LEAVENER</vt:lpstr>
      <vt:lpstr>YEAST</vt:lpstr>
      <vt:lpstr>BAKING POWDER</vt:lpstr>
      <vt:lpstr>LIQUID INGREDIENTS</vt:lpstr>
      <vt:lpstr>FATS AND OIL</vt:lpstr>
      <vt:lpstr>BUTTER</vt:lpstr>
      <vt:lpstr>BUTTER COMPOUND</vt:lpstr>
      <vt:lpstr>MARGARINE</vt:lpstr>
      <vt:lpstr>HYDROGENATED FATS</vt:lpstr>
      <vt:lpstr>HOG FAT OR LARD</vt:lpstr>
      <vt:lpstr>VEGETABLE OIL</vt:lpstr>
      <vt:lpstr>EGGS</vt:lpstr>
      <vt:lpstr>OTHER INGREDIENTS</vt:lpstr>
      <vt:lpstr>SALT</vt:lpstr>
      <vt:lpstr>SPICES OR SEEDS</vt:lpstr>
      <vt:lpstr>FLAVORINGS</vt:lpstr>
      <vt:lpstr>QUIZ # 2.1 ESSAY</vt:lpstr>
      <vt:lpstr>ACTIVITY # 2.2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 and Pastry Production: Supplies and Materials</dc:title>
  <dc:creator>RONALD PAUL BRIONES</dc:creator>
  <cp:lastModifiedBy>RONALD PAUL BRIONES</cp:lastModifiedBy>
  <cp:revision>13</cp:revision>
  <dcterms:created xsi:type="dcterms:W3CDTF">2020-11-06T02:13:00Z</dcterms:created>
  <dcterms:modified xsi:type="dcterms:W3CDTF">2022-09-14T04:43:58Z</dcterms:modified>
</cp:coreProperties>
</file>