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CCFF"/>
    <a:srgbClr val="6699FF"/>
    <a:srgbClr val="FFFF66"/>
    <a:srgbClr val="0000CC"/>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84" d="100"/>
          <a:sy n="84" d="100"/>
        </p:scale>
        <p:origin x="-726"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xmlns="" val="67814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xmlns="" val="97642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0505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xmlns="" val="12543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xmlns=""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35740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3722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xmlns=""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xmlns=""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xmlns="" val="121908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xmlns=""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p14="http://schemas.microsoft.com/office/powerpoint/2010/main" xmlns=""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xmlns="" val="770045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xmlns=""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xmlns=""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xmlns=""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xmlns="" val="6442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xmlns="" val="2258723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xmlns="" val="279597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53310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xmlns="" val="154404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xmlns=""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cstate="print">
              <a:extLst>
                <a:ext uri="{28A0092B-C50C-407E-A947-70E740481C1C}">
                  <a14:useLocalDpi xmlns:a14="http://schemas.microsoft.com/office/drawing/2010/main" xmlns=""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cstate="print">
              <a:extLst>
                <a:ext uri="{28A0092B-C50C-407E-A947-70E740481C1C}">
                  <a14:useLocalDpi xmlns:a14="http://schemas.microsoft.com/office/drawing/2010/main" xmlns=""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cstate="print">
              <a:extLst>
                <a:ext uri="{28A0092B-C50C-407E-A947-70E740481C1C}">
                  <a14:useLocalDpi xmlns:a14="http://schemas.microsoft.com/office/drawing/2010/main" xmlns=""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cstate="print">
              <a:extLst>
                <a:ext uri="{28A0092B-C50C-407E-A947-70E740481C1C}">
                  <a14:useLocalDpi xmlns:a14="http://schemas.microsoft.com/office/drawing/2010/main" xmlns=""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55475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xmlns="" val="340538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426723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908404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988" name="Picture 4" descr="https://timgsa.baidu.com/timg?image&amp;quality=80&amp;size=b9999_10000&amp;sec=1488909929185&amp;di=3f9906fc6100f17622eb2b19edd294b0&amp;imgtype=0&amp;src=http%3A%2F%2Fwww.jingongjt.com%2FUploadFiles%2FFCK%2F2015-09%2F6357756074935087289274402.jpg"/>
          <p:cNvPicPr>
            <a:picLocks noChangeAspect="1" noChangeArrowheads="1"/>
          </p:cNvPicPr>
          <p:nvPr/>
        </p:nvPicPr>
        <p:blipFill>
          <a:blip r:embed="rId2" cstate="print"/>
          <a:srcRect/>
          <a:stretch>
            <a:fillRect/>
          </a:stretch>
        </p:blipFill>
        <p:spPr bwMode="auto">
          <a:xfrm>
            <a:off x="5025008" y="3717032"/>
            <a:ext cx="4543425" cy="2914650"/>
          </a:xfrm>
          <a:prstGeom prst="rect">
            <a:avLst/>
          </a:prstGeom>
          <a:noFill/>
        </p:spPr>
      </p:pic>
      <p:pic>
        <p:nvPicPr>
          <p:cNvPr id="41990" name="Picture 6" descr="https://ss2.bdstatic.com/70cFvnSh_Q1YnxGkpoWK1HF6hhy/it/u=1689403116,1999534280&amp;fm=21&amp;gp=0.jpg"/>
          <p:cNvPicPr>
            <a:picLocks noChangeAspect="1" noChangeArrowheads="1"/>
          </p:cNvPicPr>
          <p:nvPr/>
        </p:nvPicPr>
        <p:blipFill>
          <a:blip r:embed="rId3" cstate="print"/>
          <a:srcRect/>
          <a:stretch>
            <a:fillRect/>
          </a:stretch>
        </p:blipFill>
        <p:spPr bwMode="auto">
          <a:xfrm>
            <a:off x="1136576" y="4149080"/>
            <a:ext cx="3390900" cy="2095501"/>
          </a:xfrm>
          <a:prstGeom prst="rect">
            <a:avLst/>
          </a:prstGeom>
          <a:noFill/>
        </p:spPr>
      </p:pic>
    </p:spTree>
    <p:extLst>
      <p:ext uri="{BB962C8B-B14F-4D97-AF65-F5344CB8AC3E}">
        <p14:creationId xmlns:p14="http://schemas.microsoft.com/office/powerpoint/2010/main" xmlns="" val="74920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47564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xmlns="" val="3291637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xmlns="" val="130901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xmlns=""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xmlns="" val="278320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xmlns=""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17438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xmlns="" val="3423079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821563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355863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xmlns="" val="4029848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xmlns="" val="692360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323502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xmlns=""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259112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xmlns=""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xmlns=""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xmlns="" val="3913790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xmlns=""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xmlns="" val="535210302"/>
              </p:ext>
            </p:extLst>
          </p:nvPr>
        </p:nvGraphicFramePr>
        <p:xfrm>
          <a:off x="3080792" y="3645024"/>
          <a:ext cx="3948350" cy="1224136"/>
        </p:xfrm>
        <a:graphic>
          <a:graphicData uri="http://schemas.openxmlformats.org/presentationml/2006/ole">
            <p:oleObj spid="_x0000_s5122" name="公式" r:id="rId4" imgW="1282700" imgH="431800" progId="Equation.3">
              <p:embed/>
            </p:oleObj>
          </a:graphicData>
        </a:graphic>
      </p:graphicFrame>
    </p:spTree>
    <p:extLst>
      <p:ext uri="{BB962C8B-B14F-4D97-AF65-F5344CB8AC3E}">
        <p14:creationId xmlns:p14="http://schemas.microsoft.com/office/powerpoint/2010/main" xmlns="" val="874627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xmlns="" val="1347464986"/>
              </p:ext>
            </p:extLst>
          </p:nvPr>
        </p:nvGraphicFramePr>
        <p:xfrm>
          <a:off x="920552" y="2283341"/>
          <a:ext cx="8136904" cy="1160011"/>
        </p:xfrm>
        <a:graphic>
          <a:graphicData uri="http://schemas.openxmlformats.org/presentationml/2006/ole">
            <p:oleObj spid="_x0000_s6146" name="公式" r:id="rId4" imgW="2781300" imgH="431800" progId="Equation.3">
              <p:embed/>
            </p:oleObj>
          </a:graphicData>
        </a:graphic>
      </p:graphicFrame>
    </p:spTree>
    <p:extLst>
      <p:ext uri="{BB962C8B-B14F-4D97-AF65-F5344CB8AC3E}">
        <p14:creationId xmlns:p14="http://schemas.microsoft.com/office/powerpoint/2010/main" xmlns=""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955572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xmlns="" val="1958464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xmlns="" val="21621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xmlns="" w="12700" cap="flat" cmpd="sng">
                  <a:solidFill>
                    <a:schemeClr val="tx1"/>
                  </a:solidFill>
                  <a:prstDash val="solid"/>
                  <a:round/>
                  <a:headEnd/>
                  <a:tailEnd/>
                </a14:hiddenLine>
              </a:ext>
              <a:ext uri="{AF507438-7753-43E0-B8FC-AC1667EBCBE1}">
                <a14:hiddenEffects xmlns:a14="http://schemas.microsoft.com/office/drawing/2010/main" xmlns="">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3865640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2978252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29141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xmlns=""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xmlns="" val="63306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xmlns="" val="416087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xmlns="" val="1689834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xmlns="" val="12665309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xmlns="" val="268581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xmlns="" val="2611133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xmlns=""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xmlns=""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xmlns="" val="1029767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xmlns="" val="10663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xmlns="" val="1354616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xmlns="" val="2231332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xmlns="" val="3226906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159304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xmlns="" val="87681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xmlns="" val="29006347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xmlns="" val="2035125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628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xmlns=""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326064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xmlns="" val="18399476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xmlns="" val="372139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xmlns="" val="23994014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xmlns="" val="156217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163</TotalTime>
  <Words>5947</Words>
  <Application>Microsoft Office PowerPoint</Application>
  <PresentationFormat>A4 纸张(210x297 毫米)</PresentationFormat>
  <Paragraphs>1182</Paragraphs>
  <Slides>84</Slides>
  <Notes>70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86" baseType="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幻灯片 63</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幻灯片 84</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Xin</cp:lastModifiedBy>
  <cp:revision>14</cp:revision>
  <dcterms:created xsi:type="dcterms:W3CDTF">2016-10-04T02:36:21Z</dcterms:created>
  <dcterms:modified xsi:type="dcterms:W3CDTF">2017-03-07T15:19:31Z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