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8" r:id="rId3"/>
    <p:sldId id="466" r:id="rId5"/>
    <p:sldId id="467" r:id="rId6"/>
    <p:sldId id="468" r:id="rId7"/>
    <p:sldId id="469" r:id="rId8"/>
    <p:sldId id="470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  <p14:sldId id="466"/>
            <p14:sldId id="467"/>
            <p14:sldId id="468"/>
            <p14:sldId id="469"/>
            <p14:sldId id="470"/>
          </p14:sldIdLst>
        </p14:section>
        <p14:section name="编写演示文稿" id="{16378913-E5ED-4281-BAF5-F1F938CB0BED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3963" autoAdjust="0"/>
  </p:normalViewPr>
  <p:slideViewPr>
    <p:cSldViewPr>
      <p:cViewPr varScale="1">
        <p:scale>
          <a:sx n="69" d="100"/>
          <a:sy n="69" d="100"/>
        </p:scale>
        <p:origin x="12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rPr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/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rPr/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rPr/>
            </a:fld>
            <a:endParaRPr kumimoji="0" 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18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</a:fld>
            <a:endParaRPr lang="zh-CN" sz="18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2014/7/1</a:t>
            </a:r>
            <a:endParaRPr kumimoji="0" 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/>
            </a:fld>
            <a:endParaRPr kumimoji="0" lang="zh-CN" dirty="0"/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5966722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  <a:endParaRPr lang="zh-CN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504" y="6351670"/>
            <a:ext cx="992678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19E7606C-3BA6-479C-923E-5369F65327C6}" type="slidenum">
              <a:rPr lang="zh-CN" altLang="en-US" sz="2400" b="1" smtClean="0">
                <a:solidFill>
                  <a:srgbClr val="C00000"/>
                </a:solidFill>
                <a:latin typeface="+mn-lt"/>
                <a:ea typeface="华文行楷" panose="02010800040101010101" pitchFamily="2" charset="-122"/>
              </a:rPr>
            </a:fld>
            <a:endParaRPr lang="zh-CN" sz="2400" b="1" dirty="0">
              <a:solidFill>
                <a:srgbClr val="C00000"/>
              </a:solidFill>
              <a:latin typeface="+mn-lt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455" y="1556792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高级计算机系统结构</a:t>
            </a:r>
            <a:endParaRPr lang="zh-CN" sz="40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27695" y="5301208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3" y="3131888"/>
            <a:ext cx="1682987" cy="135480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2427695" y="2924944"/>
            <a:ext cx="4032448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复习提纲</a:t>
            </a:r>
            <a:endParaRPr lang="zh-CN" sz="3600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827584" y="476672"/>
            <a:ext cx="7562641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量化设计与分析基础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  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计算机的分类类别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计算机系统结构定义和计算机的设计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任务：指令集结构概念及要素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实现技术的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趋势：技术发展的趋势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集成电路功耗的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趋势：功耗的概念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5.  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可靠性：提高可靠性的方法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6.  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测量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、报告和总结计算机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性能：计算机主要性能指标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7.  </a:t>
            </a:r>
            <a:r>
              <a:rPr lang="zh-CN" altLang="en-US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计算机设计的量化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原则：</a:t>
            </a: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Amdahl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定律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755576" y="404664"/>
            <a:ext cx="756264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指令系统原理与示例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  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指令集系统结构的分类：指令集系统的不同结构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2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  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存储器寻址：大小端模式及地址对齐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ts val="31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  MIPS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系统结构：</a:t>
            </a:r>
            <a:r>
              <a:rPr lang="en-US" altLang="zh-CN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000" kern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指令集结构</a:t>
            </a:r>
            <a:endParaRPr lang="en-US" altLang="zh-CN" sz="2000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3" name="Straight Connector 9"/>
          <p:cNvCxnSpPr/>
          <p:nvPr/>
        </p:nvCxnSpPr>
        <p:spPr>
          <a:xfrm>
            <a:off x="682352" y="1267172"/>
            <a:ext cx="5257800" cy="1588"/>
          </a:xfrm>
          <a:prstGeom prst="line">
            <a:avLst/>
          </a:prstGeom>
          <a:ln w="476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16737"/>
            <a:ext cx="75626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单周期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MIPS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处理器的设计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add, sub,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subi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sw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beq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j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每条指令在单周期处理器中的执行逻辑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上述指令的指令编码、代码、功能以及在单周期中的数据通路，条件分支指令的地址计算、单周期各功能部件的控制信号值判断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中断和异常的处理时机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44624"/>
            <a:ext cx="7562641" cy="494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流水线技术及指令级并行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流水线的概念、分类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流水线的时空图及性能指标计算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sub,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addi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or,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or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sw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beq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条指令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级流水线的执行过程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结构冒险、数据冒险和控制冒险的判断，以及需要暂停的时钟周期数的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判断（</a:t>
            </a:r>
            <a:r>
              <a:rPr lang="zh-CN" altLang="en-US" sz="20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控制冒险的解决性能依赖于分支地址计算阶段和分支条件判断阶段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结构冒险、数据冒险和控制冒险的解决办法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流水线中处理中断和异常的方法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记分牌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/Tomasulo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动态调度算法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467544" y="16737"/>
            <a:ext cx="7562641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存储系统</a:t>
            </a:r>
            <a:endParaRPr lang="en-US" altLang="zh-CN" sz="2400" kern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存储器的分类和主要特点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的三种映像关系：全相联、直接映像、组相联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主存地址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、块内偏移三个字段的计算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块的替换策略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的读写过程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平均访存时间和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时间的计算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失效率的类别，以及每种失效率的解决方法有哪些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100"/>
              </a:lnSpc>
              <a:buAutoNum type="arabicPeriod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虚拟地址到物理地址的转换过程，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TLB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表的原理和作用，与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的关系，访存时间的最好情况和最坏情况的判断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12"/>
</p:tagLst>
</file>

<file path=ppt/tags/tag2.xml><?xml version="1.0" encoding="utf-8"?>
<p:tagLst xmlns:p="http://schemas.openxmlformats.org/presentationml/2006/main">
  <p:tag name="KSO_WPP_MARK_KEY" val="b13725de-d0e2-4aab-97b2-36c367cdb468"/>
  <p:tag name="COMMONDATA" val="eyJoZGlkIjoiYzk1NGNjNTk1ZGU2YTNmYjgzMmZjNDFmOTYxMmFhZWUifQ==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786</Words>
  <Application>WPS 演示</Application>
  <PresentationFormat>全屏显示(4:3)</PresentationFormat>
  <Paragraphs>42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华文行楷</vt:lpstr>
      <vt:lpstr>Calibri</vt:lpstr>
      <vt:lpstr>华文中宋</vt:lpstr>
      <vt:lpstr>Times New Roman</vt:lpstr>
      <vt:lpstr>Cambria</vt:lpstr>
      <vt:lpstr>微软雅黑</vt:lpstr>
      <vt:lpstr>Arial Unicode MS</vt:lpstr>
      <vt:lpstr>黑体</vt:lpstr>
      <vt:lpstr>PowerPoint 2010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GUISL</cp:lastModifiedBy>
  <cp:revision>3</cp:revision>
  <dcterms:created xsi:type="dcterms:W3CDTF">2013-12-20T03:00:00Z</dcterms:created>
  <dcterms:modified xsi:type="dcterms:W3CDTF">2024-11-09T01:43:27Z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1A5A94BC46264EC58F97BB02D69D2608</vt:lpwstr>
  </property>
  <property fmtid="{D5CDD505-2E9C-101B-9397-08002B2CF9AE}" pid="3" name="KSOProductBuildVer">
    <vt:lpwstr>2052-11.1.0.12375</vt:lpwstr>
  </property>
</Properties>
</file>