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828A7-59B3-49A8-8142-F8538DF25506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C5391-7CFA-4004-91A9-FAC1C2417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34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46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4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8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0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9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83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9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1FA2-D565-4676-96DC-BC8FF7CA40AC}" type="datetimeFigureOut">
              <a:rPr lang="en-CA" smtClean="0"/>
              <a:t>2016-12-09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420B-9083-4FBB-8DEF-0646C25BF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50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 Platform: </a:t>
            </a:r>
          </a:p>
          <a:p>
            <a:pPr lvl="1"/>
            <a:r>
              <a:rPr lang="en-CA" dirty="0"/>
              <a:t>Windows 10 64 bit </a:t>
            </a:r>
          </a:p>
          <a:p>
            <a:pPr lvl="1"/>
            <a:r>
              <a:rPr lang="en-CA" dirty="0"/>
              <a:t>Intel® Core™ i5-6200U @2.30GHz </a:t>
            </a:r>
          </a:p>
          <a:p>
            <a:pPr lvl="1"/>
            <a:r>
              <a:rPr lang="en-CA" dirty="0"/>
              <a:t>8GB RAM</a:t>
            </a:r>
          </a:p>
          <a:p>
            <a:pPr marL="0" indent="0">
              <a:buNone/>
            </a:pPr>
            <a:r>
              <a:rPr lang="en-CA" dirty="0"/>
              <a:t>Camera: </a:t>
            </a:r>
          </a:p>
          <a:p>
            <a:pPr lvl="1"/>
            <a:r>
              <a:rPr lang="en-CA" dirty="0"/>
              <a:t>Blackberry Classic front Camera</a:t>
            </a:r>
          </a:p>
          <a:p>
            <a:pPr lvl="1"/>
            <a:r>
              <a:rPr lang="en-CA" dirty="0"/>
              <a:t>2MP 2.31mm fixed focal length</a:t>
            </a:r>
          </a:p>
          <a:p>
            <a:pPr marL="0" indent="0">
              <a:buNone/>
            </a:pPr>
            <a:r>
              <a:rPr lang="en-CA" dirty="0"/>
              <a:t>OpenCV:</a:t>
            </a:r>
          </a:p>
          <a:p>
            <a:pPr lvl="1"/>
            <a:r>
              <a:rPr lang="en-CA" dirty="0"/>
              <a:t>OpenCV 3.1.0       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27989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OpenCV operation(Related Work)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863" y="2504727"/>
            <a:ext cx="10651322" cy="164352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Thread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59" y="1969468"/>
            <a:ext cx="11456461" cy="32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Implementation: DWORD WINAPI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6867"/>
            <a:ext cx="10616102" cy="2922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1514764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Parallel both camera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41318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Implementation: STD:THREAD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74" y="2373746"/>
            <a:ext cx="10952298" cy="3011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514764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Further parallelize Image Enhancement: Erode and Dilate</a:t>
            </a:r>
          </a:p>
        </p:txBody>
      </p:sp>
    </p:spTree>
    <p:extLst>
      <p:ext uri="{BB962C8B-B14F-4D97-AF65-F5344CB8AC3E}">
        <p14:creationId xmlns:p14="http://schemas.microsoft.com/office/powerpoint/2010/main" val="3283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347" y="266535"/>
            <a:ext cx="1795346" cy="6346495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970271" cy="57856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Experimental Result - Single Thread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9" y="1163782"/>
            <a:ext cx="4680824" cy="54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endParaRPr lang="en-CA" sz="18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970271" cy="57856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Experimental Result – DWORD WINAPI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76" y="1335024"/>
            <a:ext cx="4246816" cy="497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67" y="1551708"/>
            <a:ext cx="5535262" cy="33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1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68" y="1215628"/>
            <a:ext cx="5799154" cy="401215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endParaRPr lang="en-CA" sz="18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970271" cy="57856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Experimental Result – STD::THREAD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30112" t="28051" r="37933" b="6722"/>
          <a:stretch/>
        </p:blipFill>
        <p:spPr bwMode="auto">
          <a:xfrm>
            <a:off x="1086062" y="1382751"/>
            <a:ext cx="4667967" cy="4907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50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Implementation</vt:lpstr>
      <vt:lpstr>Basic OpenCV operation(Related Work)</vt:lpstr>
      <vt:lpstr>Single Thread Implementation</vt:lpstr>
      <vt:lpstr>Parallel Implementation: DWORD WINAPI</vt:lpstr>
      <vt:lpstr>Parallel Implementation: STD:THREAD</vt:lpstr>
      <vt:lpstr>Experimental Result - Single Thread</vt:lpstr>
      <vt:lpstr>Experimental Result – DWORD WINAPI</vt:lpstr>
      <vt:lpstr>Experimental Result – STD::THREAD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Shiyuan Wu</dc:creator>
  <cp:lastModifiedBy>Shiyuan Wu</cp:lastModifiedBy>
  <cp:revision>6</cp:revision>
  <dcterms:created xsi:type="dcterms:W3CDTF">2016-12-09T22:32:49Z</dcterms:created>
  <dcterms:modified xsi:type="dcterms:W3CDTF">2016-12-09T23:07:36Z</dcterms:modified>
</cp:coreProperties>
</file>