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6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4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6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7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369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3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74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0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8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6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6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5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5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50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A09F83-1D26-4B52-87D4-0B3F10554E98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9480DA-FBD2-4294-B656-3683BE629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9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C70E-5424-4190-B198-69065E0A5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i="1" dirty="0"/>
              <a:t>Face</a:t>
            </a:r>
            <a:br>
              <a:rPr lang="en-US" sz="6000" i="1" dirty="0"/>
            </a:br>
            <a:r>
              <a:rPr lang="en-US" sz="6000" i="1" dirty="0"/>
              <a:t>Detection</a:t>
            </a:r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BD3F93-4478-4FFE-BD6B-388E6F289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55762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9714D0A-B4DE-48DE-8CB2-DC886CCBD16B}"/>
              </a:ext>
            </a:extLst>
          </p:cNvPr>
          <p:cNvSpPr txBox="1">
            <a:spLocks/>
          </p:cNvSpPr>
          <p:nvPr/>
        </p:nvSpPr>
        <p:spPr>
          <a:xfrm>
            <a:off x="1828800" y="3906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95C65FE-E9B4-4032-A38A-0ABB6EE80AFE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041EF-38F9-4113-B867-1EFEF363EDAB}"/>
              </a:ext>
            </a:extLst>
          </p:cNvPr>
          <p:cNvSpPr txBox="1"/>
          <p:nvPr/>
        </p:nvSpPr>
        <p:spPr>
          <a:xfrm>
            <a:off x="2379833" y="2321023"/>
            <a:ext cx="253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Academic Year:- 2020-21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64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FFE3-BDC3-4D69-BF0A-78DEF8CC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3902-221E-4D1D-86D5-399ACF5B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>
              <a:buFont typeface="Wingdings" panose="05000000000000000000" pitchFamily="2" charset="2"/>
              <a:buChar char="Ø"/>
              <a:tabLst>
                <a:tab pos="37338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Face detection can be thought of as such a problem where we detect human faces in an image. </a:t>
            </a:r>
          </a:p>
          <a:p>
            <a:pPr marL="571500">
              <a:buFont typeface="Wingdings" panose="05000000000000000000" pitchFamily="2" charset="2"/>
              <a:buChar char="Ø"/>
              <a:tabLst>
                <a:tab pos="37338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 Face recognition is a method of identifying or verifying the identity of an individual using their face. </a:t>
            </a:r>
          </a:p>
          <a:p>
            <a:pPr marL="571500">
              <a:buFont typeface="Wingdings" panose="05000000000000000000" pitchFamily="2" charset="2"/>
              <a:buChar char="Ø"/>
              <a:tabLst>
                <a:tab pos="37338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There are various algorithms that can do face recognition but their accuracy might vary.</a:t>
            </a:r>
          </a:p>
          <a:p>
            <a:pPr marL="571500">
              <a:buFont typeface="Wingdings" panose="05000000000000000000" pitchFamily="2" charset="2"/>
              <a:buChar char="Ø"/>
              <a:tabLst>
                <a:tab pos="37338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In computer vision, one essential problem we are trying to figure out is to automatically detect objects in an image without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val="313095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E46F-C37F-489F-9F5D-719BF8DB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419C-1A62-438E-9AED-7D4EEDD8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Tools</a:t>
            </a:r>
          </a:p>
          <a:p>
            <a:pPr lvl="1">
              <a:lnSpc>
                <a:spcPct val="100000"/>
              </a:lnSpc>
            </a:pPr>
            <a:r>
              <a:rPr lang="en-IN" i="1" dirty="0"/>
              <a:t>VS Code</a:t>
            </a:r>
          </a:p>
          <a:p>
            <a:pPr lvl="1">
              <a:lnSpc>
                <a:spcPct val="100000"/>
              </a:lnSpc>
            </a:pPr>
            <a:r>
              <a:rPr lang="en-IN" i="1" dirty="0"/>
              <a:t>Desktop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Technology</a:t>
            </a:r>
          </a:p>
          <a:p>
            <a:pPr lvl="2">
              <a:lnSpc>
                <a:spcPct val="100000"/>
              </a:lnSpc>
            </a:pPr>
            <a:r>
              <a:rPr lang="en-IN" i="1" dirty="0"/>
              <a:t>Python with OpenCV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38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E46F-C37F-489F-9F5D-719BF8DB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419C-1A62-438E-9AED-7D4EEDD8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 err="1"/>
              <a:t>Numpy</a:t>
            </a:r>
            <a:endParaRPr lang="en-IN" b="1" dirty="0"/>
          </a:p>
          <a:p>
            <a:pPr lvl="1">
              <a:lnSpc>
                <a:spcPct val="100000"/>
              </a:lnSpc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Provides objects for multi-dimensional arrays</a:t>
            </a:r>
            <a:endParaRPr lang="en-IN" b="1" i="1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Cv2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For all sorts of image and video analysis, like facial recognition and detection, license plate reading, photo editing, advanced robotic vision, optical character recognition, and a whole lot more</a:t>
            </a:r>
            <a:endParaRPr lang="en-IN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rgbClr val="202124"/>
                </a:solidFill>
              </a:rPr>
              <a:t>faceRecognition</a:t>
            </a:r>
            <a:endParaRPr lang="en-IN" dirty="0">
              <a:solidFill>
                <a:srgbClr val="202124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Recognize and manipulate faces from Python or from the command line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7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F89B-65E7-48F1-BE50-390016CD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E2CE5-2A3C-4DE1-B101-3477BEDB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5" t="17282" r="19628" b="29720"/>
          <a:stretch/>
        </p:blipFill>
        <p:spPr>
          <a:xfrm>
            <a:off x="2271584" y="2483708"/>
            <a:ext cx="7648832" cy="36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F0C5-24BA-46EF-AEF0-47F5ED82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Steps followed:-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D97B-5BD5-4311-B25C-934613B4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the dataset</a:t>
            </a:r>
          </a:p>
          <a:p>
            <a:r>
              <a:rPr lang="en-US" dirty="0"/>
              <a:t>Labeling for face recognition</a:t>
            </a:r>
          </a:p>
          <a:p>
            <a:r>
              <a:rPr lang="en-US" dirty="0"/>
              <a:t>Calculating confidence: </a:t>
            </a:r>
          </a:p>
          <a:p>
            <a:pPr lvl="1"/>
            <a:r>
              <a:rPr lang="en-US" dirty="0"/>
              <a:t>Confidence: </a:t>
            </a:r>
            <a:r>
              <a:rPr lang="en-US" dirty="0">
                <a:solidFill>
                  <a:srgbClr val="292929"/>
                </a:solidFill>
              </a:rPr>
              <a:t>T</a:t>
            </a:r>
            <a:r>
              <a:rPr lang="en-US" b="0" i="0" dirty="0">
                <a:solidFill>
                  <a:srgbClr val="292929"/>
                </a:solidFill>
                <a:effectLst/>
              </a:rPr>
              <a:t>he confidence interval is a range of values. In the ideal condition, it should contain the best estimate of a statistical parameter. It is expressed as a percentage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57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5F79-837C-4F52-ACDE-C68D3984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Face Detection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9F5A5-B24B-444F-9732-8824E69CD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5" t="3748" r="20236"/>
          <a:stretch/>
        </p:blipFill>
        <p:spPr>
          <a:xfrm>
            <a:off x="2642288" y="1767015"/>
            <a:ext cx="6685006" cy="341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51A6C-63E2-4E8D-A3C9-FF27C1BCE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50" t="51893" r="29966" b="26475"/>
          <a:stretch/>
        </p:blipFill>
        <p:spPr>
          <a:xfrm>
            <a:off x="2924436" y="5375189"/>
            <a:ext cx="5947715" cy="1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6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70E6-DEC8-4FDC-A397-04CB3B03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 </a:t>
            </a:r>
            <a:r>
              <a:rPr lang="en-IN" dirty="0" err="1"/>
              <a:t>Reconition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1036B-F7DE-45F0-9073-74729C634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3" t="3681" r="20439" b="11331"/>
          <a:stretch/>
        </p:blipFill>
        <p:spPr>
          <a:xfrm>
            <a:off x="3198340" y="2162431"/>
            <a:ext cx="5795319" cy="3138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523FA-4FC5-4C86-B3DE-742479B09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88" t="53422" r="23885" b="27557"/>
          <a:stretch/>
        </p:blipFill>
        <p:spPr>
          <a:xfrm>
            <a:off x="2772031" y="5405852"/>
            <a:ext cx="6647935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C3ED-883B-43AA-8BF5-1C2BE42F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885072"/>
            <a:ext cx="9601196" cy="130386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457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209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Garamond</vt:lpstr>
      <vt:lpstr>Times New Roman</vt:lpstr>
      <vt:lpstr>Wingdings</vt:lpstr>
      <vt:lpstr>Organic</vt:lpstr>
      <vt:lpstr>Face Detection</vt:lpstr>
      <vt:lpstr>Introduction</vt:lpstr>
      <vt:lpstr>Tools and Technology</vt:lpstr>
      <vt:lpstr>Libraries  </vt:lpstr>
      <vt:lpstr>Block diagram</vt:lpstr>
      <vt:lpstr>Steps followed:-</vt:lpstr>
      <vt:lpstr>Face Detection </vt:lpstr>
      <vt:lpstr>Face Reconition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Bhagyesh</dc:creator>
  <cp:lastModifiedBy>Charmi Kansara</cp:lastModifiedBy>
  <cp:revision>11</cp:revision>
  <dcterms:created xsi:type="dcterms:W3CDTF">2021-04-27T11:50:30Z</dcterms:created>
  <dcterms:modified xsi:type="dcterms:W3CDTF">2022-01-23T16:56:17Z</dcterms:modified>
</cp:coreProperties>
</file>