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D53A2-8131-4028-9667-AE0EE8221F54}" type="datetimeFigureOut">
              <a:rPr lang="en-IN" smtClean="0"/>
              <a:t>13-07-2019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39552-5EDF-4B15-855C-10545BCFEA2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4386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D53A2-8131-4028-9667-AE0EE8221F54}" type="datetimeFigureOut">
              <a:rPr lang="en-IN" smtClean="0"/>
              <a:t>13-07-2019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39552-5EDF-4B15-855C-10545BCFEA2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47079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D53A2-8131-4028-9667-AE0EE8221F54}" type="datetimeFigureOut">
              <a:rPr lang="en-IN" smtClean="0"/>
              <a:t>13-07-2019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39552-5EDF-4B15-855C-10545BCFEA2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608351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D53A2-8131-4028-9667-AE0EE8221F54}" type="datetimeFigureOut">
              <a:rPr lang="en-IN" smtClean="0"/>
              <a:t>13-07-2019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39552-5EDF-4B15-855C-10545BCFEA2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46240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D53A2-8131-4028-9667-AE0EE8221F54}" type="datetimeFigureOut">
              <a:rPr lang="en-IN" smtClean="0"/>
              <a:t>13-07-2019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39552-5EDF-4B15-855C-10545BCFEA2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597280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D53A2-8131-4028-9667-AE0EE8221F54}" type="datetimeFigureOut">
              <a:rPr lang="en-IN" smtClean="0"/>
              <a:t>13-07-2019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39552-5EDF-4B15-855C-10545BCFEA2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265044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D53A2-8131-4028-9667-AE0EE8221F54}" type="datetimeFigureOut">
              <a:rPr lang="en-IN" smtClean="0"/>
              <a:t>13-07-2019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39552-5EDF-4B15-855C-10545BCFEA2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704512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D53A2-8131-4028-9667-AE0EE8221F54}" type="datetimeFigureOut">
              <a:rPr lang="en-IN" smtClean="0"/>
              <a:t>13-07-2019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39552-5EDF-4B15-855C-10545BCFEA2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095756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D53A2-8131-4028-9667-AE0EE8221F54}" type="datetimeFigureOut">
              <a:rPr lang="en-IN" smtClean="0"/>
              <a:t>13-07-2019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39552-5EDF-4B15-855C-10545BCFEA2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91396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D53A2-8131-4028-9667-AE0EE8221F54}" type="datetimeFigureOut">
              <a:rPr lang="en-IN" smtClean="0"/>
              <a:t>13-07-2019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8C039552-5EDF-4B15-855C-10545BCFEA2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55562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D53A2-8131-4028-9667-AE0EE8221F54}" type="datetimeFigureOut">
              <a:rPr lang="en-IN" smtClean="0"/>
              <a:t>13-07-2019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39552-5EDF-4B15-855C-10545BCFEA2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46898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D53A2-8131-4028-9667-AE0EE8221F54}" type="datetimeFigureOut">
              <a:rPr lang="en-IN" smtClean="0"/>
              <a:t>13-07-2019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39552-5EDF-4B15-855C-10545BCFEA2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07959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D53A2-8131-4028-9667-AE0EE8221F54}" type="datetimeFigureOut">
              <a:rPr lang="en-IN" smtClean="0"/>
              <a:t>13-07-2019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39552-5EDF-4B15-855C-10545BCFEA2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51615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D53A2-8131-4028-9667-AE0EE8221F54}" type="datetimeFigureOut">
              <a:rPr lang="en-IN" smtClean="0"/>
              <a:t>13-07-2019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39552-5EDF-4B15-855C-10545BCFEA2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86581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D53A2-8131-4028-9667-AE0EE8221F54}" type="datetimeFigureOut">
              <a:rPr lang="en-IN" smtClean="0"/>
              <a:t>13-07-2019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39552-5EDF-4B15-855C-10545BCFEA2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30847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D53A2-8131-4028-9667-AE0EE8221F54}" type="datetimeFigureOut">
              <a:rPr lang="en-IN" smtClean="0"/>
              <a:t>13-07-2019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39552-5EDF-4B15-855C-10545BCFEA2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03705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D53A2-8131-4028-9667-AE0EE8221F54}" type="datetimeFigureOut">
              <a:rPr lang="en-IN" smtClean="0"/>
              <a:t>13-07-2019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39552-5EDF-4B15-855C-10545BCFEA2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70549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98D53A2-8131-4028-9667-AE0EE8221F54}" type="datetimeFigureOut">
              <a:rPr lang="en-IN" smtClean="0"/>
              <a:t>13-07-2019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C039552-5EDF-4B15-855C-10545BCFEA2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3505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thoughtworks.com/continuous-integration" TargetMode="External"/><Relationship Id="rId3" Type="http://schemas.openxmlformats.org/officeDocument/2006/relationships/hyperlink" Target="https://searchitoperations.techtarget.com/definition/DevOps" TargetMode="External"/><Relationship Id="rId7" Type="http://schemas.openxmlformats.org/officeDocument/2006/relationships/hyperlink" Target="https://www.guru99.com/agile-scrum-extreme-testing.html" TargetMode="External"/><Relationship Id="rId12" Type="http://schemas.openxmlformats.org/officeDocument/2006/relationships/hyperlink" Target="https://docs.travis-ci.com/user/for-beginners/" TargetMode="External"/><Relationship Id="rId2" Type="http://schemas.openxmlformats.org/officeDocument/2006/relationships/hyperlink" Target="https://www.workbreakdownstructure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atlassian.com/agile/project-management/estimation" TargetMode="External"/><Relationship Id="rId11" Type="http://schemas.openxmlformats.org/officeDocument/2006/relationships/hyperlink" Target="https://travis-ci.org/" TargetMode="External"/><Relationship Id="rId5" Type="http://schemas.openxmlformats.org/officeDocument/2006/relationships/hyperlink" Target="https://www.geeksforgeeks.org/software-engineering-agile-software-development/#_=_" TargetMode="External"/><Relationship Id="rId10" Type="http://schemas.openxmlformats.org/officeDocument/2006/relationships/hyperlink" Target="https://www.digitalocean.com/community/tutorials/an-introduction-to-continuous-integration-delivery-and-deployment" TargetMode="External"/><Relationship Id="rId4" Type="http://schemas.openxmlformats.org/officeDocument/2006/relationships/hyperlink" Target="https://dev.to/ashokisaac/devops-in-3-sentences-17c4" TargetMode="External"/><Relationship Id="rId9" Type="http://schemas.openxmlformats.org/officeDocument/2006/relationships/hyperlink" Target="https://www.infoworld.com/article/3271126/what-is-cicd-continuous-integration-and-continuous-delivery-explained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8CAD1-42BB-4B83-8F22-764DE6BA2D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Planning and Agile Methods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22E082-0888-4DEF-AE22-885050C873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-By Kush Jain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99469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63D76-52C8-49A9-9F08-429602C5C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0905" y="2"/>
            <a:ext cx="10018713" cy="86139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Bibliography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D3E223-BE92-477E-B8A8-1275955B45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861392"/>
            <a:ext cx="10707690" cy="5996608"/>
          </a:xfrm>
        </p:spPr>
        <p:txBody>
          <a:bodyPr>
            <a:normAutofit fontScale="77500" lnSpcReduction="20000"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 Breakdown Structure (WBS)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(2019), Retrieved from: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https://www.workbreakdownstructure.com/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DevOps?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(2019), Retrieved from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https://searchitoperations.techtarget.com/definition/DevOps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DevOps in 3 Sentences – DEV Community , by Ash Isaac,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(30 Nov, 2018), Retrieved from: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https://dev.to/ashokisaac/devops-in-3-sentences-17c4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Agile Software Development (2019), Retrieved from: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https://www.geeksforgeeks.org/software-engineering-agile-software-development/#_=_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secrets behind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behind story points and agile estimation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by Dan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Radigan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(2019), Retrieved from: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https://www.atlassian.com/agile/project-management/estimation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Agile Methodology &amp; Model: Guide for Software Development &amp; Testing (2019), Retrieved from: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https://www.guru99.com/agile-scrum-extreme-testing.html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Continuous Integration (2019), Retrieved from: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  <a:hlinkClick r:id="rId8"/>
              </a:rPr>
              <a:t>https://www.thoughtworks.com/continuous-integration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CI/CD? Continuous integration and continuous delivery explained, by Isaac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Sacolick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(Posted on May 10, 2018), Retrieved from: 	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  <a:hlinkClick r:id="rId9"/>
              </a:rPr>
              <a:t>https://www.infoworld.com/article/3271126/what-is-cicd-continuous-integration-and-continuous-delivery-explained.html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Introduction to Continuous Integration, Delivery, and Deployment, by Justin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Ellingwood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(Posted on May 10, 2017), Retrieved from: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  <a:hlinkClick r:id="rId10"/>
              </a:rPr>
              <a:t>https://www.digitalocean.com/community/tutorials/an-introduction-to-continuous-integration-delivery-and-deployment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and Deploy with Confidence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(2019), Retrieved from: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  <a:hlinkClick r:id="rId11"/>
              </a:rPr>
              <a:t>https://travis-ci.org/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Core Concepts for Beginners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(2019), Retrieved from: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  <a:hlinkClick r:id="rId12"/>
              </a:rPr>
              <a:t>https://docs.travis-ci.com/user/for-beginners/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730038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AD084-7166-40CF-87E2-45F8BB1D2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Planning in Agile Methods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AC8955-C528-4006-8943-A70EB21178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Agile method of project management and software development is designed to be ready for change.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Agile project management refers to an iterative approach to planning and guiding project processes.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Agile project is completed in small sections which are known as iterations.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designed to be flexible to handle projects with changing requirements.</a:t>
            </a:r>
          </a:p>
        </p:txBody>
      </p:sp>
    </p:spTree>
    <p:extLst>
      <p:ext uri="{BB962C8B-B14F-4D97-AF65-F5344CB8AC3E}">
        <p14:creationId xmlns:p14="http://schemas.microsoft.com/office/powerpoint/2010/main" val="36202080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498DC-38D4-43D1-BEE3-B469AD31A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DevOps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A4FA09-EDD3-43C3-900E-780463825F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64974" y="1789044"/>
            <a:ext cx="6851373" cy="4903304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DevOps refers to the blending of the terms Development and Operations, representing a collaborative approach to the tasks performed by a company’s application development and IT operation teams.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shows a culture which  strategically looks at the entire software delivery chain, overseeing shared services and promoting the use of new development tools and best practices.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involves making a company’s software-building process into an automated pipeline and optimize it for speed of delivery, ensuring security, quality and stability.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Also involves working continuously to improve the speed and feedback of the software pipeline</a:t>
            </a:r>
          </a:p>
        </p:txBody>
      </p:sp>
      <p:pic>
        <p:nvPicPr>
          <p:cNvPr id="1026" name="Picture 2" descr="Image result for devops meaning">
            <a:extLst>
              <a:ext uri="{FF2B5EF4-FFF2-40B4-BE49-F238E27FC236}">
                <a16:creationId xmlns:a16="http://schemas.microsoft.com/office/drawing/2014/main" id="{4013C992-1776-4ED6-A17F-01EF72943728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6347" y="2319130"/>
            <a:ext cx="3881439" cy="3853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7072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7839202-8AB7-4BC7-B863-C3C948072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 Breakdown Structure (WBS)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855068-3414-406A-90C6-5585518B08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666999"/>
            <a:ext cx="10018713" cy="3505201"/>
          </a:xfrm>
        </p:spPr>
        <p:txBody>
          <a:bodyPr>
            <a:normAutofit fontScale="85000" lnSpcReduction="1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deliverable-oriented breakdown of a project into smaller and manageable components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Defined by the Project Management Body of Knowledge (PMBOK) as: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hierarchical decomposition of the total scope of work to be carried out by the project team to accomplish the project objectives and create the required deliverables.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Management Team identifies the major functional deliverables and subdivides those deliverables into smaller systems and sub-deliverables until each sub-deliverable can be assigned to a single person only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Helps in quick development of project schedule and budget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Tracking of project cost performance for identification of problems and issues in the project is made easier by WBS</a:t>
            </a:r>
          </a:p>
        </p:txBody>
      </p:sp>
    </p:spTree>
    <p:extLst>
      <p:ext uri="{BB962C8B-B14F-4D97-AF65-F5344CB8AC3E}">
        <p14:creationId xmlns:p14="http://schemas.microsoft.com/office/powerpoint/2010/main" val="27008185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04EAB-1C9C-4BEC-8723-6F7A98BAF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Agile Development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161B76-67D6-4230-8C07-67BA5E0A5B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666999"/>
            <a:ext cx="10018713" cy="3362740"/>
          </a:xfrm>
        </p:spPr>
        <p:txBody>
          <a:bodyPr>
            <a:normAutofit fontScale="925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a practice which promotes continuous iteration of development and testing throughout the software development lifecycle of the project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is built incrementally from the start of the project, instead of trying to deliver all at once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Agile development can incorporate changing requirements of the user, making it more dynamic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Shortest timescale deliverables are preferred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Early and continuous delivery of valuable software to customer is the highest priority</a:t>
            </a:r>
          </a:p>
        </p:txBody>
      </p:sp>
    </p:spTree>
    <p:extLst>
      <p:ext uri="{BB962C8B-B14F-4D97-AF65-F5344CB8AC3E}">
        <p14:creationId xmlns:p14="http://schemas.microsoft.com/office/powerpoint/2010/main" val="1403920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D90CF-5F67-405B-A2B5-A77E9EDDB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Effort Estimation in Agile Projects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FBA2BE-9F7A-40D9-B2EA-32412C5D40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666999"/>
            <a:ext cx="10018713" cy="3505201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Story Points: Relative effort of work is rated in a Fibonacci-like format (0.0.5, 1, 2, 3, 5, 8 and so on), instead of the traditional time format (days, weeks, months)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They take the non-project related work, such as emails and meetings into account.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Agile estimation involves the whole team – designers, testers, developers etc. to get accurate estimates for each task.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Planning Poker: A technique to get accurate estimates for each task. Each member formulates an estimate for an item on a card and after various discussions and explanations behind a difference in estimate (if it occurs) the story points to the task are allotted.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a task estimate is beyond 16 hours of work time (an arbitrary allotment of 20 story points), then that task needs to be broken down in smaller tasks</a:t>
            </a:r>
          </a:p>
        </p:txBody>
      </p:sp>
    </p:spTree>
    <p:extLst>
      <p:ext uri="{BB962C8B-B14F-4D97-AF65-F5344CB8AC3E}">
        <p14:creationId xmlns:p14="http://schemas.microsoft.com/office/powerpoint/2010/main" val="5467319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EE4C74A0-7430-45AD-8192-5AC5F811A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Agile v/s Waterfall method of Development</a:t>
            </a:r>
            <a:endParaRPr lang="en-IN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36DDD8F2-4F81-4019-9AE0-5AB3AE88A8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72179" y="1916421"/>
            <a:ext cx="4607188" cy="576262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Agile Development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0A85995-4A9F-4389-834F-70D63BAD61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84311" y="2487898"/>
            <a:ext cx="4895056" cy="409843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Incremental and iterative approach</a:t>
            </a:r>
          </a:p>
          <a:p>
            <a:r>
              <a:rPr lang="en-US" dirty="0"/>
              <a:t>Broken down into individual models</a:t>
            </a:r>
          </a:p>
          <a:p>
            <a:r>
              <a:rPr lang="en-US" dirty="0"/>
              <a:t>Customer can make changes at early stages of development, if required</a:t>
            </a:r>
          </a:p>
          <a:p>
            <a:r>
              <a:rPr lang="en-US" dirty="0"/>
              <a:t>Unstructured</a:t>
            </a:r>
          </a:p>
          <a:p>
            <a:r>
              <a:rPr lang="en-US" dirty="0"/>
              <a:t>Difficult to estimate development time for larger projects</a:t>
            </a:r>
          </a:p>
          <a:p>
            <a:r>
              <a:rPr lang="en-US" dirty="0"/>
              <a:t>Testers and developers work together, because each iteration has its testing phase</a:t>
            </a:r>
          </a:p>
          <a:p>
            <a:r>
              <a:rPr lang="en-US" dirty="0"/>
              <a:t>Errors can be fixed in the middle of the project</a:t>
            </a:r>
          </a:p>
          <a:p>
            <a:endParaRPr lang="en-IN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11C77809-3B41-42FF-8A0D-719FDA5DA8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80487" y="1911636"/>
            <a:ext cx="4622537" cy="576262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Waterfall Development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88E895B-2AD0-4E95-976F-7EA18C5113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07967" y="2438399"/>
            <a:ext cx="4895056" cy="414793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Sequential approach of development from start to end</a:t>
            </a:r>
          </a:p>
          <a:p>
            <a:r>
              <a:rPr lang="en-US" dirty="0"/>
              <a:t>Not broken down into individual models</a:t>
            </a:r>
          </a:p>
          <a:p>
            <a:r>
              <a:rPr lang="en-US" dirty="0"/>
              <a:t>Customer sees the product at the end of the project</a:t>
            </a:r>
          </a:p>
          <a:p>
            <a:r>
              <a:rPr lang="en-US" dirty="0"/>
              <a:t>Plan oriented </a:t>
            </a:r>
          </a:p>
          <a:p>
            <a:r>
              <a:rPr lang="en-US" dirty="0"/>
              <a:t>All projects can be estimated well </a:t>
            </a:r>
          </a:p>
          <a:p>
            <a:r>
              <a:rPr lang="en-US" dirty="0"/>
              <a:t>Testers and developers work separately, because separate parts are not functional, unlike agile development</a:t>
            </a:r>
          </a:p>
          <a:p>
            <a:r>
              <a:rPr lang="en-US" dirty="0"/>
              <a:t>In case of errors, the project debugging has to start from beginning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40439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74E5688-69C1-4DB7-8875-E5739F6ED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Continuous Delivery, Continuous Integration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28E72CA-F13C-4A1E-9403-219CBB9397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666999"/>
            <a:ext cx="10018713" cy="3654288"/>
          </a:xfrm>
        </p:spPr>
        <p:txBody>
          <a:bodyPr>
            <a:normAutofit fontScale="85000" lnSpcReduction="1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Continuous Integration (CI): Requires developers to integrate code in a shared repository several times a day.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Continuous Delivery (CD): It focuses on automating the software delivery process so that teams can easily and confidently deploy their code to production at any time.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regular integration of code allows quicker error detection due to less back-tracking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 time is spent in debugging and more time can be spent in adding features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can be delivered more rapidly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cycle of continuous development, integration and development helps to deliver software to users quickly and locate and find errors faster, thus completing the project within the deadline</a:t>
            </a:r>
          </a:p>
        </p:txBody>
      </p:sp>
    </p:spTree>
    <p:extLst>
      <p:ext uri="{BB962C8B-B14F-4D97-AF65-F5344CB8AC3E}">
        <p14:creationId xmlns:p14="http://schemas.microsoft.com/office/powerpoint/2010/main" val="4421218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5724A-7047-495F-B8D8-F9BD64B5F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Travis CI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0BE6BD-1B2F-400F-BBDC-F519D5F4D2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666999"/>
            <a:ext cx="10018713" cy="3614531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Allows you to sync GitHub projects for easy testing of open source code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a continuous integration platform, Travis CI supports your development process by automatically building and testing code changes, providing immediate feedback on the success of the change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can also manage deployments and notifications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a build is run, Travis CI clones your GitHub repository into a brand new virtual environment and carries out a series of tasks to build and test your code.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build ‘passes’ if none of the tasks fail, else it is considered ‘broken’.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Further information can be obtained on the Travis CI official documentation website.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323014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2736</TotalTime>
  <Words>939</Words>
  <Application>Microsoft Office PowerPoint</Application>
  <PresentationFormat>Widescreen</PresentationFormat>
  <Paragraphs>72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Corbel</vt:lpstr>
      <vt:lpstr>Times New Roman</vt:lpstr>
      <vt:lpstr>Parallax</vt:lpstr>
      <vt:lpstr>Project Planning and Agile Methods</vt:lpstr>
      <vt:lpstr>Project Planning in Agile Methods</vt:lpstr>
      <vt:lpstr>Introduction to DevOps</vt:lpstr>
      <vt:lpstr>Work Breakdown Structure (WBS)</vt:lpstr>
      <vt:lpstr>Agile Development</vt:lpstr>
      <vt:lpstr>Effort Estimation in Agile Projects</vt:lpstr>
      <vt:lpstr>Agile v/s Waterfall method of Development</vt:lpstr>
      <vt:lpstr>Continuous Delivery, Continuous Integration </vt:lpstr>
      <vt:lpstr>Travis CI</vt:lpstr>
      <vt:lpstr>Bibliography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Planning and Agile Methods</dc:title>
  <dc:creator>Kush Jain</dc:creator>
  <cp:lastModifiedBy>Kush Jain</cp:lastModifiedBy>
  <cp:revision>55</cp:revision>
  <dcterms:created xsi:type="dcterms:W3CDTF">2019-07-13T08:16:30Z</dcterms:created>
  <dcterms:modified xsi:type="dcterms:W3CDTF">2019-07-15T06:47:37Z</dcterms:modified>
</cp:coreProperties>
</file>