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3" r:id="rId4"/>
    <p:sldId id="280" r:id="rId5"/>
    <p:sldId id="267" r:id="rId6"/>
    <p:sldId id="279" r:id="rId7"/>
    <p:sldId id="285" r:id="rId8"/>
    <p:sldId id="259" r:id="rId9"/>
    <p:sldId id="281" r:id="rId10"/>
    <p:sldId id="282" r:id="rId11"/>
    <p:sldId id="286" r:id="rId12"/>
    <p:sldId id="287" r:id="rId13"/>
    <p:sldId id="288" r:id="rId14"/>
    <p:sldId id="266" r:id="rId15"/>
    <p:sldId id="283" r:id="rId16"/>
    <p:sldId id="284" r:id="rId17"/>
    <p:sldId id="265" r:id="rId18"/>
    <p:sldId id="289" r:id="rId19"/>
    <p:sldId id="260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/>
    <p:restoredTop sz="94674"/>
  </p:normalViewPr>
  <p:slideViewPr>
    <p:cSldViewPr snapToGrid="0" showGuides="1">
      <p:cViewPr varScale="1">
        <p:scale>
          <a:sx n="124" d="100"/>
          <a:sy n="124" d="100"/>
        </p:scale>
        <p:origin x="74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2C84F-C97A-4C00-A328-7D606A0BA93B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5A364-0848-451A-AF97-343E7B486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183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5A364-0848-451A-AF97-343E7B48623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905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5A364-0848-451A-AF97-343E7B48623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876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5A364-0848-451A-AF97-343E7B48623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316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5A364-0848-451A-AF97-343E7B48623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42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5A364-0848-451A-AF97-343E7B48623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699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5A364-0848-451A-AF97-343E7B48623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333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5A364-0848-451A-AF97-343E7B48623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716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5A364-0848-451A-AF97-343E7B48623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225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5A364-0848-451A-AF97-343E7B48623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802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5A364-0848-451A-AF97-343E7B48623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353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5A364-0848-451A-AF97-343E7B48623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82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5A364-0848-451A-AF97-343E7B48623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149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5A364-0848-451A-AF97-343E7B48623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274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5A364-0848-451A-AF97-343E7B48623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293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5A364-0848-451A-AF97-343E7B48623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073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5A364-0848-451A-AF97-343E7B48623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023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5A364-0848-451A-AF97-343E7B48623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495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5A364-0848-451A-AF97-343E7B48623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365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5A364-0848-451A-AF97-343E7B48623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96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3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>
            <a:spLocks noGrp="1"/>
          </p:cNvSpPr>
          <p:nvPr>
            <p:ph type="pic" sz="quarter" idx="10"/>
          </p:nvPr>
        </p:nvSpPr>
        <p:spPr>
          <a:xfrm>
            <a:off x="695326" y="1557338"/>
            <a:ext cx="5400675" cy="2366962"/>
          </a:xfrm>
          <a:custGeom>
            <a:avLst/>
            <a:gdLst>
              <a:gd name="connsiteX0" fmla="*/ 0 w 5400675"/>
              <a:gd name="connsiteY0" fmla="*/ 0 h 2366962"/>
              <a:gd name="connsiteX1" fmla="*/ 5400675 w 5400675"/>
              <a:gd name="connsiteY1" fmla="*/ 0 h 2366962"/>
              <a:gd name="connsiteX2" fmla="*/ 5400675 w 5400675"/>
              <a:gd name="connsiteY2" fmla="*/ 2366962 h 2366962"/>
              <a:gd name="connsiteX3" fmla="*/ 0 w 5400675"/>
              <a:gd name="connsiteY3" fmla="*/ 2366962 h 236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0675" h="2366962">
                <a:moveTo>
                  <a:pt x="0" y="0"/>
                </a:moveTo>
                <a:lnTo>
                  <a:pt x="5400675" y="0"/>
                </a:lnTo>
                <a:lnTo>
                  <a:pt x="5400675" y="2366962"/>
                </a:lnTo>
                <a:lnTo>
                  <a:pt x="0" y="23669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任意多边形: 形状 11"/>
          <p:cNvSpPr>
            <a:spLocks noGrp="1"/>
          </p:cNvSpPr>
          <p:nvPr>
            <p:ph type="pic" sz="quarter" idx="11"/>
          </p:nvPr>
        </p:nvSpPr>
        <p:spPr>
          <a:xfrm>
            <a:off x="6238875" y="4049713"/>
            <a:ext cx="5257800" cy="2366962"/>
          </a:xfrm>
          <a:custGeom>
            <a:avLst/>
            <a:gdLst>
              <a:gd name="connsiteX0" fmla="*/ 0 w 5257800"/>
              <a:gd name="connsiteY0" fmla="*/ 0 h 2366962"/>
              <a:gd name="connsiteX1" fmla="*/ 5257800 w 5257800"/>
              <a:gd name="connsiteY1" fmla="*/ 0 h 2366962"/>
              <a:gd name="connsiteX2" fmla="*/ 5257800 w 5257800"/>
              <a:gd name="connsiteY2" fmla="*/ 2366962 h 2366962"/>
              <a:gd name="connsiteX3" fmla="*/ 0 w 5257800"/>
              <a:gd name="connsiteY3" fmla="*/ 2366962 h 236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7800" h="2366962">
                <a:moveTo>
                  <a:pt x="0" y="0"/>
                </a:moveTo>
                <a:lnTo>
                  <a:pt x="5257800" y="0"/>
                </a:lnTo>
                <a:lnTo>
                  <a:pt x="5257800" y="2366962"/>
                </a:lnTo>
                <a:lnTo>
                  <a:pt x="0" y="23669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95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>
            <a:spLocks noGrp="1"/>
          </p:cNvSpPr>
          <p:nvPr>
            <p:ph type="pic" sz="quarter" idx="10"/>
          </p:nvPr>
        </p:nvSpPr>
        <p:spPr>
          <a:xfrm>
            <a:off x="695324" y="1770744"/>
            <a:ext cx="10801350" cy="4397828"/>
          </a:xfrm>
          <a:custGeom>
            <a:avLst/>
            <a:gdLst>
              <a:gd name="connsiteX0" fmla="*/ 8217163 w 10801350"/>
              <a:gd name="connsiteY0" fmla="*/ 0 h 4397828"/>
              <a:gd name="connsiteX1" fmla="*/ 10801350 w 10801350"/>
              <a:gd name="connsiteY1" fmla="*/ 0 h 4397828"/>
              <a:gd name="connsiteX2" fmla="*/ 10801350 w 10801350"/>
              <a:gd name="connsiteY2" fmla="*/ 4397828 h 4397828"/>
              <a:gd name="connsiteX3" fmla="*/ 8217163 w 10801350"/>
              <a:gd name="connsiteY3" fmla="*/ 4397828 h 4397828"/>
              <a:gd name="connsiteX4" fmla="*/ 5478109 w 10801350"/>
              <a:gd name="connsiteY4" fmla="*/ 0 h 4397828"/>
              <a:gd name="connsiteX5" fmla="*/ 8062296 w 10801350"/>
              <a:gd name="connsiteY5" fmla="*/ 0 h 4397828"/>
              <a:gd name="connsiteX6" fmla="*/ 8062296 w 10801350"/>
              <a:gd name="connsiteY6" fmla="*/ 4397828 h 4397828"/>
              <a:gd name="connsiteX7" fmla="*/ 5478109 w 10801350"/>
              <a:gd name="connsiteY7" fmla="*/ 4397828 h 4397828"/>
              <a:gd name="connsiteX8" fmla="*/ 2739054 w 10801350"/>
              <a:gd name="connsiteY8" fmla="*/ 0 h 4397828"/>
              <a:gd name="connsiteX9" fmla="*/ 5323241 w 10801350"/>
              <a:gd name="connsiteY9" fmla="*/ 0 h 4397828"/>
              <a:gd name="connsiteX10" fmla="*/ 5323241 w 10801350"/>
              <a:gd name="connsiteY10" fmla="*/ 4397828 h 4397828"/>
              <a:gd name="connsiteX11" fmla="*/ 2739054 w 10801350"/>
              <a:gd name="connsiteY11" fmla="*/ 4397828 h 4397828"/>
              <a:gd name="connsiteX12" fmla="*/ 0 w 10801350"/>
              <a:gd name="connsiteY12" fmla="*/ 0 h 4397828"/>
              <a:gd name="connsiteX13" fmla="*/ 2584187 w 10801350"/>
              <a:gd name="connsiteY13" fmla="*/ 0 h 4397828"/>
              <a:gd name="connsiteX14" fmla="*/ 2584187 w 10801350"/>
              <a:gd name="connsiteY14" fmla="*/ 4397828 h 4397828"/>
              <a:gd name="connsiteX15" fmla="*/ 0 w 10801350"/>
              <a:gd name="connsiteY15" fmla="*/ 4397828 h 439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01350" h="4397828">
                <a:moveTo>
                  <a:pt x="8217163" y="0"/>
                </a:moveTo>
                <a:lnTo>
                  <a:pt x="10801350" y="0"/>
                </a:lnTo>
                <a:lnTo>
                  <a:pt x="10801350" y="4397828"/>
                </a:lnTo>
                <a:lnTo>
                  <a:pt x="8217163" y="4397828"/>
                </a:lnTo>
                <a:close/>
                <a:moveTo>
                  <a:pt x="5478109" y="0"/>
                </a:moveTo>
                <a:lnTo>
                  <a:pt x="8062296" y="0"/>
                </a:lnTo>
                <a:lnTo>
                  <a:pt x="8062296" y="4397828"/>
                </a:lnTo>
                <a:lnTo>
                  <a:pt x="5478109" y="4397828"/>
                </a:lnTo>
                <a:close/>
                <a:moveTo>
                  <a:pt x="2739054" y="0"/>
                </a:moveTo>
                <a:lnTo>
                  <a:pt x="5323241" y="0"/>
                </a:lnTo>
                <a:lnTo>
                  <a:pt x="5323241" y="4397828"/>
                </a:lnTo>
                <a:lnTo>
                  <a:pt x="2739054" y="4397828"/>
                </a:lnTo>
                <a:close/>
                <a:moveTo>
                  <a:pt x="0" y="0"/>
                </a:moveTo>
                <a:lnTo>
                  <a:pt x="2584187" y="0"/>
                </a:lnTo>
                <a:lnTo>
                  <a:pt x="2584187" y="4397828"/>
                </a:lnTo>
                <a:lnTo>
                  <a:pt x="0" y="439782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71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5677278" y="38022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9" name="任意多边形: 形状 8"/>
          <p:cNvSpPr>
            <a:spLocks noGrp="1"/>
          </p:cNvSpPr>
          <p:nvPr>
            <p:ph type="pic" sz="quarter" idx="10"/>
          </p:nvPr>
        </p:nvSpPr>
        <p:spPr>
          <a:xfrm>
            <a:off x="695324" y="1770744"/>
            <a:ext cx="10801350" cy="4397828"/>
          </a:xfrm>
          <a:custGeom>
            <a:avLst/>
            <a:gdLst>
              <a:gd name="connsiteX0" fmla="*/ 8217163 w 10801350"/>
              <a:gd name="connsiteY0" fmla="*/ 0 h 4397828"/>
              <a:gd name="connsiteX1" fmla="*/ 10801350 w 10801350"/>
              <a:gd name="connsiteY1" fmla="*/ 0 h 4397828"/>
              <a:gd name="connsiteX2" fmla="*/ 10801350 w 10801350"/>
              <a:gd name="connsiteY2" fmla="*/ 4397828 h 4397828"/>
              <a:gd name="connsiteX3" fmla="*/ 8217163 w 10801350"/>
              <a:gd name="connsiteY3" fmla="*/ 4397828 h 4397828"/>
              <a:gd name="connsiteX4" fmla="*/ 5478109 w 10801350"/>
              <a:gd name="connsiteY4" fmla="*/ 0 h 4397828"/>
              <a:gd name="connsiteX5" fmla="*/ 8062296 w 10801350"/>
              <a:gd name="connsiteY5" fmla="*/ 0 h 4397828"/>
              <a:gd name="connsiteX6" fmla="*/ 8062296 w 10801350"/>
              <a:gd name="connsiteY6" fmla="*/ 4397828 h 4397828"/>
              <a:gd name="connsiteX7" fmla="*/ 5478109 w 10801350"/>
              <a:gd name="connsiteY7" fmla="*/ 4397828 h 4397828"/>
              <a:gd name="connsiteX8" fmla="*/ 2739054 w 10801350"/>
              <a:gd name="connsiteY8" fmla="*/ 0 h 4397828"/>
              <a:gd name="connsiteX9" fmla="*/ 5323241 w 10801350"/>
              <a:gd name="connsiteY9" fmla="*/ 0 h 4397828"/>
              <a:gd name="connsiteX10" fmla="*/ 5323241 w 10801350"/>
              <a:gd name="connsiteY10" fmla="*/ 4397828 h 4397828"/>
              <a:gd name="connsiteX11" fmla="*/ 2739054 w 10801350"/>
              <a:gd name="connsiteY11" fmla="*/ 4397828 h 4397828"/>
              <a:gd name="connsiteX12" fmla="*/ 0 w 10801350"/>
              <a:gd name="connsiteY12" fmla="*/ 0 h 4397828"/>
              <a:gd name="connsiteX13" fmla="*/ 2584187 w 10801350"/>
              <a:gd name="connsiteY13" fmla="*/ 0 h 4397828"/>
              <a:gd name="connsiteX14" fmla="*/ 2584187 w 10801350"/>
              <a:gd name="connsiteY14" fmla="*/ 4397828 h 4397828"/>
              <a:gd name="connsiteX15" fmla="*/ 0 w 10801350"/>
              <a:gd name="connsiteY15" fmla="*/ 4397828 h 439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01350" h="4397828">
                <a:moveTo>
                  <a:pt x="8217163" y="0"/>
                </a:moveTo>
                <a:lnTo>
                  <a:pt x="10801350" y="0"/>
                </a:lnTo>
                <a:lnTo>
                  <a:pt x="10801350" y="4397828"/>
                </a:lnTo>
                <a:lnTo>
                  <a:pt x="8217163" y="4397828"/>
                </a:lnTo>
                <a:close/>
                <a:moveTo>
                  <a:pt x="5478109" y="0"/>
                </a:moveTo>
                <a:lnTo>
                  <a:pt x="8062296" y="0"/>
                </a:lnTo>
                <a:lnTo>
                  <a:pt x="8062296" y="4397828"/>
                </a:lnTo>
                <a:lnTo>
                  <a:pt x="5478109" y="4397828"/>
                </a:lnTo>
                <a:close/>
                <a:moveTo>
                  <a:pt x="2739054" y="0"/>
                </a:moveTo>
                <a:lnTo>
                  <a:pt x="5323241" y="0"/>
                </a:lnTo>
                <a:lnTo>
                  <a:pt x="5323241" y="4397828"/>
                </a:lnTo>
                <a:lnTo>
                  <a:pt x="2739054" y="4397828"/>
                </a:lnTo>
                <a:close/>
                <a:moveTo>
                  <a:pt x="0" y="0"/>
                </a:moveTo>
                <a:lnTo>
                  <a:pt x="2584187" y="0"/>
                </a:lnTo>
                <a:lnTo>
                  <a:pt x="2584187" y="4397828"/>
                </a:lnTo>
                <a:lnTo>
                  <a:pt x="0" y="439782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12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084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51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>
            <a:spLocks noGrp="1"/>
          </p:cNvSpPr>
          <p:nvPr>
            <p:ph type="pic" sz="quarter" idx="10"/>
          </p:nvPr>
        </p:nvSpPr>
        <p:spPr>
          <a:xfrm>
            <a:off x="4374935" y="2482851"/>
            <a:ext cx="3442133" cy="3692525"/>
          </a:xfrm>
          <a:custGeom>
            <a:avLst/>
            <a:gdLst>
              <a:gd name="connsiteX0" fmla="*/ 0 w 3442133"/>
              <a:gd name="connsiteY0" fmla="*/ 0 h 3692525"/>
              <a:gd name="connsiteX1" fmla="*/ 3442133 w 3442133"/>
              <a:gd name="connsiteY1" fmla="*/ 0 h 3692525"/>
              <a:gd name="connsiteX2" fmla="*/ 3442133 w 3442133"/>
              <a:gd name="connsiteY2" fmla="*/ 3692525 h 3692525"/>
              <a:gd name="connsiteX3" fmla="*/ 0 w 3442133"/>
              <a:gd name="connsiteY3" fmla="*/ 3692525 h 369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2133" h="3692525">
                <a:moveTo>
                  <a:pt x="0" y="0"/>
                </a:moveTo>
                <a:lnTo>
                  <a:pt x="3442133" y="0"/>
                </a:lnTo>
                <a:lnTo>
                  <a:pt x="3442133" y="3692525"/>
                </a:lnTo>
                <a:lnTo>
                  <a:pt x="0" y="36925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04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FC9F-5C72-48E7-818D-25568F8A5C3A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C81F-834E-4B80-9A0E-3B649CEC4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42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>
            <a:spLocks noGrp="1"/>
          </p:cNvSpPr>
          <p:nvPr>
            <p:ph type="pic" sz="quarter" idx="10"/>
          </p:nvPr>
        </p:nvSpPr>
        <p:spPr>
          <a:xfrm>
            <a:off x="695326" y="1869427"/>
            <a:ext cx="2846365" cy="4235160"/>
          </a:xfrm>
          <a:custGeom>
            <a:avLst/>
            <a:gdLst>
              <a:gd name="connsiteX0" fmla="*/ 0 w 2846365"/>
              <a:gd name="connsiteY0" fmla="*/ 0 h 4235160"/>
              <a:gd name="connsiteX1" fmla="*/ 2846365 w 2846365"/>
              <a:gd name="connsiteY1" fmla="*/ 0 h 4235160"/>
              <a:gd name="connsiteX2" fmla="*/ 2846365 w 2846365"/>
              <a:gd name="connsiteY2" fmla="*/ 4235160 h 4235160"/>
              <a:gd name="connsiteX3" fmla="*/ 0 w 2846365"/>
              <a:gd name="connsiteY3" fmla="*/ 4235160 h 423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365" h="4235160">
                <a:moveTo>
                  <a:pt x="0" y="0"/>
                </a:moveTo>
                <a:lnTo>
                  <a:pt x="2846365" y="0"/>
                </a:lnTo>
                <a:lnTo>
                  <a:pt x="2846365" y="4235160"/>
                </a:lnTo>
                <a:lnTo>
                  <a:pt x="0" y="42351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19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>
            <a:spLocks noGrp="1"/>
          </p:cNvSpPr>
          <p:nvPr>
            <p:ph type="pic" sz="quarter" idx="10"/>
          </p:nvPr>
        </p:nvSpPr>
        <p:spPr>
          <a:xfrm>
            <a:off x="6879771" y="0"/>
            <a:ext cx="5312229" cy="6858000"/>
          </a:xfrm>
          <a:custGeom>
            <a:avLst/>
            <a:gdLst>
              <a:gd name="connsiteX0" fmla="*/ 0 w 5312229"/>
              <a:gd name="connsiteY0" fmla="*/ 0 h 6858000"/>
              <a:gd name="connsiteX1" fmla="*/ 5312229 w 5312229"/>
              <a:gd name="connsiteY1" fmla="*/ 0 h 6858000"/>
              <a:gd name="connsiteX2" fmla="*/ 5312229 w 5312229"/>
              <a:gd name="connsiteY2" fmla="*/ 6858000 h 6858000"/>
              <a:gd name="connsiteX3" fmla="*/ 0 w 531222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2229" h="6858000">
                <a:moveTo>
                  <a:pt x="0" y="0"/>
                </a:moveTo>
                <a:lnTo>
                  <a:pt x="5312229" y="0"/>
                </a:lnTo>
                <a:lnTo>
                  <a:pt x="53122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68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23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95900" cy="6858000"/>
          </a:xfrm>
          <a:custGeom>
            <a:avLst/>
            <a:gdLst>
              <a:gd name="connsiteX0" fmla="*/ 0 w 5295900"/>
              <a:gd name="connsiteY0" fmla="*/ 0 h 6858000"/>
              <a:gd name="connsiteX1" fmla="*/ 5295900 w 5295900"/>
              <a:gd name="connsiteY1" fmla="*/ 0 h 6858000"/>
              <a:gd name="connsiteX2" fmla="*/ 5295900 w 5295900"/>
              <a:gd name="connsiteY2" fmla="*/ 6858000 h 6858000"/>
              <a:gd name="connsiteX3" fmla="*/ 0 w 52959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58000">
                <a:moveTo>
                  <a:pt x="0" y="0"/>
                </a:moveTo>
                <a:lnTo>
                  <a:pt x="5295900" y="0"/>
                </a:lnTo>
                <a:lnTo>
                  <a:pt x="52959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46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>
            <a:spLocks noGrp="1"/>
          </p:cNvSpPr>
          <p:nvPr>
            <p:ph type="pic" sz="quarter" idx="10"/>
          </p:nvPr>
        </p:nvSpPr>
        <p:spPr>
          <a:xfrm>
            <a:off x="1195527" y="2221954"/>
            <a:ext cx="2800350" cy="2414092"/>
          </a:xfrm>
          <a:custGeom>
            <a:avLst/>
            <a:gdLst>
              <a:gd name="connsiteX0" fmla="*/ 603524 w 2800350"/>
              <a:gd name="connsiteY0" fmla="*/ 0 h 2414092"/>
              <a:gd name="connsiteX1" fmla="*/ 2196827 w 2800350"/>
              <a:gd name="connsiteY1" fmla="*/ 0 h 2414092"/>
              <a:gd name="connsiteX2" fmla="*/ 2800350 w 2800350"/>
              <a:gd name="connsiteY2" fmla="*/ 1207046 h 2414092"/>
              <a:gd name="connsiteX3" fmla="*/ 2196827 w 2800350"/>
              <a:gd name="connsiteY3" fmla="*/ 2414092 h 2414092"/>
              <a:gd name="connsiteX4" fmla="*/ 603524 w 2800350"/>
              <a:gd name="connsiteY4" fmla="*/ 2414092 h 2414092"/>
              <a:gd name="connsiteX5" fmla="*/ 0 w 2800350"/>
              <a:gd name="connsiteY5" fmla="*/ 1207046 h 241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0350" h="2414092">
                <a:moveTo>
                  <a:pt x="603524" y="0"/>
                </a:moveTo>
                <a:lnTo>
                  <a:pt x="2196827" y="0"/>
                </a:lnTo>
                <a:lnTo>
                  <a:pt x="2800350" y="1207046"/>
                </a:lnTo>
                <a:lnTo>
                  <a:pt x="2196827" y="2414092"/>
                </a:lnTo>
                <a:lnTo>
                  <a:pt x="603524" y="2414092"/>
                </a:lnTo>
                <a:lnTo>
                  <a:pt x="0" y="120704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任意多边形: 形状 13"/>
          <p:cNvSpPr>
            <a:spLocks noGrp="1"/>
          </p:cNvSpPr>
          <p:nvPr>
            <p:ph type="pic" sz="quarter" idx="11"/>
          </p:nvPr>
        </p:nvSpPr>
        <p:spPr>
          <a:xfrm>
            <a:off x="4695825" y="2221954"/>
            <a:ext cx="2800350" cy="2414092"/>
          </a:xfrm>
          <a:custGeom>
            <a:avLst/>
            <a:gdLst>
              <a:gd name="connsiteX0" fmla="*/ 603524 w 2800350"/>
              <a:gd name="connsiteY0" fmla="*/ 0 h 2414092"/>
              <a:gd name="connsiteX1" fmla="*/ 2196827 w 2800350"/>
              <a:gd name="connsiteY1" fmla="*/ 0 h 2414092"/>
              <a:gd name="connsiteX2" fmla="*/ 2800350 w 2800350"/>
              <a:gd name="connsiteY2" fmla="*/ 1207046 h 2414092"/>
              <a:gd name="connsiteX3" fmla="*/ 2196827 w 2800350"/>
              <a:gd name="connsiteY3" fmla="*/ 2414092 h 2414092"/>
              <a:gd name="connsiteX4" fmla="*/ 603524 w 2800350"/>
              <a:gd name="connsiteY4" fmla="*/ 2414092 h 2414092"/>
              <a:gd name="connsiteX5" fmla="*/ 0 w 2800350"/>
              <a:gd name="connsiteY5" fmla="*/ 1207046 h 241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0350" h="2414092">
                <a:moveTo>
                  <a:pt x="603524" y="0"/>
                </a:moveTo>
                <a:lnTo>
                  <a:pt x="2196827" y="0"/>
                </a:lnTo>
                <a:lnTo>
                  <a:pt x="2800350" y="1207046"/>
                </a:lnTo>
                <a:lnTo>
                  <a:pt x="2196827" y="2414092"/>
                </a:lnTo>
                <a:lnTo>
                  <a:pt x="603524" y="2414092"/>
                </a:lnTo>
                <a:lnTo>
                  <a:pt x="0" y="120704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任意多边形: 形状 14"/>
          <p:cNvSpPr>
            <a:spLocks noGrp="1"/>
          </p:cNvSpPr>
          <p:nvPr>
            <p:ph type="pic" sz="quarter" idx="12"/>
          </p:nvPr>
        </p:nvSpPr>
        <p:spPr>
          <a:xfrm>
            <a:off x="8196123" y="2221954"/>
            <a:ext cx="2800350" cy="2414092"/>
          </a:xfrm>
          <a:custGeom>
            <a:avLst/>
            <a:gdLst>
              <a:gd name="connsiteX0" fmla="*/ 603524 w 2800350"/>
              <a:gd name="connsiteY0" fmla="*/ 0 h 2414092"/>
              <a:gd name="connsiteX1" fmla="*/ 2196827 w 2800350"/>
              <a:gd name="connsiteY1" fmla="*/ 0 h 2414092"/>
              <a:gd name="connsiteX2" fmla="*/ 2800350 w 2800350"/>
              <a:gd name="connsiteY2" fmla="*/ 1207046 h 2414092"/>
              <a:gd name="connsiteX3" fmla="*/ 2196827 w 2800350"/>
              <a:gd name="connsiteY3" fmla="*/ 2414092 h 2414092"/>
              <a:gd name="connsiteX4" fmla="*/ 603524 w 2800350"/>
              <a:gd name="connsiteY4" fmla="*/ 2414092 h 2414092"/>
              <a:gd name="connsiteX5" fmla="*/ 0 w 2800350"/>
              <a:gd name="connsiteY5" fmla="*/ 1207046 h 241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0350" h="2414092">
                <a:moveTo>
                  <a:pt x="603524" y="0"/>
                </a:moveTo>
                <a:lnTo>
                  <a:pt x="2196827" y="0"/>
                </a:lnTo>
                <a:lnTo>
                  <a:pt x="2800350" y="1207046"/>
                </a:lnTo>
                <a:lnTo>
                  <a:pt x="2196827" y="2414092"/>
                </a:lnTo>
                <a:lnTo>
                  <a:pt x="603524" y="2414092"/>
                </a:lnTo>
                <a:lnTo>
                  <a:pt x="0" y="120704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72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>
            <a:spLocks noGrp="1"/>
          </p:cNvSpPr>
          <p:nvPr>
            <p:ph type="pic" sz="quarter" idx="10"/>
          </p:nvPr>
        </p:nvSpPr>
        <p:spPr>
          <a:xfrm>
            <a:off x="695325" y="1703162"/>
            <a:ext cx="3421063" cy="4553857"/>
          </a:xfrm>
          <a:custGeom>
            <a:avLst/>
            <a:gdLst>
              <a:gd name="connsiteX0" fmla="*/ 0 w 3421063"/>
              <a:gd name="connsiteY0" fmla="*/ 0 h 4553857"/>
              <a:gd name="connsiteX1" fmla="*/ 3421063 w 3421063"/>
              <a:gd name="connsiteY1" fmla="*/ 0 h 4553857"/>
              <a:gd name="connsiteX2" fmla="*/ 3421063 w 3421063"/>
              <a:gd name="connsiteY2" fmla="*/ 4553857 h 4553857"/>
              <a:gd name="connsiteX3" fmla="*/ 0 w 3421063"/>
              <a:gd name="connsiteY3" fmla="*/ 4553857 h 455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1063" h="4553857">
                <a:moveTo>
                  <a:pt x="0" y="0"/>
                </a:moveTo>
                <a:lnTo>
                  <a:pt x="3421063" y="0"/>
                </a:lnTo>
                <a:lnTo>
                  <a:pt x="3421063" y="4553857"/>
                </a:lnTo>
                <a:lnTo>
                  <a:pt x="0" y="455385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14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>
            <a:spLocks noGrp="1"/>
          </p:cNvSpPr>
          <p:nvPr>
            <p:ph type="pic" sz="quarter" idx="10"/>
          </p:nvPr>
        </p:nvSpPr>
        <p:spPr>
          <a:xfrm>
            <a:off x="695326" y="1701800"/>
            <a:ext cx="3421063" cy="2222500"/>
          </a:xfrm>
          <a:custGeom>
            <a:avLst/>
            <a:gdLst>
              <a:gd name="connsiteX0" fmla="*/ 0 w 3421063"/>
              <a:gd name="connsiteY0" fmla="*/ 0 h 2222500"/>
              <a:gd name="connsiteX1" fmla="*/ 3421063 w 3421063"/>
              <a:gd name="connsiteY1" fmla="*/ 0 h 2222500"/>
              <a:gd name="connsiteX2" fmla="*/ 3421063 w 3421063"/>
              <a:gd name="connsiteY2" fmla="*/ 2222500 h 2222500"/>
              <a:gd name="connsiteX3" fmla="*/ 0 w 3421063"/>
              <a:gd name="connsiteY3" fmla="*/ 2222500 h 222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1063" h="2222500">
                <a:moveTo>
                  <a:pt x="0" y="0"/>
                </a:moveTo>
                <a:lnTo>
                  <a:pt x="3421063" y="0"/>
                </a:lnTo>
                <a:lnTo>
                  <a:pt x="3421063" y="2222500"/>
                </a:lnTo>
                <a:lnTo>
                  <a:pt x="0" y="22225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任意多边形: 形状 13"/>
          <p:cNvSpPr>
            <a:spLocks noGrp="1"/>
          </p:cNvSpPr>
          <p:nvPr>
            <p:ph type="pic" sz="quarter" idx="11"/>
          </p:nvPr>
        </p:nvSpPr>
        <p:spPr>
          <a:xfrm>
            <a:off x="4385470" y="1701800"/>
            <a:ext cx="3421063" cy="2222500"/>
          </a:xfrm>
          <a:custGeom>
            <a:avLst/>
            <a:gdLst>
              <a:gd name="connsiteX0" fmla="*/ 0 w 3421063"/>
              <a:gd name="connsiteY0" fmla="*/ 0 h 2222500"/>
              <a:gd name="connsiteX1" fmla="*/ 3421063 w 3421063"/>
              <a:gd name="connsiteY1" fmla="*/ 0 h 2222500"/>
              <a:gd name="connsiteX2" fmla="*/ 3421063 w 3421063"/>
              <a:gd name="connsiteY2" fmla="*/ 2222500 h 2222500"/>
              <a:gd name="connsiteX3" fmla="*/ 0 w 3421063"/>
              <a:gd name="connsiteY3" fmla="*/ 2222500 h 222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1063" h="2222500">
                <a:moveTo>
                  <a:pt x="0" y="0"/>
                </a:moveTo>
                <a:lnTo>
                  <a:pt x="3421063" y="0"/>
                </a:lnTo>
                <a:lnTo>
                  <a:pt x="3421063" y="2222500"/>
                </a:lnTo>
                <a:lnTo>
                  <a:pt x="0" y="22225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任意多边形: 形状 14"/>
          <p:cNvSpPr>
            <a:spLocks noGrp="1"/>
          </p:cNvSpPr>
          <p:nvPr>
            <p:ph type="pic" sz="quarter" idx="12"/>
          </p:nvPr>
        </p:nvSpPr>
        <p:spPr>
          <a:xfrm>
            <a:off x="8075613" y="1701800"/>
            <a:ext cx="3421063" cy="2222500"/>
          </a:xfrm>
          <a:custGeom>
            <a:avLst/>
            <a:gdLst>
              <a:gd name="connsiteX0" fmla="*/ 0 w 3421063"/>
              <a:gd name="connsiteY0" fmla="*/ 0 h 2222500"/>
              <a:gd name="connsiteX1" fmla="*/ 3421063 w 3421063"/>
              <a:gd name="connsiteY1" fmla="*/ 0 h 2222500"/>
              <a:gd name="connsiteX2" fmla="*/ 3421063 w 3421063"/>
              <a:gd name="connsiteY2" fmla="*/ 2222500 h 2222500"/>
              <a:gd name="connsiteX3" fmla="*/ 0 w 3421063"/>
              <a:gd name="connsiteY3" fmla="*/ 2222500 h 222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1063" h="2222500">
                <a:moveTo>
                  <a:pt x="0" y="0"/>
                </a:moveTo>
                <a:lnTo>
                  <a:pt x="3421063" y="0"/>
                </a:lnTo>
                <a:lnTo>
                  <a:pt x="3421063" y="2222500"/>
                </a:lnTo>
                <a:lnTo>
                  <a:pt x="0" y="22225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3FC9F-5C72-48E7-818D-25568F8A5C3A}" type="datetimeFigureOut">
              <a:rPr lang="zh-CN" altLang="en-US" smtClean="0"/>
              <a:t>2021/1/28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AC81F-834E-4B80-9A0E-3B649CEC4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99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72" r:id="rId3"/>
    <p:sldLayoutId id="2147483671" r:id="rId4"/>
    <p:sldLayoutId id="2147483670" r:id="rId5"/>
    <p:sldLayoutId id="2147483669" r:id="rId6"/>
    <p:sldLayoutId id="2147483668" r:id="rId7"/>
    <p:sldLayoutId id="2147483667" r:id="rId8"/>
    <p:sldLayoutId id="2147483666" r:id="rId9"/>
    <p:sldLayoutId id="2147483665" r:id="rId10"/>
    <p:sldLayoutId id="2147483663" r:id="rId11"/>
    <p:sldLayoutId id="2147483673" r:id="rId12"/>
    <p:sldLayoutId id="2147483659" r:id="rId13"/>
    <p:sldLayoutId id="2147483661" r:id="rId14"/>
    <p:sldLayoutId id="2147483662" r:id="rId15"/>
    <p:sldLayoutId id="2147483664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椭圆 40"/>
          <p:cNvSpPr/>
          <p:nvPr/>
        </p:nvSpPr>
        <p:spPr>
          <a:xfrm>
            <a:off x="9207496" y="4953467"/>
            <a:ext cx="379416" cy="3794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9207496" y="5501650"/>
            <a:ext cx="379416" cy="3794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9207496" y="6049832"/>
            <a:ext cx="379416" cy="3794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>
            <a:cxnSpLocks/>
          </p:cNvCxnSpPr>
          <p:nvPr/>
        </p:nvCxnSpPr>
        <p:spPr>
          <a:xfrm flipH="1">
            <a:off x="5929022" y="3649485"/>
            <a:ext cx="4891378" cy="199657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任意多边形: 形状 3"/>
          <p:cNvSpPr/>
          <p:nvPr/>
        </p:nvSpPr>
        <p:spPr>
          <a:xfrm rot="5400000">
            <a:off x="3614056" y="-3614057"/>
            <a:ext cx="4963886" cy="12192001"/>
          </a:xfrm>
          <a:custGeom>
            <a:avLst/>
            <a:gdLst>
              <a:gd name="connsiteX0" fmla="*/ 0 w 4963886"/>
              <a:gd name="connsiteY0" fmla="*/ 12192001 h 12192001"/>
              <a:gd name="connsiteX1" fmla="*/ 0 w 4963886"/>
              <a:gd name="connsiteY1" fmla="*/ 0 h 12192001"/>
              <a:gd name="connsiteX2" fmla="*/ 1740977 w 4963886"/>
              <a:gd name="connsiteY2" fmla="*/ 0 h 12192001"/>
              <a:gd name="connsiteX3" fmla="*/ 4963886 w 4963886"/>
              <a:gd name="connsiteY3" fmla="*/ 7895772 h 12192001"/>
              <a:gd name="connsiteX4" fmla="*/ 2445657 w 4963886"/>
              <a:gd name="connsiteY4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3886" h="12192001">
                <a:moveTo>
                  <a:pt x="0" y="12192001"/>
                </a:moveTo>
                <a:lnTo>
                  <a:pt x="0" y="0"/>
                </a:lnTo>
                <a:lnTo>
                  <a:pt x="1740977" y="0"/>
                </a:lnTo>
                <a:lnTo>
                  <a:pt x="4963886" y="7895772"/>
                </a:lnTo>
                <a:lnTo>
                  <a:pt x="2445657" y="12192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 rot="20280209">
            <a:off x="6809249" y="4985635"/>
            <a:ext cx="432000" cy="432000"/>
            <a:chOff x="1205111" y="4862284"/>
            <a:chExt cx="432000" cy="432000"/>
          </a:xfrm>
        </p:grpSpPr>
        <p:sp>
          <p:nvSpPr>
            <p:cNvPr id="5" name="菱形 4"/>
            <p:cNvSpPr/>
            <p:nvPr/>
          </p:nvSpPr>
          <p:spPr>
            <a:xfrm rot="5400000">
              <a:off x="1205111" y="4862284"/>
              <a:ext cx="432000" cy="432000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菱形 5"/>
            <p:cNvSpPr/>
            <p:nvPr/>
          </p:nvSpPr>
          <p:spPr>
            <a:xfrm rot="5400000">
              <a:off x="1241111" y="4898284"/>
              <a:ext cx="360000" cy="360000"/>
            </a:xfrm>
            <a:prstGeom prst="diamond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0" name="直接连接符 9"/>
          <p:cNvCxnSpPr>
            <a:cxnSpLocks/>
          </p:cNvCxnSpPr>
          <p:nvPr/>
        </p:nvCxnSpPr>
        <p:spPr>
          <a:xfrm flipH="1">
            <a:off x="3790950" y="2190917"/>
            <a:ext cx="8401050" cy="342915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cxnSpLocks/>
          </p:cNvCxnSpPr>
          <p:nvPr/>
        </p:nvCxnSpPr>
        <p:spPr>
          <a:xfrm flipH="1">
            <a:off x="6991350" y="2588080"/>
            <a:ext cx="5200650" cy="212281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 rot="20280209">
            <a:off x="6804444" y="4643260"/>
            <a:ext cx="202894" cy="202894"/>
            <a:chOff x="1205111" y="4862284"/>
            <a:chExt cx="432000" cy="432000"/>
          </a:xfrm>
        </p:grpSpPr>
        <p:sp>
          <p:nvSpPr>
            <p:cNvPr id="18" name="菱形 17"/>
            <p:cNvSpPr/>
            <p:nvPr/>
          </p:nvSpPr>
          <p:spPr>
            <a:xfrm rot="5400000">
              <a:off x="1205111" y="4862284"/>
              <a:ext cx="432000" cy="432000"/>
            </a:xfrm>
            <a:prstGeom prst="diamond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/>
          </p:nvSpPr>
          <p:spPr>
            <a:xfrm rot="5400000">
              <a:off x="1241111" y="4898284"/>
              <a:ext cx="360000" cy="360000"/>
            </a:xfrm>
            <a:prstGeom prst="diamond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 rot="20280209">
            <a:off x="3629273" y="5544609"/>
            <a:ext cx="202894" cy="202894"/>
            <a:chOff x="1205111" y="4862284"/>
            <a:chExt cx="432000" cy="432000"/>
          </a:xfrm>
        </p:grpSpPr>
        <p:sp>
          <p:nvSpPr>
            <p:cNvPr id="21" name="菱形 20"/>
            <p:cNvSpPr/>
            <p:nvPr/>
          </p:nvSpPr>
          <p:spPr>
            <a:xfrm rot="5400000">
              <a:off x="1205111" y="4862284"/>
              <a:ext cx="432000" cy="432000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/>
          </p:nvSpPr>
          <p:spPr>
            <a:xfrm rot="5400000">
              <a:off x="1241111" y="4898284"/>
              <a:ext cx="360000" cy="360000"/>
            </a:xfrm>
            <a:prstGeom prst="diamond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3" name="直接连接符 22"/>
          <p:cNvCxnSpPr>
            <a:cxnSpLocks/>
          </p:cNvCxnSpPr>
          <p:nvPr/>
        </p:nvCxnSpPr>
        <p:spPr>
          <a:xfrm flipH="1">
            <a:off x="2158728" y="4176357"/>
            <a:ext cx="1012869" cy="41343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cxnSpLocks/>
          </p:cNvCxnSpPr>
          <p:nvPr/>
        </p:nvCxnSpPr>
        <p:spPr>
          <a:xfrm flipH="1">
            <a:off x="1334904" y="3882520"/>
            <a:ext cx="1422925" cy="58081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 rot="20280209">
            <a:off x="1788821" y="4441295"/>
            <a:ext cx="432000" cy="432000"/>
            <a:chOff x="1205111" y="4862284"/>
            <a:chExt cx="432000" cy="432000"/>
          </a:xfrm>
        </p:grpSpPr>
        <p:sp>
          <p:nvSpPr>
            <p:cNvPr id="28" name="菱形 27"/>
            <p:cNvSpPr/>
            <p:nvPr/>
          </p:nvSpPr>
          <p:spPr>
            <a:xfrm rot="5400000">
              <a:off x="1205111" y="4862284"/>
              <a:ext cx="432000" cy="432000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/>
          </p:nvSpPr>
          <p:spPr>
            <a:xfrm rot="5400000">
              <a:off x="1241111" y="4898284"/>
              <a:ext cx="360000" cy="360000"/>
            </a:xfrm>
            <a:prstGeom prst="diamond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2" name="knolwedge_73360"/>
          <p:cNvSpPr>
            <a:spLocks noChangeAspect="1"/>
          </p:cNvSpPr>
          <p:nvPr/>
        </p:nvSpPr>
        <p:spPr bwMode="auto">
          <a:xfrm>
            <a:off x="66487" y="834805"/>
            <a:ext cx="2168452" cy="1296923"/>
          </a:xfrm>
          <a:custGeom>
            <a:avLst/>
            <a:gdLst>
              <a:gd name="connsiteX0" fmla="*/ 82550 w 331788"/>
              <a:gd name="connsiteY0" fmla="*/ 117475 h 198438"/>
              <a:gd name="connsiteX1" fmla="*/ 165100 w 331788"/>
              <a:gd name="connsiteY1" fmla="*/ 157163 h 198438"/>
              <a:gd name="connsiteX2" fmla="*/ 247650 w 331788"/>
              <a:gd name="connsiteY2" fmla="*/ 117475 h 198438"/>
              <a:gd name="connsiteX3" fmla="*/ 247650 w 331788"/>
              <a:gd name="connsiteY3" fmla="*/ 157163 h 198438"/>
              <a:gd name="connsiteX4" fmla="*/ 165100 w 331788"/>
              <a:gd name="connsiteY4" fmla="*/ 198438 h 198438"/>
              <a:gd name="connsiteX5" fmla="*/ 82550 w 331788"/>
              <a:gd name="connsiteY5" fmla="*/ 157163 h 198438"/>
              <a:gd name="connsiteX6" fmla="*/ 20638 w 331788"/>
              <a:gd name="connsiteY6" fmla="*/ 82550 h 198438"/>
              <a:gd name="connsiteX7" fmla="*/ 24606 w 331788"/>
              <a:gd name="connsiteY7" fmla="*/ 86447 h 198438"/>
              <a:gd name="connsiteX8" fmla="*/ 24606 w 331788"/>
              <a:gd name="connsiteY8" fmla="*/ 150091 h 198438"/>
              <a:gd name="connsiteX9" fmla="*/ 28575 w 331788"/>
              <a:gd name="connsiteY9" fmla="*/ 157885 h 198438"/>
              <a:gd name="connsiteX10" fmla="*/ 24606 w 331788"/>
              <a:gd name="connsiteY10" fmla="*/ 164379 h 198438"/>
              <a:gd name="connsiteX11" fmla="*/ 24606 w 331788"/>
              <a:gd name="connsiteY11" fmla="*/ 178667 h 198438"/>
              <a:gd name="connsiteX12" fmla="*/ 20638 w 331788"/>
              <a:gd name="connsiteY12" fmla="*/ 182563 h 198438"/>
              <a:gd name="connsiteX13" fmla="*/ 16669 w 331788"/>
              <a:gd name="connsiteY13" fmla="*/ 178667 h 198438"/>
              <a:gd name="connsiteX14" fmla="*/ 16669 w 331788"/>
              <a:gd name="connsiteY14" fmla="*/ 164379 h 198438"/>
              <a:gd name="connsiteX15" fmla="*/ 12700 w 331788"/>
              <a:gd name="connsiteY15" fmla="*/ 157885 h 198438"/>
              <a:gd name="connsiteX16" fmla="*/ 16669 w 331788"/>
              <a:gd name="connsiteY16" fmla="*/ 150091 h 198438"/>
              <a:gd name="connsiteX17" fmla="*/ 16669 w 331788"/>
              <a:gd name="connsiteY17" fmla="*/ 86447 h 198438"/>
              <a:gd name="connsiteX18" fmla="*/ 20638 w 331788"/>
              <a:gd name="connsiteY18" fmla="*/ 82550 h 198438"/>
              <a:gd name="connsiteX19" fmla="*/ 165100 w 331788"/>
              <a:gd name="connsiteY19" fmla="*/ 58738 h 198438"/>
              <a:gd name="connsiteX20" fmla="*/ 152400 w 331788"/>
              <a:gd name="connsiteY20" fmla="*/ 66676 h 198438"/>
              <a:gd name="connsiteX21" fmla="*/ 165100 w 331788"/>
              <a:gd name="connsiteY21" fmla="*/ 74614 h 198438"/>
              <a:gd name="connsiteX22" fmla="*/ 177800 w 331788"/>
              <a:gd name="connsiteY22" fmla="*/ 66676 h 198438"/>
              <a:gd name="connsiteX23" fmla="*/ 165100 w 331788"/>
              <a:gd name="connsiteY23" fmla="*/ 58738 h 198438"/>
              <a:gd name="connsiteX24" fmla="*/ 165100 w 331788"/>
              <a:gd name="connsiteY24" fmla="*/ 0 h 198438"/>
              <a:gd name="connsiteX25" fmla="*/ 331788 w 331788"/>
              <a:gd name="connsiteY25" fmla="*/ 66675 h 198438"/>
              <a:gd name="connsiteX26" fmla="*/ 165100 w 331788"/>
              <a:gd name="connsiteY26" fmla="*/ 149225 h 198438"/>
              <a:gd name="connsiteX27" fmla="*/ 0 w 331788"/>
              <a:gd name="connsiteY27" fmla="*/ 66675 h 19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31788" h="198438">
                <a:moveTo>
                  <a:pt x="82550" y="117475"/>
                </a:moveTo>
                <a:lnTo>
                  <a:pt x="165100" y="157163"/>
                </a:lnTo>
                <a:lnTo>
                  <a:pt x="247650" y="117475"/>
                </a:lnTo>
                <a:lnTo>
                  <a:pt x="247650" y="157163"/>
                </a:lnTo>
                <a:lnTo>
                  <a:pt x="165100" y="198438"/>
                </a:lnTo>
                <a:lnTo>
                  <a:pt x="82550" y="157163"/>
                </a:lnTo>
                <a:close/>
                <a:moveTo>
                  <a:pt x="20638" y="82550"/>
                </a:moveTo>
                <a:cubicBezTo>
                  <a:pt x="23283" y="82550"/>
                  <a:pt x="24606" y="85148"/>
                  <a:pt x="24606" y="86447"/>
                </a:cubicBezTo>
                <a:cubicBezTo>
                  <a:pt x="24606" y="86447"/>
                  <a:pt x="24606" y="86447"/>
                  <a:pt x="24606" y="150091"/>
                </a:cubicBezTo>
                <a:cubicBezTo>
                  <a:pt x="27252" y="151390"/>
                  <a:pt x="28575" y="153988"/>
                  <a:pt x="28575" y="157885"/>
                </a:cubicBezTo>
                <a:cubicBezTo>
                  <a:pt x="28575" y="160482"/>
                  <a:pt x="27252" y="163080"/>
                  <a:pt x="24606" y="164379"/>
                </a:cubicBezTo>
                <a:cubicBezTo>
                  <a:pt x="24606" y="164379"/>
                  <a:pt x="24606" y="164379"/>
                  <a:pt x="24606" y="178667"/>
                </a:cubicBezTo>
                <a:cubicBezTo>
                  <a:pt x="24606" y="181264"/>
                  <a:pt x="23283" y="182563"/>
                  <a:pt x="20638" y="182563"/>
                </a:cubicBezTo>
                <a:cubicBezTo>
                  <a:pt x="17992" y="182563"/>
                  <a:pt x="16669" y="181264"/>
                  <a:pt x="16669" y="178667"/>
                </a:cubicBezTo>
                <a:cubicBezTo>
                  <a:pt x="16669" y="178667"/>
                  <a:pt x="16669" y="178667"/>
                  <a:pt x="16669" y="164379"/>
                </a:cubicBezTo>
                <a:cubicBezTo>
                  <a:pt x="14023" y="163080"/>
                  <a:pt x="12700" y="160482"/>
                  <a:pt x="12700" y="157885"/>
                </a:cubicBezTo>
                <a:cubicBezTo>
                  <a:pt x="12700" y="153988"/>
                  <a:pt x="14023" y="151390"/>
                  <a:pt x="16669" y="150091"/>
                </a:cubicBezTo>
                <a:cubicBezTo>
                  <a:pt x="16669" y="150091"/>
                  <a:pt x="16669" y="150091"/>
                  <a:pt x="16669" y="86447"/>
                </a:cubicBezTo>
                <a:cubicBezTo>
                  <a:pt x="16669" y="85148"/>
                  <a:pt x="17992" y="82550"/>
                  <a:pt x="20638" y="82550"/>
                </a:cubicBezTo>
                <a:close/>
                <a:moveTo>
                  <a:pt x="165100" y="58738"/>
                </a:moveTo>
                <a:cubicBezTo>
                  <a:pt x="158086" y="58738"/>
                  <a:pt x="152400" y="62292"/>
                  <a:pt x="152400" y="66676"/>
                </a:cubicBezTo>
                <a:cubicBezTo>
                  <a:pt x="152400" y="71060"/>
                  <a:pt x="158086" y="74614"/>
                  <a:pt x="165100" y="74614"/>
                </a:cubicBezTo>
                <a:cubicBezTo>
                  <a:pt x="172114" y="74614"/>
                  <a:pt x="177800" y="71060"/>
                  <a:pt x="177800" y="66676"/>
                </a:cubicBezTo>
                <a:cubicBezTo>
                  <a:pt x="177800" y="62292"/>
                  <a:pt x="172114" y="58738"/>
                  <a:pt x="165100" y="58738"/>
                </a:cubicBezTo>
                <a:close/>
                <a:moveTo>
                  <a:pt x="165100" y="0"/>
                </a:moveTo>
                <a:lnTo>
                  <a:pt x="331788" y="66675"/>
                </a:lnTo>
                <a:lnTo>
                  <a:pt x="165100" y="149225"/>
                </a:lnTo>
                <a:lnTo>
                  <a:pt x="0" y="66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286001" y="1000696"/>
            <a:ext cx="98796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智能设备巡检平台的设计与实现</a:t>
            </a:r>
          </a:p>
        </p:txBody>
      </p:sp>
      <p:sp>
        <p:nvSpPr>
          <p:cNvPr id="33" name="矩形 32"/>
          <p:cNvSpPr/>
          <p:nvPr/>
        </p:nvSpPr>
        <p:spPr>
          <a:xfrm>
            <a:off x="9591675" y="4743216"/>
            <a:ext cx="1800493" cy="167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答辩人：秦傲明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院系： 计科院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指导老师：杜凯</a:t>
            </a:r>
          </a:p>
        </p:txBody>
      </p:sp>
      <p:sp>
        <p:nvSpPr>
          <p:cNvPr id="40" name="knolwedge_73360"/>
          <p:cNvSpPr>
            <a:spLocks noChangeAspect="1"/>
          </p:cNvSpPr>
          <p:nvPr/>
        </p:nvSpPr>
        <p:spPr bwMode="auto">
          <a:xfrm>
            <a:off x="9304130" y="5034686"/>
            <a:ext cx="186148" cy="200542"/>
          </a:xfrm>
          <a:custGeom>
            <a:avLst/>
            <a:gdLst>
              <a:gd name="T0" fmla="*/ 233 w 238"/>
              <a:gd name="T1" fmla="*/ 236 h 256"/>
              <a:gd name="T2" fmla="*/ 173 w 238"/>
              <a:gd name="T3" fmla="*/ 210 h 256"/>
              <a:gd name="T4" fmla="*/ 168 w 238"/>
              <a:gd name="T5" fmla="*/ 207 h 256"/>
              <a:gd name="T6" fmla="*/ 164 w 238"/>
              <a:gd name="T7" fmla="*/ 195 h 256"/>
              <a:gd name="T8" fmla="*/ 159 w 238"/>
              <a:gd name="T9" fmla="*/ 189 h 256"/>
              <a:gd name="T10" fmla="*/ 157 w 238"/>
              <a:gd name="T11" fmla="*/ 186 h 256"/>
              <a:gd name="T12" fmla="*/ 158 w 238"/>
              <a:gd name="T13" fmla="*/ 167 h 256"/>
              <a:gd name="T14" fmla="*/ 167 w 238"/>
              <a:gd name="T15" fmla="*/ 149 h 256"/>
              <a:gd name="T16" fmla="*/ 178 w 238"/>
              <a:gd name="T17" fmla="*/ 113 h 256"/>
              <a:gd name="T18" fmla="*/ 172 w 238"/>
              <a:gd name="T19" fmla="*/ 109 h 256"/>
              <a:gd name="T20" fmla="*/ 179 w 238"/>
              <a:gd name="T21" fmla="*/ 77 h 256"/>
              <a:gd name="T22" fmla="*/ 180 w 238"/>
              <a:gd name="T23" fmla="*/ 84 h 256"/>
              <a:gd name="T24" fmla="*/ 180 w 238"/>
              <a:gd name="T25" fmla="*/ 86 h 256"/>
              <a:gd name="T26" fmla="*/ 216 w 238"/>
              <a:gd name="T27" fmla="*/ 63 h 256"/>
              <a:gd name="T28" fmla="*/ 119 w 238"/>
              <a:gd name="T29" fmla="*/ 0 h 256"/>
              <a:gd name="T30" fmla="*/ 21 w 238"/>
              <a:gd name="T31" fmla="*/ 63 h 256"/>
              <a:gd name="T32" fmla="*/ 30 w 238"/>
              <a:gd name="T33" fmla="*/ 69 h 256"/>
              <a:gd name="T34" fmla="*/ 30 w 238"/>
              <a:gd name="T35" fmla="*/ 82 h 256"/>
              <a:gd name="T36" fmla="*/ 27 w 238"/>
              <a:gd name="T37" fmla="*/ 85 h 256"/>
              <a:gd name="T38" fmla="*/ 29 w 238"/>
              <a:gd name="T39" fmla="*/ 89 h 256"/>
              <a:gd name="T40" fmla="*/ 21 w 238"/>
              <a:gd name="T41" fmla="*/ 133 h 256"/>
              <a:gd name="T42" fmla="*/ 41 w 238"/>
              <a:gd name="T43" fmla="*/ 133 h 256"/>
              <a:gd name="T44" fmla="*/ 33 w 238"/>
              <a:gd name="T45" fmla="*/ 89 h 256"/>
              <a:gd name="T46" fmla="*/ 35 w 238"/>
              <a:gd name="T47" fmla="*/ 85 h 256"/>
              <a:gd name="T48" fmla="*/ 32 w 238"/>
              <a:gd name="T49" fmla="*/ 82 h 256"/>
              <a:gd name="T50" fmla="*/ 32 w 238"/>
              <a:gd name="T51" fmla="*/ 70 h 256"/>
              <a:gd name="T52" fmla="*/ 57 w 238"/>
              <a:gd name="T53" fmla="*/ 86 h 256"/>
              <a:gd name="T54" fmla="*/ 57 w 238"/>
              <a:gd name="T55" fmla="*/ 85 h 256"/>
              <a:gd name="T56" fmla="*/ 58 w 238"/>
              <a:gd name="T57" fmla="*/ 92 h 256"/>
              <a:gd name="T58" fmla="*/ 67 w 238"/>
              <a:gd name="T59" fmla="*/ 109 h 256"/>
              <a:gd name="T60" fmla="*/ 67 w 238"/>
              <a:gd name="T61" fmla="*/ 110 h 256"/>
              <a:gd name="T62" fmla="*/ 67 w 238"/>
              <a:gd name="T63" fmla="*/ 110 h 256"/>
              <a:gd name="T64" fmla="*/ 65 w 238"/>
              <a:gd name="T65" fmla="*/ 113 h 256"/>
              <a:gd name="T66" fmla="*/ 62 w 238"/>
              <a:gd name="T67" fmla="*/ 118 h 256"/>
              <a:gd name="T68" fmla="*/ 66 w 238"/>
              <a:gd name="T69" fmla="*/ 138 h 256"/>
              <a:gd name="T70" fmla="*/ 70 w 238"/>
              <a:gd name="T71" fmla="*/ 148 h 256"/>
              <a:gd name="T72" fmla="*/ 80 w 238"/>
              <a:gd name="T73" fmla="*/ 166 h 256"/>
              <a:gd name="T74" fmla="*/ 82 w 238"/>
              <a:gd name="T75" fmla="*/ 170 h 256"/>
              <a:gd name="T76" fmla="*/ 80 w 238"/>
              <a:gd name="T77" fmla="*/ 186 h 256"/>
              <a:gd name="T78" fmla="*/ 77 w 238"/>
              <a:gd name="T79" fmla="*/ 189 h 256"/>
              <a:gd name="T80" fmla="*/ 71 w 238"/>
              <a:gd name="T81" fmla="*/ 195 h 256"/>
              <a:gd name="T82" fmla="*/ 67 w 238"/>
              <a:gd name="T83" fmla="*/ 206 h 256"/>
              <a:gd name="T84" fmla="*/ 64 w 238"/>
              <a:gd name="T85" fmla="*/ 209 h 256"/>
              <a:gd name="T86" fmla="*/ 41 w 238"/>
              <a:gd name="T87" fmla="*/ 217 h 256"/>
              <a:gd name="T88" fmla="*/ 4 w 238"/>
              <a:gd name="T89" fmla="*/ 237 h 256"/>
              <a:gd name="T90" fmla="*/ 2 w 238"/>
              <a:gd name="T91" fmla="*/ 256 h 256"/>
              <a:gd name="T92" fmla="*/ 235 w 238"/>
              <a:gd name="T93" fmla="*/ 256 h 256"/>
              <a:gd name="T94" fmla="*/ 233 w 238"/>
              <a:gd name="T95" fmla="*/ 23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8" h="256">
                <a:moveTo>
                  <a:pt x="233" y="236"/>
                </a:moveTo>
                <a:cubicBezTo>
                  <a:pt x="210" y="226"/>
                  <a:pt x="197" y="218"/>
                  <a:pt x="173" y="210"/>
                </a:cubicBezTo>
                <a:cubicBezTo>
                  <a:pt x="171" y="209"/>
                  <a:pt x="169" y="208"/>
                  <a:pt x="168" y="207"/>
                </a:cubicBezTo>
                <a:cubicBezTo>
                  <a:pt x="166" y="203"/>
                  <a:pt x="165" y="199"/>
                  <a:pt x="164" y="195"/>
                </a:cubicBezTo>
                <a:cubicBezTo>
                  <a:pt x="163" y="193"/>
                  <a:pt x="162" y="190"/>
                  <a:pt x="159" y="189"/>
                </a:cubicBezTo>
                <a:cubicBezTo>
                  <a:pt x="158" y="189"/>
                  <a:pt x="157" y="187"/>
                  <a:pt x="157" y="186"/>
                </a:cubicBezTo>
                <a:cubicBezTo>
                  <a:pt x="157" y="177"/>
                  <a:pt x="154" y="171"/>
                  <a:pt x="158" y="167"/>
                </a:cubicBezTo>
                <a:cubicBezTo>
                  <a:pt x="165" y="161"/>
                  <a:pt x="164" y="153"/>
                  <a:pt x="167" y="149"/>
                </a:cubicBezTo>
                <a:cubicBezTo>
                  <a:pt x="171" y="145"/>
                  <a:pt x="180" y="117"/>
                  <a:pt x="178" y="113"/>
                </a:cubicBezTo>
                <a:cubicBezTo>
                  <a:pt x="176" y="109"/>
                  <a:pt x="170" y="111"/>
                  <a:pt x="172" y="109"/>
                </a:cubicBezTo>
                <a:cubicBezTo>
                  <a:pt x="177" y="102"/>
                  <a:pt x="179" y="89"/>
                  <a:pt x="179" y="77"/>
                </a:cubicBezTo>
                <a:cubicBezTo>
                  <a:pt x="180" y="79"/>
                  <a:pt x="180" y="81"/>
                  <a:pt x="180" y="84"/>
                </a:cubicBezTo>
                <a:cubicBezTo>
                  <a:pt x="180" y="86"/>
                  <a:pt x="180" y="86"/>
                  <a:pt x="180" y="86"/>
                </a:cubicBezTo>
                <a:cubicBezTo>
                  <a:pt x="216" y="63"/>
                  <a:pt x="216" y="63"/>
                  <a:pt x="216" y="63"/>
                </a:cubicBezTo>
                <a:cubicBezTo>
                  <a:pt x="119" y="0"/>
                  <a:pt x="119" y="0"/>
                  <a:pt x="119" y="0"/>
                </a:cubicBezTo>
                <a:cubicBezTo>
                  <a:pt x="21" y="63"/>
                  <a:pt x="21" y="63"/>
                  <a:pt x="21" y="63"/>
                </a:cubicBezTo>
                <a:cubicBezTo>
                  <a:pt x="30" y="69"/>
                  <a:pt x="30" y="69"/>
                  <a:pt x="30" y="69"/>
                </a:cubicBezTo>
                <a:cubicBezTo>
                  <a:pt x="30" y="82"/>
                  <a:pt x="30" y="82"/>
                  <a:pt x="30" y="82"/>
                </a:cubicBezTo>
                <a:cubicBezTo>
                  <a:pt x="29" y="82"/>
                  <a:pt x="27" y="84"/>
                  <a:pt x="27" y="85"/>
                </a:cubicBezTo>
                <a:cubicBezTo>
                  <a:pt x="27" y="87"/>
                  <a:pt x="28" y="88"/>
                  <a:pt x="29" y="89"/>
                </a:cubicBezTo>
                <a:cubicBezTo>
                  <a:pt x="21" y="133"/>
                  <a:pt x="21" y="133"/>
                  <a:pt x="21" y="133"/>
                </a:cubicBezTo>
                <a:cubicBezTo>
                  <a:pt x="41" y="133"/>
                  <a:pt x="41" y="133"/>
                  <a:pt x="41" y="133"/>
                </a:cubicBezTo>
                <a:cubicBezTo>
                  <a:pt x="33" y="89"/>
                  <a:pt x="33" y="89"/>
                  <a:pt x="33" y="89"/>
                </a:cubicBezTo>
                <a:cubicBezTo>
                  <a:pt x="34" y="88"/>
                  <a:pt x="35" y="87"/>
                  <a:pt x="35" y="85"/>
                </a:cubicBezTo>
                <a:cubicBezTo>
                  <a:pt x="35" y="84"/>
                  <a:pt x="34" y="82"/>
                  <a:pt x="32" y="82"/>
                </a:cubicBezTo>
                <a:cubicBezTo>
                  <a:pt x="32" y="70"/>
                  <a:pt x="32" y="70"/>
                  <a:pt x="32" y="70"/>
                </a:cubicBezTo>
                <a:cubicBezTo>
                  <a:pt x="57" y="86"/>
                  <a:pt x="57" y="86"/>
                  <a:pt x="57" y="86"/>
                </a:cubicBezTo>
                <a:cubicBezTo>
                  <a:pt x="57" y="85"/>
                  <a:pt x="57" y="85"/>
                  <a:pt x="57" y="85"/>
                </a:cubicBezTo>
                <a:cubicBezTo>
                  <a:pt x="57" y="87"/>
                  <a:pt x="57" y="89"/>
                  <a:pt x="58" y="92"/>
                </a:cubicBezTo>
                <a:cubicBezTo>
                  <a:pt x="60" y="100"/>
                  <a:pt x="64" y="100"/>
                  <a:pt x="67" y="109"/>
                </a:cubicBezTo>
                <a:cubicBezTo>
                  <a:pt x="67" y="109"/>
                  <a:pt x="67" y="110"/>
                  <a:pt x="67" y="110"/>
                </a:cubicBezTo>
                <a:cubicBezTo>
                  <a:pt x="67" y="110"/>
                  <a:pt x="67" y="110"/>
                  <a:pt x="67" y="110"/>
                </a:cubicBezTo>
                <a:cubicBezTo>
                  <a:pt x="66" y="111"/>
                  <a:pt x="66" y="113"/>
                  <a:pt x="65" y="113"/>
                </a:cubicBezTo>
                <a:cubicBezTo>
                  <a:pt x="61" y="114"/>
                  <a:pt x="61" y="116"/>
                  <a:pt x="62" y="118"/>
                </a:cubicBezTo>
                <a:cubicBezTo>
                  <a:pt x="62" y="120"/>
                  <a:pt x="65" y="133"/>
                  <a:pt x="66" y="138"/>
                </a:cubicBezTo>
                <a:cubicBezTo>
                  <a:pt x="67" y="141"/>
                  <a:pt x="70" y="144"/>
                  <a:pt x="70" y="148"/>
                </a:cubicBezTo>
                <a:cubicBezTo>
                  <a:pt x="72" y="155"/>
                  <a:pt x="75" y="161"/>
                  <a:pt x="80" y="166"/>
                </a:cubicBezTo>
                <a:cubicBezTo>
                  <a:pt x="81" y="167"/>
                  <a:pt x="82" y="169"/>
                  <a:pt x="82" y="170"/>
                </a:cubicBezTo>
                <a:cubicBezTo>
                  <a:pt x="81" y="175"/>
                  <a:pt x="81" y="181"/>
                  <a:pt x="80" y="186"/>
                </a:cubicBezTo>
                <a:cubicBezTo>
                  <a:pt x="80" y="187"/>
                  <a:pt x="78" y="189"/>
                  <a:pt x="77" y="189"/>
                </a:cubicBezTo>
                <a:cubicBezTo>
                  <a:pt x="73" y="190"/>
                  <a:pt x="72" y="193"/>
                  <a:pt x="71" y="195"/>
                </a:cubicBezTo>
                <a:cubicBezTo>
                  <a:pt x="70" y="199"/>
                  <a:pt x="69" y="203"/>
                  <a:pt x="67" y="206"/>
                </a:cubicBezTo>
                <a:cubicBezTo>
                  <a:pt x="67" y="207"/>
                  <a:pt x="65" y="209"/>
                  <a:pt x="64" y="209"/>
                </a:cubicBezTo>
                <a:cubicBezTo>
                  <a:pt x="56" y="212"/>
                  <a:pt x="49" y="214"/>
                  <a:pt x="41" y="217"/>
                </a:cubicBezTo>
                <a:cubicBezTo>
                  <a:pt x="33" y="220"/>
                  <a:pt x="12" y="233"/>
                  <a:pt x="4" y="237"/>
                </a:cubicBezTo>
                <a:cubicBezTo>
                  <a:pt x="0" y="239"/>
                  <a:pt x="2" y="256"/>
                  <a:pt x="2" y="256"/>
                </a:cubicBezTo>
                <a:cubicBezTo>
                  <a:pt x="235" y="256"/>
                  <a:pt x="235" y="256"/>
                  <a:pt x="235" y="256"/>
                </a:cubicBezTo>
                <a:cubicBezTo>
                  <a:pt x="235" y="256"/>
                  <a:pt x="238" y="238"/>
                  <a:pt x="233" y="2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8" name="knolwedge_73360"/>
          <p:cNvSpPr>
            <a:spLocks noChangeAspect="1"/>
          </p:cNvSpPr>
          <p:nvPr/>
        </p:nvSpPr>
        <p:spPr bwMode="auto">
          <a:xfrm>
            <a:off x="9296933" y="5601435"/>
            <a:ext cx="200542" cy="178472"/>
          </a:xfrm>
          <a:custGeom>
            <a:avLst/>
            <a:gdLst>
              <a:gd name="connsiteX0" fmla="*/ 276225 w 331788"/>
              <a:gd name="connsiteY0" fmla="*/ 217487 h 295275"/>
              <a:gd name="connsiteX1" fmla="*/ 314325 w 331788"/>
              <a:gd name="connsiteY1" fmla="*/ 256381 h 295275"/>
              <a:gd name="connsiteX2" fmla="*/ 276225 w 331788"/>
              <a:gd name="connsiteY2" fmla="*/ 295275 h 295275"/>
              <a:gd name="connsiteX3" fmla="*/ 238125 w 331788"/>
              <a:gd name="connsiteY3" fmla="*/ 256381 h 295275"/>
              <a:gd name="connsiteX4" fmla="*/ 276225 w 331788"/>
              <a:gd name="connsiteY4" fmla="*/ 217487 h 295275"/>
              <a:gd name="connsiteX5" fmla="*/ 166687 w 331788"/>
              <a:gd name="connsiteY5" fmla="*/ 217487 h 295275"/>
              <a:gd name="connsiteX6" fmla="*/ 204787 w 331788"/>
              <a:gd name="connsiteY6" fmla="*/ 256381 h 295275"/>
              <a:gd name="connsiteX7" fmla="*/ 166687 w 331788"/>
              <a:gd name="connsiteY7" fmla="*/ 295275 h 295275"/>
              <a:gd name="connsiteX8" fmla="*/ 128587 w 331788"/>
              <a:gd name="connsiteY8" fmla="*/ 256381 h 295275"/>
              <a:gd name="connsiteX9" fmla="*/ 166687 w 331788"/>
              <a:gd name="connsiteY9" fmla="*/ 217487 h 295275"/>
              <a:gd name="connsiteX10" fmla="*/ 55562 w 331788"/>
              <a:gd name="connsiteY10" fmla="*/ 217487 h 295275"/>
              <a:gd name="connsiteX11" fmla="*/ 93662 w 331788"/>
              <a:gd name="connsiteY11" fmla="*/ 256381 h 295275"/>
              <a:gd name="connsiteX12" fmla="*/ 55562 w 331788"/>
              <a:gd name="connsiteY12" fmla="*/ 295275 h 295275"/>
              <a:gd name="connsiteX13" fmla="*/ 17462 w 331788"/>
              <a:gd name="connsiteY13" fmla="*/ 256381 h 295275"/>
              <a:gd name="connsiteX14" fmla="*/ 55562 w 331788"/>
              <a:gd name="connsiteY14" fmla="*/ 217487 h 295275"/>
              <a:gd name="connsiteX15" fmla="*/ 255587 w 331788"/>
              <a:gd name="connsiteY15" fmla="*/ 174625 h 295275"/>
              <a:gd name="connsiteX16" fmla="*/ 263525 w 331788"/>
              <a:gd name="connsiteY16" fmla="*/ 174625 h 295275"/>
              <a:gd name="connsiteX17" fmla="*/ 263525 w 331788"/>
              <a:gd name="connsiteY17" fmla="*/ 192088 h 295275"/>
              <a:gd name="connsiteX18" fmla="*/ 255587 w 331788"/>
              <a:gd name="connsiteY18" fmla="*/ 192088 h 295275"/>
              <a:gd name="connsiteX19" fmla="*/ 259556 w 331788"/>
              <a:gd name="connsiteY19" fmla="*/ 19050 h 295275"/>
              <a:gd name="connsiteX20" fmla="*/ 227012 w 331788"/>
              <a:gd name="connsiteY20" fmla="*/ 51594 h 295275"/>
              <a:gd name="connsiteX21" fmla="*/ 259556 w 331788"/>
              <a:gd name="connsiteY21" fmla="*/ 84138 h 295275"/>
              <a:gd name="connsiteX22" fmla="*/ 292100 w 331788"/>
              <a:gd name="connsiteY22" fmla="*/ 51594 h 295275"/>
              <a:gd name="connsiteX23" fmla="*/ 259556 w 331788"/>
              <a:gd name="connsiteY23" fmla="*/ 19050 h 295275"/>
              <a:gd name="connsiteX24" fmla="*/ 0 w 331788"/>
              <a:gd name="connsiteY24" fmla="*/ 0 h 295275"/>
              <a:gd name="connsiteX25" fmla="*/ 331788 w 331788"/>
              <a:gd name="connsiteY25" fmla="*/ 0 h 295275"/>
              <a:gd name="connsiteX26" fmla="*/ 331788 w 331788"/>
              <a:gd name="connsiteY26" fmla="*/ 192088 h 295275"/>
              <a:gd name="connsiteX27" fmla="*/ 287338 w 331788"/>
              <a:gd name="connsiteY27" fmla="*/ 192088 h 295275"/>
              <a:gd name="connsiteX28" fmla="*/ 287338 w 331788"/>
              <a:gd name="connsiteY28" fmla="*/ 161925 h 295275"/>
              <a:gd name="connsiteX29" fmla="*/ 288926 w 331788"/>
              <a:gd name="connsiteY29" fmla="*/ 161925 h 295275"/>
              <a:gd name="connsiteX30" fmla="*/ 290513 w 331788"/>
              <a:gd name="connsiteY30" fmla="*/ 150813 h 295275"/>
              <a:gd name="connsiteX31" fmla="*/ 300038 w 331788"/>
              <a:gd name="connsiteY31" fmla="*/ 150813 h 295275"/>
              <a:gd name="connsiteX32" fmla="*/ 298451 w 331788"/>
              <a:gd name="connsiteY32" fmla="*/ 90488 h 295275"/>
              <a:gd name="connsiteX33" fmla="*/ 273051 w 331788"/>
              <a:gd name="connsiteY33" fmla="*/ 87313 h 295275"/>
              <a:gd name="connsiteX34" fmla="*/ 261938 w 331788"/>
              <a:gd name="connsiteY34" fmla="*/ 103188 h 295275"/>
              <a:gd name="connsiteX35" fmla="*/ 247651 w 331788"/>
              <a:gd name="connsiteY35" fmla="*/ 87313 h 295275"/>
              <a:gd name="connsiteX36" fmla="*/ 171450 w 331788"/>
              <a:gd name="connsiteY36" fmla="*/ 87313 h 295275"/>
              <a:gd name="connsiteX37" fmla="*/ 171450 w 331788"/>
              <a:gd name="connsiteY37" fmla="*/ 104775 h 295275"/>
              <a:gd name="connsiteX38" fmla="*/ 227013 w 331788"/>
              <a:gd name="connsiteY38" fmla="*/ 104775 h 295275"/>
              <a:gd name="connsiteX39" fmla="*/ 230188 w 331788"/>
              <a:gd name="connsiteY39" fmla="*/ 161925 h 295275"/>
              <a:gd name="connsiteX40" fmla="*/ 233363 w 331788"/>
              <a:gd name="connsiteY40" fmla="*/ 161925 h 295275"/>
              <a:gd name="connsiteX41" fmla="*/ 233363 w 331788"/>
              <a:gd name="connsiteY41" fmla="*/ 192088 h 295275"/>
              <a:gd name="connsiteX42" fmla="*/ 0 w 331788"/>
              <a:gd name="connsiteY42" fmla="*/ 192088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1788" h="295275">
                <a:moveTo>
                  <a:pt x="276225" y="217487"/>
                </a:moveTo>
                <a:cubicBezTo>
                  <a:pt x="297267" y="217487"/>
                  <a:pt x="314325" y="234900"/>
                  <a:pt x="314325" y="256381"/>
                </a:cubicBezTo>
                <a:cubicBezTo>
                  <a:pt x="314325" y="277862"/>
                  <a:pt x="297267" y="295275"/>
                  <a:pt x="276225" y="295275"/>
                </a:cubicBezTo>
                <a:cubicBezTo>
                  <a:pt x="255183" y="295275"/>
                  <a:pt x="238125" y="277862"/>
                  <a:pt x="238125" y="256381"/>
                </a:cubicBezTo>
                <a:cubicBezTo>
                  <a:pt x="238125" y="234900"/>
                  <a:pt x="255183" y="217487"/>
                  <a:pt x="276225" y="217487"/>
                </a:cubicBezTo>
                <a:close/>
                <a:moveTo>
                  <a:pt x="166687" y="217487"/>
                </a:moveTo>
                <a:cubicBezTo>
                  <a:pt x="187729" y="217487"/>
                  <a:pt x="204787" y="234900"/>
                  <a:pt x="204787" y="256381"/>
                </a:cubicBezTo>
                <a:cubicBezTo>
                  <a:pt x="204787" y="277862"/>
                  <a:pt x="187729" y="295275"/>
                  <a:pt x="166687" y="295275"/>
                </a:cubicBezTo>
                <a:cubicBezTo>
                  <a:pt x="145645" y="295275"/>
                  <a:pt x="128587" y="277862"/>
                  <a:pt x="128587" y="256381"/>
                </a:cubicBezTo>
                <a:cubicBezTo>
                  <a:pt x="128587" y="234900"/>
                  <a:pt x="145645" y="217487"/>
                  <a:pt x="166687" y="217487"/>
                </a:cubicBezTo>
                <a:close/>
                <a:moveTo>
                  <a:pt x="55562" y="217487"/>
                </a:moveTo>
                <a:cubicBezTo>
                  <a:pt x="76604" y="217487"/>
                  <a:pt x="93662" y="234900"/>
                  <a:pt x="93662" y="256381"/>
                </a:cubicBezTo>
                <a:cubicBezTo>
                  <a:pt x="93662" y="277862"/>
                  <a:pt x="76604" y="295275"/>
                  <a:pt x="55562" y="295275"/>
                </a:cubicBezTo>
                <a:cubicBezTo>
                  <a:pt x="34520" y="295275"/>
                  <a:pt x="17462" y="277862"/>
                  <a:pt x="17462" y="256381"/>
                </a:cubicBezTo>
                <a:cubicBezTo>
                  <a:pt x="17462" y="234900"/>
                  <a:pt x="34520" y="217487"/>
                  <a:pt x="55562" y="217487"/>
                </a:cubicBezTo>
                <a:close/>
                <a:moveTo>
                  <a:pt x="255587" y="174625"/>
                </a:moveTo>
                <a:lnTo>
                  <a:pt x="263525" y="174625"/>
                </a:lnTo>
                <a:lnTo>
                  <a:pt x="263525" y="192088"/>
                </a:lnTo>
                <a:lnTo>
                  <a:pt x="255587" y="192088"/>
                </a:lnTo>
                <a:close/>
                <a:moveTo>
                  <a:pt x="259556" y="19050"/>
                </a:moveTo>
                <a:cubicBezTo>
                  <a:pt x="241582" y="19050"/>
                  <a:pt x="227012" y="33620"/>
                  <a:pt x="227012" y="51594"/>
                </a:cubicBezTo>
                <a:cubicBezTo>
                  <a:pt x="227012" y="69568"/>
                  <a:pt x="241582" y="84138"/>
                  <a:pt x="259556" y="84138"/>
                </a:cubicBezTo>
                <a:cubicBezTo>
                  <a:pt x="277530" y="84138"/>
                  <a:pt x="292100" y="69568"/>
                  <a:pt x="292100" y="51594"/>
                </a:cubicBezTo>
                <a:cubicBezTo>
                  <a:pt x="292100" y="33620"/>
                  <a:pt x="277530" y="19050"/>
                  <a:pt x="259556" y="19050"/>
                </a:cubicBezTo>
                <a:close/>
                <a:moveTo>
                  <a:pt x="0" y="0"/>
                </a:moveTo>
                <a:lnTo>
                  <a:pt x="331788" y="0"/>
                </a:lnTo>
                <a:lnTo>
                  <a:pt x="331788" y="192088"/>
                </a:lnTo>
                <a:lnTo>
                  <a:pt x="287338" y="192088"/>
                </a:lnTo>
                <a:lnTo>
                  <a:pt x="287338" y="161925"/>
                </a:lnTo>
                <a:lnTo>
                  <a:pt x="288926" y="161925"/>
                </a:lnTo>
                <a:lnTo>
                  <a:pt x="290513" y="150813"/>
                </a:lnTo>
                <a:lnTo>
                  <a:pt x="300038" y="150813"/>
                </a:lnTo>
                <a:lnTo>
                  <a:pt x="298451" y="90488"/>
                </a:lnTo>
                <a:lnTo>
                  <a:pt x="273051" y="87313"/>
                </a:lnTo>
                <a:lnTo>
                  <a:pt x="261938" y="103188"/>
                </a:lnTo>
                <a:lnTo>
                  <a:pt x="247651" y="87313"/>
                </a:lnTo>
                <a:lnTo>
                  <a:pt x="171450" y="87313"/>
                </a:lnTo>
                <a:lnTo>
                  <a:pt x="171450" y="104775"/>
                </a:lnTo>
                <a:lnTo>
                  <a:pt x="227013" y="104775"/>
                </a:lnTo>
                <a:lnTo>
                  <a:pt x="230188" y="161925"/>
                </a:lnTo>
                <a:lnTo>
                  <a:pt x="233363" y="161925"/>
                </a:lnTo>
                <a:lnTo>
                  <a:pt x="233363" y="192088"/>
                </a:lnTo>
                <a:lnTo>
                  <a:pt x="0" y="1920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9" name="knolwedge_73360"/>
          <p:cNvSpPr>
            <a:spLocks noChangeAspect="1"/>
          </p:cNvSpPr>
          <p:nvPr/>
        </p:nvSpPr>
        <p:spPr bwMode="auto">
          <a:xfrm>
            <a:off x="9343368" y="6131358"/>
            <a:ext cx="107674" cy="216364"/>
          </a:xfrm>
          <a:custGeom>
            <a:avLst/>
            <a:gdLst>
              <a:gd name="connsiteX0" fmla="*/ 84138 w 168275"/>
              <a:gd name="connsiteY0" fmla="*/ 106363 h 338138"/>
              <a:gd name="connsiteX1" fmla="*/ 168275 w 168275"/>
              <a:gd name="connsiteY1" fmla="*/ 169574 h 338138"/>
              <a:gd name="connsiteX2" fmla="*/ 168275 w 168275"/>
              <a:gd name="connsiteY2" fmla="*/ 211715 h 338138"/>
              <a:gd name="connsiteX3" fmla="*/ 147241 w 168275"/>
              <a:gd name="connsiteY3" fmla="*/ 232786 h 338138"/>
              <a:gd name="connsiteX4" fmla="*/ 126206 w 168275"/>
              <a:gd name="connsiteY4" fmla="*/ 232786 h 338138"/>
              <a:gd name="connsiteX5" fmla="*/ 126206 w 168275"/>
              <a:gd name="connsiteY5" fmla="*/ 317068 h 338138"/>
              <a:gd name="connsiteX6" fmla="*/ 105172 w 168275"/>
              <a:gd name="connsiteY6" fmla="*/ 338138 h 338138"/>
              <a:gd name="connsiteX7" fmla="*/ 63103 w 168275"/>
              <a:gd name="connsiteY7" fmla="*/ 338138 h 338138"/>
              <a:gd name="connsiteX8" fmla="*/ 42069 w 168275"/>
              <a:gd name="connsiteY8" fmla="*/ 317068 h 338138"/>
              <a:gd name="connsiteX9" fmla="*/ 42069 w 168275"/>
              <a:gd name="connsiteY9" fmla="*/ 232786 h 338138"/>
              <a:gd name="connsiteX10" fmla="*/ 21035 w 168275"/>
              <a:gd name="connsiteY10" fmla="*/ 232786 h 338138"/>
              <a:gd name="connsiteX11" fmla="*/ 0 w 168275"/>
              <a:gd name="connsiteY11" fmla="*/ 211715 h 338138"/>
              <a:gd name="connsiteX12" fmla="*/ 0 w 168275"/>
              <a:gd name="connsiteY12" fmla="*/ 169574 h 338138"/>
              <a:gd name="connsiteX13" fmla="*/ 84138 w 168275"/>
              <a:gd name="connsiteY13" fmla="*/ 106363 h 338138"/>
              <a:gd name="connsiteX14" fmla="*/ 83344 w 168275"/>
              <a:gd name="connsiteY14" fmla="*/ 0 h 338138"/>
              <a:gd name="connsiteX15" fmla="*/ 125413 w 168275"/>
              <a:gd name="connsiteY15" fmla="*/ 42069 h 338138"/>
              <a:gd name="connsiteX16" fmla="*/ 83344 w 168275"/>
              <a:gd name="connsiteY16" fmla="*/ 84138 h 338138"/>
              <a:gd name="connsiteX17" fmla="*/ 41275 w 168275"/>
              <a:gd name="connsiteY17" fmla="*/ 42069 h 338138"/>
              <a:gd name="connsiteX18" fmla="*/ 83344 w 168275"/>
              <a:gd name="connsiteY18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8275" h="338138">
                <a:moveTo>
                  <a:pt x="84138" y="106363"/>
                </a:moveTo>
                <a:cubicBezTo>
                  <a:pt x="131465" y="106363"/>
                  <a:pt x="168275" y="134018"/>
                  <a:pt x="168275" y="169574"/>
                </a:cubicBezTo>
                <a:cubicBezTo>
                  <a:pt x="168275" y="169574"/>
                  <a:pt x="168275" y="169574"/>
                  <a:pt x="168275" y="211715"/>
                </a:cubicBezTo>
                <a:cubicBezTo>
                  <a:pt x="168275" y="223567"/>
                  <a:pt x="159073" y="232786"/>
                  <a:pt x="147241" y="232786"/>
                </a:cubicBezTo>
                <a:cubicBezTo>
                  <a:pt x="147241" y="232786"/>
                  <a:pt x="147241" y="232786"/>
                  <a:pt x="126206" y="232786"/>
                </a:cubicBezTo>
                <a:cubicBezTo>
                  <a:pt x="126206" y="232786"/>
                  <a:pt x="126206" y="232786"/>
                  <a:pt x="126206" y="317068"/>
                </a:cubicBezTo>
                <a:cubicBezTo>
                  <a:pt x="126206" y="328920"/>
                  <a:pt x="117004" y="338138"/>
                  <a:pt x="105172" y="338138"/>
                </a:cubicBezTo>
                <a:cubicBezTo>
                  <a:pt x="105172" y="338138"/>
                  <a:pt x="105172" y="338138"/>
                  <a:pt x="63103" y="338138"/>
                </a:cubicBezTo>
                <a:cubicBezTo>
                  <a:pt x="51272" y="338138"/>
                  <a:pt x="42069" y="328920"/>
                  <a:pt x="42069" y="317068"/>
                </a:cubicBezTo>
                <a:cubicBezTo>
                  <a:pt x="42069" y="317068"/>
                  <a:pt x="42069" y="317068"/>
                  <a:pt x="42069" y="232786"/>
                </a:cubicBezTo>
                <a:cubicBezTo>
                  <a:pt x="42069" y="232786"/>
                  <a:pt x="42069" y="232786"/>
                  <a:pt x="21035" y="232786"/>
                </a:cubicBezTo>
                <a:cubicBezTo>
                  <a:pt x="9203" y="232786"/>
                  <a:pt x="0" y="223567"/>
                  <a:pt x="0" y="211715"/>
                </a:cubicBezTo>
                <a:cubicBezTo>
                  <a:pt x="0" y="211715"/>
                  <a:pt x="0" y="211715"/>
                  <a:pt x="0" y="169574"/>
                </a:cubicBezTo>
                <a:cubicBezTo>
                  <a:pt x="0" y="134018"/>
                  <a:pt x="36810" y="106363"/>
                  <a:pt x="84138" y="106363"/>
                </a:cubicBezTo>
                <a:close/>
                <a:moveTo>
                  <a:pt x="83344" y="0"/>
                </a:moveTo>
                <a:cubicBezTo>
                  <a:pt x="106578" y="0"/>
                  <a:pt x="125413" y="18835"/>
                  <a:pt x="125413" y="42069"/>
                </a:cubicBezTo>
                <a:cubicBezTo>
                  <a:pt x="125413" y="65303"/>
                  <a:pt x="106578" y="84138"/>
                  <a:pt x="83344" y="84138"/>
                </a:cubicBezTo>
                <a:cubicBezTo>
                  <a:pt x="60110" y="84138"/>
                  <a:pt x="41275" y="65303"/>
                  <a:pt x="41275" y="42069"/>
                </a:cubicBezTo>
                <a:cubicBezTo>
                  <a:pt x="41275" y="18835"/>
                  <a:pt x="60110" y="0"/>
                  <a:pt x="833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8924711" y="2029926"/>
            <a:ext cx="13244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2021.1.29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70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5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5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5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0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" grpId="0" animBg="1"/>
      <p:bldP spid="32" grpId="0" animBg="1"/>
      <p:bldP spid="31" grpId="0"/>
      <p:bldP spid="33" grpId="0"/>
      <p:bldP spid="40" grpId="0" animBg="1"/>
      <p:bldP spid="38" grpId="0" animBg="1"/>
      <p:bldP spid="39" grpId="0" animBg="1"/>
      <p:bldP spid="4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五边形 1"/>
          <p:cNvSpPr/>
          <p:nvPr/>
        </p:nvSpPr>
        <p:spPr>
          <a:xfrm rot="5400000">
            <a:off x="5842000" y="-495300"/>
            <a:ext cx="508000" cy="1498600"/>
          </a:xfrm>
          <a:prstGeom prst="homePlate">
            <a:avLst>
              <a:gd name="adj" fmla="val 327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B28BCB-7C60-9748-AF04-D67CBD05A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14" y="508000"/>
            <a:ext cx="10080171" cy="630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51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五边形 1"/>
          <p:cNvSpPr/>
          <p:nvPr/>
        </p:nvSpPr>
        <p:spPr>
          <a:xfrm rot="5400000">
            <a:off x="5842000" y="-495300"/>
            <a:ext cx="508000" cy="1498600"/>
          </a:xfrm>
          <a:prstGeom prst="homePlate">
            <a:avLst>
              <a:gd name="adj" fmla="val 327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4DE9EF-269A-9446-AF51-C03F1DEDB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511969"/>
            <a:ext cx="10153650" cy="634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五边形 1"/>
          <p:cNvSpPr/>
          <p:nvPr/>
        </p:nvSpPr>
        <p:spPr>
          <a:xfrm rot="5400000">
            <a:off x="5842000" y="-495300"/>
            <a:ext cx="508000" cy="1498600"/>
          </a:xfrm>
          <a:prstGeom prst="homePlate">
            <a:avLst>
              <a:gd name="adj" fmla="val 327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C84B32-FF4B-D040-B1D0-733F93BCE71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/>
          <a:stretch/>
        </p:blipFill>
        <p:spPr>
          <a:xfrm>
            <a:off x="7821386" y="89807"/>
            <a:ext cx="3334660" cy="667838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8434A31-BD71-B446-A213-5362440D14B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6" y="41773"/>
            <a:ext cx="3690257" cy="681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5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五边形 1"/>
          <p:cNvSpPr/>
          <p:nvPr/>
        </p:nvSpPr>
        <p:spPr>
          <a:xfrm rot="5400000">
            <a:off x="5842000" y="-495300"/>
            <a:ext cx="508000" cy="1498600"/>
          </a:xfrm>
          <a:prstGeom prst="homePlate">
            <a:avLst>
              <a:gd name="adj" fmla="val 327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BEA436-08A9-6649-8CB8-68A18441998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06" y="254000"/>
            <a:ext cx="3538765" cy="63926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454E93E-4EEE-814F-92A3-89AC58861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967" y="0"/>
            <a:ext cx="3952581" cy="639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5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五边形 1"/>
          <p:cNvSpPr/>
          <p:nvPr/>
        </p:nvSpPr>
        <p:spPr>
          <a:xfrm rot="5400000">
            <a:off x="5581650" y="-666750"/>
            <a:ext cx="1028700" cy="2362200"/>
          </a:xfrm>
          <a:prstGeom prst="homePlate">
            <a:avLst>
              <a:gd name="adj" fmla="val 327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16218" y="139184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CONTENTS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15839" y="1943100"/>
            <a:ext cx="3171825" cy="3592710"/>
          </a:xfrm>
          <a:custGeom>
            <a:avLst/>
            <a:gdLst>
              <a:gd name="connsiteX0" fmla="*/ 0 w 3251200"/>
              <a:gd name="connsiteY0" fmla="*/ 0 h 2628900"/>
              <a:gd name="connsiteX1" fmla="*/ 3251200 w 3251200"/>
              <a:gd name="connsiteY1" fmla="*/ 0 h 2628900"/>
              <a:gd name="connsiteX2" fmla="*/ 3251200 w 3251200"/>
              <a:gd name="connsiteY2" fmla="*/ 2628900 h 2628900"/>
              <a:gd name="connsiteX3" fmla="*/ 0 w 3251200"/>
              <a:gd name="connsiteY3" fmla="*/ 2628900 h 2628900"/>
              <a:gd name="connsiteX4" fmla="*/ 0 w 3251200"/>
              <a:gd name="connsiteY4" fmla="*/ 0 h 2628900"/>
              <a:gd name="connsiteX0" fmla="*/ 0 w 3251200"/>
              <a:gd name="connsiteY0" fmla="*/ 0 h 2628900"/>
              <a:gd name="connsiteX1" fmla="*/ 3251200 w 3251200"/>
              <a:gd name="connsiteY1" fmla="*/ 152400 h 2628900"/>
              <a:gd name="connsiteX2" fmla="*/ 3251200 w 3251200"/>
              <a:gd name="connsiteY2" fmla="*/ 2628900 h 2628900"/>
              <a:gd name="connsiteX3" fmla="*/ 0 w 3251200"/>
              <a:gd name="connsiteY3" fmla="*/ 2628900 h 2628900"/>
              <a:gd name="connsiteX4" fmla="*/ 0 w 3251200"/>
              <a:gd name="connsiteY4" fmla="*/ 0 h 2628900"/>
              <a:gd name="connsiteX0" fmla="*/ 0 w 3251200"/>
              <a:gd name="connsiteY0" fmla="*/ 0 h 2628900"/>
              <a:gd name="connsiteX1" fmla="*/ 3251200 w 3251200"/>
              <a:gd name="connsiteY1" fmla="*/ 152400 h 2628900"/>
              <a:gd name="connsiteX2" fmla="*/ 3251200 w 3251200"/>
              <a:gd name="connsiteY2" fmla="*/ 2463800 h 2628900"/>
              <a:gd name="connsiteX3" fmla="*/ 0 w 3251200"/>
              <a:gd name="connsiteY3" fmla="*/ 2628900 h 2628900"/>
              <a:gd name="connsiteX4" fmla="*/ 0 w 3251200"/>
              <a:gd name="connsiteY4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2628900">
                <a:moveTo>
                  <a:pt x="0" y="0"/>
                </a:moveTo>
                <a:lnTo>
                  <a:pt x="3251200" y="152400"/>
                </a:lnTo>
                <a:lnTo>
                  <a:pt x="3251200" y="2463800"/>
                </a:lnTo>
                <a:lnTo>
                  <a:pt x="0" y="26289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outerShdw blurRad="152400" dist="381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statistics-on-laptop_82095"/>
          <p:cNvSpPr>
            <a:spLocks noChangeAspect="1"/>
          </p:cNvSpPr>
          <p:nvPr/>
        </p:nvSpPr>
        <p:spPr bwMode="auto">
          <a:xfrm>
            <a:off x="2852093" y="3096012"/>
            <a:ext cx="1299316" cy="1286883"/>
          </a:xfrm>
          <a:custGeom>
            <a:avLst/>
            <a:gdLst>
              <a:gd name="connsiteX0" fmla="*/ 57150 w 331788"/>
              <a:gd name="connsiteY0" fmla="*/ 244475 h 328613"/>
              <a:gd name="connsiteX1" fmla="*/ 190500 w 331788"/>
              <a:gd name="connsiteY1" fmla="*/ 244475 h 328613"/>
              <a:gd name="connsiteX2" fmla="*/ 179388 w 331788"/>
              <a:gd name="connsiteY2" fmla="*/ 266700 h 328613"/>
              <a:gd name="connsiteX3" fmla="*/ 44450 w 331788"/>
              <a:gd name="connsiteY3" fmla="*/ 266700 h 328613"/>
              <a:gd name="connsiteX4" fmla="*/ 238052 w 331788"/>
              <a:gd name="connsiteY4" fmla="*/ 236537 h 328613"/>
              <a:gd name="connsiteX5" fmla="*/ 267850 w 331788"/>
              <a:gd name="connsiteY5" fmla="*/ 306387 h 328613"/>
              <a:gd name="connsiteX6" fmla="*/ 308012 w 331788"/>
              <a:gd name="connsiteY6" fmla="*/ 236537 h 328613"/>
              <a:gd name="connsiteX7" fmla="*/ 238052 w 331788"/>
              <a:gd name="connsiteY7" fmla="*/ 236537 h 328613"/>
              <a:gd name="connsiteX8" fmla="*/ 79375 w 331788"/>
              <a:gd name="connsiteY8" fmla="*/ 198437 h 328613"/>
              <a:gd name="connsiteX9" fmla="*/ 211138 w 331788"/>
              <a:gd name="connsiteY9" fmla="*/ 198437 h 328613"/>
              <a:gd name="connsiteX10" fmla="*/ 200026 w 331788"/>
              <a:gd name="connsiteY10" fmla="*/ 220662 h 328613"/>
              <a:gd name="connsiteX11" fmla="*/ 66675 w 331788"/>
              <a:gd name="connsiteY11" fmla="*/ 220662 h 328613"/>
              <a:gd name="connsiteX12" fmla="*/ 98425 w 331788"/>
              <a:gd name="connsiteY12" fmla="*/ 152400 h 328613"/>
              <a:gd name="connsiteX13" fmla="*/ 230187 w 331788"/>
              <a:gd name="connsiteY13" fmla="*/ 152400 h 328613"/>
              <a:gd name="connsiteX14" fmla="*/ 220662 w 331788"/>
              <a:gd name="connsiteY14" fmla="*/ 174625 h 328613"/>
              <a:gd name="connsiteX15" fmla="*/ 87312 w 331788"/>
              <a:gd name="connsiteY15" fmla="*/ 174625 h 328613"/>
              <a:gd name="connsiteX16" fmla="*/ 267855 w 331788"/>
              <a:gd name="connsiteY16" fmla="*/ 20637 h 328613"/>
              <a:gd name="connsiteX17" fmla="*/ 230188 w 331788"/>
              <a:gd name="connsiteY17" fmla="*/ 108828 h 328613"/>
              <a:gd name="connsiteX18" fmla="*/ 234084 w 331788"/>
              <a:gd name="connsiteY18" fmla="*/ 116610 h 328613"/>
              <a:gd name="connsiteX19" fmla="*/ 224992 w 331788"/>
              <a:gd name="connsiteY19" fmla="*/ 125688 h 328613"/>
              <a:gd name="connsiteX20" fmla="*/ 78221 w 331788"/>
              <a:gd name="connsiteY20" fmla="*/ 125688 h 328613"/>
              <a:gd name="connsiteX21" fmla="*/ 28864 w 331788"/>
              <a:gd name="connsiteY21" fmla="*/ 224255 h 328613"/>
              <a:gd name="connsiteX22" fmla="*/ 15875 w 331788"/>
              <a:gd name="connsiteY22" fmla="*/ 263164 h 328613"/>
              <a:gd name="connsiteX23" fmla="*/ 60036 w 331788"/>
              <a:gd name="connsiteY23" fmla="*/ 311150 h 328613"/>
              <a:gd name="connsiteX24" fmla="*/ 232786 w 331788"/>
              <a:gd name="connsiteY24" fmla="*/ 311150 h 328613"/>
              <a:gd name="connsiteX25" fmla="*/ 205509 w 331788"/>
              <a:gd name="connsiteY25" fmla="*/ 263164 h 328613"/>
              <a:gd name="connsiteX26" fmla="*/ 232786 w 331788"/>
              <a:gd name="connsiteY26" fmla="*/ 213880 h 328613"/>
              <a:gd name="connsiteX27" fmla="*/ 314614 w 331788"/>
              <a:gd name="connsiteY27" fmla="*/ 69920 h 328613"/>
              <a:gd name="connsiteX28" fmla="*/ 267855 w 331788"/>
              <a:gd name="connsiteY28" fmla="*/ 20637 h 328613"/>
              <a:gd name="connsiteX29" fmla="*/ 64098 w 331788"/>
              <a:gd name="connsiteY29" fmla="*/ 17462 h 328613"/>
              <a:gd name="connsiteX30" fmla="*/ 17178 w 331788"/>
              <a:gd name="connsiteY30" fmla="*/ 65291 h 328613"/>
              <a:gd name="connsiteX31" fmla="*/ 31515 w 331788"/>
              <a:gd name="connsiteY31" fmla="*/ 107950 h 328613"/>
              <a:gd name="connsiteX32" fmla="*/ 211373 w 331788"/>
              <a:gd name="connsiteY32" fmla="*/ 107950 h 328613"/>
              <a:gd name="connsiteX33" fmla="*/ 202250 w 331788"/>
              <a:gd name="connsiteY33" fmla="*/ 65291 h 328613"/>
              <a:gd name="connsiteX34" fmla="*/ 227013 w 331788"/>
              <a:gd name="connsiteY34" fmla="*/ 17462 h 328613"/>
              <a:gd name="connsiteX35" fmla="*/ 64098 w 331788"/>
              <a:gd name="connsiteY35" fmla="*/ 17462 h 328613"/>
              <a:gd name="connsiteX36" fmla="*/ 66098 w 331788"/>
              <a:gd name="connsiteY36" fmla="*/ 0 h 328613"/>
              <a:gd name="connsiteX37" fmla="*/ 263098 w 331788"/>
              <a:gd name="connsiteY37" fmla="*/ 0 h 328613"/>
              <a:gd name="connsiteX38" fmla="*/ 331788 w 331788"/>
              <a:gd name="connsiteY38" fmla="*/ 69862 h 328613"/>
              <a:gd name="connsiteX39" fmla="*/ 255321 w 331788"/>
              <a:gd name="connsiteY39" fmla="*/ 217350 h 328613"/>
              <a:gd name="connsiteX40" fmla="*/ 304571 w 331788"/>
              <a:gd name="connsiteY40" fmla="*/ 217350 h 328613"/>
              <a:gd name="connsiteX41" fmla="*/ 322716 w 331788"/>
              <a:gd name="connsiteY41" fmla="*/ 228994 h 328613"/>
              <a:gd name="connsiteX42" fmla="*/ 331788 w 331788"/>
              <a:gd name="connsiteY42" fmla="*/ 262632 h 328613"/>
              <a:gd name="connsiteX43" fmla="*/ 256617 w 331788"/>
              <a:gd name="connsiteY43" fmla="*/ 327319 h 328613"/>
              <a:gd name="connsiteX44" fmla="*/ 57026 w 331788"/>
              <a:gd name="connsiteY44" fmla="*/ 328613 h 328613"/>
              <a:gd name="connsiteX45" fmla="*/ 0 w 331788"/>
              <a:gd name="connsiteY45" fmla="*/ 262632 h 328613"/>
              <a:gd name="connsiteX46" fmla="*/ 19441 w 331788"/>
              <a:gd name="connsiteY46" fmla="*/ 209588 h 328613"/>
              <a:gd name="connsiteX47" fmla="*/ 60914 w 331788"/>
              <a:gd name="connsiteY47" fmla="*/ 125494 h 328613"/>
              <a:gd name="connsiteX48" fmla="*/ 33697 w 331788"/>
              <a:gd name="connsiteY48" fmla="*/ 125494 h 328613"/>
              <a:gd name="connsiteX49" fmla="*/ 19441 w 331788"/>
              <a:gd name="connsiteY49" fmla="*/ 119025 h 328613"/>
              <a:gd name="connsiteX50" fmla="*/ 0 w 331788"/>
              <a:gd name="connsiteY50" fmla="*/ 69862 h 328613"/>
              <a:gd name="connsiteX51" fmla="*/ 66098 w 331788"/>
              <a:gd name="connsiteY51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1788" h="328613">
                <a:moveTo>
                  <a:pt x="57150" y="244475"/>
                </a:moveTo>
                <a:lnTo>
                  <a:pt x="190500" y="244475"/>
                </a:lnTo>
                <a:lnTo>
                  <a:pt x="179388" y="266700"/>
                </a:lnTo>
                <a:lnTo>
                  <a:pt x="44450" y="266700"/>
                </a:lnTo>
                <a:close/>
                <a:moveTo>
                  <a:pt x="238052" y="236537"/>
                </a:moveTo>
                <a:cubicBezTo>
                  <a:pt x="209550" y="263701"/>
                  <a:pt x="238052" y="306387"/>
                  <a:pt x="267850" y="306387"/>
                </a:cubicBezTo>
                <a:cubicBezTo>
                  <a:pt x="314490" y="306387"/>
                  <a:pt x="322263" y="253353"/>
                  <a:pt x="308012" y="236537"/>
                </a:cubicBezTo>
                <a:cubicBezTo>
                  <a:pt x="308012" y="236537"/>
                  <a:pt x="308012" y="236537"/>
                  <a:pt x="238052" y="236537"/>
                </a:cubicBezTo>
                <a:close/>
                <a:moveTo>
                  <a:pt x="79375" y="198437"/>
                </a:moveTo>
                <a:lnTo>
                  <a:pt x="211138" y="198437"/>
                </a:lnTo>
                <a:lnTo>
                  <a:pt x="200026" y="220662"/>
                </a:lnTo>
                <a:lnTo>
                  <a:pt x="66675" y="220662"/>
                </a:lnTo>
                <a:close/>
                <a:moveTo>
                  <a:pt x="98425" y="152400"/>
                </a:moveTo>
                <a:lnTo>
                  <a:pt x="230187" y="152400"/>
                </a:lnTo>
                <a:lnTo>
                  <a:pt x="220662" y="174625"/>
                </a:lnTo>
                <a:lnTo>
                  <a:pt x="87312" y="174625"/>
                </a:lnTo>
                <a:close/>
                <a:moveTo>
                  <a:pt x="267855" y="20637"/>
                </a:moveTo>
                <a:cubicBezTo>
                  <a:pt x="208107" y="20637"/>
                  <a:pt x="215900" y="84187"/>
                  <a:pt x="230188" y="108828"/>
                </a:cubicBezTo>
                <a:cubicBezTo>
                  <a:pt x="231487" y="111422"/>
                  <a:pt x="232786" y="114016"/>
                  <a:pt x="234084" y="116610"/>
                </a:cubicBezTo>
                <a:cubicBezTo>
                  <a:pt x="235383" y="117907"/>
                  <a:pt x="236682" y="125688"/>
                  <a:pt x="224992" y="125688"/>
                </a:cubicBezTo>
                <a:cubicBezTo>
                  <a:pt x="224992" y="125688"/>
                  <a:pt x="224992" y="125688"/>
                  <a:pt x="78221" y="125688"/>
                </a:cubicBezTo>
                <a:cubicBezTo>
                  <a:pt x="74324" y="165893"/>
                  <a:pt x="44450" y="202207"/>
                  <a:pt x="28864" y="224255"/>
                </a:cubicBezTo>
                <a:cubicBezTo>
                  <a:pt x="21070" y="237225"/>
                  <a:pt x="15875" y="248897"/>
                  <a:pt x="15875" y="263164"/>
                </a:cubicBezTo>
                <a:cubicBezTo>
                  <a:pt x="15875" y="287805"/>
                  <a:pt x="35358" y="309853"/>
                  <a:pt x="60036" y="311150"/>
                </a:cubicBezTo>
                <a:lnTo>
                  <a:pt x="232786" y="311150"/>
                </a:lnTo>
                <a:cubicBezTo>
                  <a:pt x="217199" y="300775"/>
                  <a:pt x="205509" y="282618"/>
                  <a:pt x="205509" y="263164"/>
                </a:cubicBezTo>
                <a:cubicBezTo>
                  <a:pt x="205509" y="242412"/>
                  <a:pt x="217199" y="226849"/>
                  <a:pt x="232786" y="213880"/>
                </a:cubicBezTo>
                <a:cubicBezTo>
                  <a:pt x="232786" y="213880"/>
                  <a:pt x="312016" y="143846"/>
                  <a:pt x="314614" y="69920"/>
                </a:cubicBezTo>
                <a:cubicBezTo>
                  <a:pt x="315913" y="42685"/>
                  <a:pt x="295131" y="20637"/>
                  <a:pt x="267855" y="20637"/>
                </a:cubicBezTo>
                <a:close/>
                <a:moveTo>
                  <a:pt x="64098" y="17462"/>
                </a:moveTo>
                <a:cubicBezTo>
                  <a:pt x="39335" y="17462"/>
                  <a:pt x="17178" y="39438"/>
                  <a:pt x="17178" y="65291"/>
                </a:cubicBezTo>
                <a:cubicBezTo>
                  <a:pt x="15875" y="93730"/>
                  <a:pt x="31515" y="107950"/>
                  <a:pt x="31515" y="107950"/>
                </a:cubicBezTo>
                <a:lnTo>
                  <a:pt x="211373" y="107950"/>
                </a:lnTo>
                <a:cubicBezTo>
                  <a:pt x="204857" y="95023"/>
                  <a:pt x="202250" y="78218"/>
                  <a:pt x="202250" y="65291"/>
                </a:cubicBezTo>
                <a:cubicBezTo>
                  <a:pt x="202250" y="45901"/>
                  <a:pt x="212677" y="27803"/>
                  <a:pt x="227013" y="17462"/>
                </a:cubicBezTo>
                <a:cubicBezTo>
                  <a:pt x="227013" y="17462"/>
                  <a:pt x="227013" y="17462"/>
                  <a:pt x="64098" y="17462"/>
                </a:cubicBezTo>
                <a:close/>
                <a:moveTo>
                  <a:pt x="66098" y="0"/>
                </a:moveTo>
                <a:cubicBezTo>
                  <a:pt x="66098" y="0"/>
                  <a:pt x="66098" y="0"/>
                  <a:pt x="263098" y="0"/>
                </a:cubicBezTo>
                <a:cubicBezTo>
                  <a:pt x="300683" y="0"/>
                  <a:pt x="331788" y="31050"/>
                  <a:pt x="331788" y="69862"/>
                </a:cubicBezTo>
                <a:cubicBezTo>
                  <a:pt x="331788" y="137138"/>
                  <a:pt x="278650" y="194063"/>
                  <a:pt x="255321" y="217350"/>
                </a:cubicBezTo>
                <a:cubicBezTo>
                  <a:pt x="255321" y="217350"/>
                  <a:pt x="255321" y="217350"/>
                  <a:pt x="304571" y="217350"/>
                </a:cubicBezTo>
                <a:cubicBezTo>
                  <a:pt x="312347" y="217350"/>
                  <a:pt x="318828" y="222525"/>
                  <a:pt x="322716" y="228994"/>
                </a:cubicBezTo>
                <a:cubicBezTo>
                  <a:pt x="329196" y="239344"/>
                  <a:pt x="331788" y="250988"/>
                  <a:pt x="331788" y="262632"/>
                </a:cubicBezTo>
                <a:cubicBezTo>
                  <a:pt x="331788" y="300151"/>
                  <a:pt x="295499" y="327319"/>
                  <a:pt x="256617" y="327319"/>
                </a:cubicBezTo>
                <a:cubicBezTo>
                  <a:pt x="250137" y="327319"/>
                  <a:pt x="58322" y="328613"/>
                  <a:pt x="57026" y="328613"/>
                </a:cubicBezTo>
                <a:cubicBezTo>
                  <a:pt x="22033" y="324732"/>
                  <a:pt x="0" y="297563"/>
                  <a:pt x="0" y="262632"/>
                </a:cubicBezTo>
                <a:cubicBezTo>
                  <a:pt x="0" y="232875"/>
                  <a:pt x="19441" y="209588"/>
                  <a:pt x="19441" y="209588"/>
                </a:cubicBezTo>
                <a:cubicBezTo>
                  <a:pt x="64802" y="147488"/>
                  <a:pt x="60914" y="125494"/>
                  <a:pt x="60914" y="125494"/>
                </a:cubicBezTo>
                <a:cubicBezTo>
                  <a:pt x="60914" y="125494"/>
                  <a:pt x="60914" y="125494"/>
                  <a:pt x="33697" y="125494"/>
                </a:cubicBezTo>
                <a:cubicBezTo>
                  <a:pt x="28513" y="125494"/>
                  <a:pt x="23329" y="122906"/>
                  <a:pt x="19441" y="119025"/>
                </a:cubicBezTo>
                <a:cubicBezTo>
                  <a:pt x="6480" y="106088"/>
                  <a:pt x="0" y="87975"/>
                  <a:pt x="0" y="69862"/>
                </a:cubicBezTo>
                <a:cubicBezTo>
                  <a:pt x="0" y="34931"/>
                  <a:pt x="28513" y="0"/>
                  <a:pt x="6609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398844" y="2039600"/>
            <a:ext cx="14414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800" b="1" i="0" u="none" strike="noStrike" kern="1200" cap="none" spc="0" normalizeH="0" baseline="0" noProof="0" dirty="0">
                <a:ln>
                  <a:noFill/>
                </a:ln>
                <a:solidFill>
                  <a:srgbClr val="0187AC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03</a:t>
            </a:r>
            <a:endParaRPr kumimoji="0" lang="zh-CN" altLang="en-US" sz="8800" b="1" i="0" u="none" strike="noStrike" kern="1200" cap="none" spc="0" normalizeH="0" baseline="0" noProof="0" dirty="0">
              <a:ln>
                <a:noFill/>
              </a:ln>
              <a:solidFill>
                <a:srgbClr val="0187A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808544" y="26346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项目技术路线</a:t>
            </a:r>
          </a:p>
        </p:txBody>
      </p:sp>
    </p:spTree>
    <p:extLst>
      <p:ext uri="{BB962C8B-B14F-4D97-AF65-F5344CB8AC3E}">
        <p14:creationId xmlns:p14="http://schemas.microsoft.com/office/powerpoint/2010/main" val="260870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五边形 1"/>
          <p:cNvSpPr/>
          <p:nvPr/>
        </p:nvSpPr>
        <p:spPr>
          <a:xfrm rot="5400000">
            <a:off x="5842000" y="-495300"/>
            <a:ext cx="508000" cy="1498600"/>
          </a:xfrm>
          <a:prstGeom prst="homePlate">
            <a:avLst>
              <a:gd name="adj" fmla="val 327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664B0B1-A02C-B946-A937-881E3F456B40}"/>
              </a:ext>
            </a:extLst>
          </p:cNvPr>
          <p:cNvGrpSpPr/>
          <p:nvPr/>
        </p:nvGrpSpPr>
        <p:grpSpPr>
          <a:xfrm>
            <a:off x="8698621" y="1591857"/>
            <a:ext cx="608692" cy="4017641"/>
            <a:chOff x="3524940" y="1841500"/>
            <a:chExt cx="608692" cy="4017641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DE2C533-3A25-904C-957B-B25F66FB7BDE}"/>
                </a:ext>
              </a:extLst>
            </p:cNvPr>
            <p:cNvGrpSpPr/>
            <p:nvPr/>
          </p:nvGrpSpPr>
          <p:grpSpPr>
            <a:xfrm>
              <a:off x="3524940" y="1841500"/>
              <a:ext cx="595992" cy="4017641"/>
              <a:chOff x="3524940" y="1600200"/>
              <a:chExt cx="595992" cy="4017641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512DE235-9B02-9C45-9D17-BC2569B026E6}"/>
                  </a:ext>
                </a:extLst>
              </p:cNvPr>
              <p:cNvGrpSpPr/>
              <p:nvPr/>
            </p:nvGrpSpPr>
            <p:grpSpPr>
              <a:xfrm>
                <a:off x="3524940" y="1600200"/>
                <a:ext cx="595992" cy="595992"/>
                <a:chOff x="1310696" y="1600200"/>
                <a:chExt cx="595992" cy="595992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5BCDEF2C-DB6D-4A43-9B9B-775E9D35910B}"/>
                    </a:ext>
                  </a:extLst>
                </p:cNvPr>
                <p:cNvSpPr/>
                <p:nvPr/>
              </p:nvSpPr>
              <p:spPr>
                <a:xfrm>
                  <a:off x="1310696" y="1600200"/>
                  <a:ext cx="595992" cy="59599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" name="任意多边形: 形状 21">
                  <a:extLst>
                    <a:ext uri="{FF2B5EF4-FFF2-40B4-BE49-F238E27FC236}">
                      <a16:creationId xmlns:a16="http://schemas.microsoft.com/office/drawing/2014/main" id="{BFD59DBF-2AF2-9E4C-B5A5-01AD4DF466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8705" y="1804342"/>
                  <a:ext cx="179973" cy="179973"/>
                </a:xfrm>
                <a:custGeom>
                  <a:avLst/>
                  <a:gdLst>
                    <a:gd name="connsiteX0" fmla="*/ 221853 w 338138"/>
                    <a:gd name="connsiteY0" fmla="*/ 169862 h 338138"/>
                    <a:gd name="connsiteX1" fmla="*/ 243284 w 338138"/>
                    <a:gd name="connsiteY1" fmla="*/ 169862 h 338138"/>
                    <a:gd name="connsiteX2" fmla="*/ 254000 w 338138"/>
                    <a:gd name="connsiteY2" fmla="*/ 180379 h 338138"/>
                    <a:gd name="connsiteX3" fmla="*/ 254000 w 338138"/>
                    <a:gd name="connsiteY3" fmla="*/ 243483 h 338138"/>
                    <a:gd name="connsiteX4" fmla="*/ 243284 w 338138"/>
                    <a:gd name="connsiteY4" fmla="*/ 254000 h 338138"/>
                    <a:gd name="connsiteX5" fmla="*/ 221853 w 338138"/>
                    <a:gd name="connsiteY5" fmla="*/ 254000 h 338138"/>
                    <a:gd name="connsiteX6" fmla="*/ 211137 w 338138"/>
                    <a:gd name="connsiteY6" fmla="*/ 243483 h 338138"/>
                    <a:gd name="connsiteX7" fmla="*/ 211137 w 338138"/>
                    <a:gd name="connsiteY7" fmla="*/ 180379 h 338138"/>
                    <a:gd name="connsiteX8" fmla="*/ 221853 w 338138"/>
                    <a:gd name="connsiteY8" fmla="*/ 169862 h 338138"/>
                    <a:gd name="connsiteX9" fmla="*/ 94853 w 338138"/>
                    <a:gd name="connsiteY9" fmla="*/ 127000 h 338138"/>
                    <a:gd name="connsiteX10" fmla="*/ 116284 w 338138"/>
                    <a:gd name="connsiteY10" fmla="*/ 127000 h 338138"/>
                    <a:gd name="connsiteX11" fmla="*/ 127000 w 338138"/>
                    <a:gd name="connsiteY11" fmla="*/ 137583 h 338138"/>
                    <a:gd name="connsiteX12" fmla="*/ 127000 w 338138"/>
                    <a:gd name="connsiteY12" fmla="*/ 243417 h 338138"/>
                    <a:gd name="connsiteX13" fmla="*/ 116284 w 338138"/>
                    <a:gd name="connsiteY13" fmla="*/ 254000 h 338138"/>
                    <a:gd name="connsiteX14" fmla="*/ 94853 w 338138"/>
                    <a:gd name="connsiteY14" fmla="*/ 254000 h 338138"/>
                    <a:gd name="connsiteX15" fmla="*/ 84137 w 338138"/>
                    <a:gd name="connsiteY15" fmla="*/ 243417 h 338138"/>
                    <a:gd name="connsiteX16" fmla="*/ 84137 w 338138"/>
                    <a:gd name="connsiteY16" fmla="*/ 137583 h 338138"/>
                    <a:gd name="connsiteX17" fmla="*/ 94853 w 338138"/>
                    <a:gd name="connsiteY17" fmla="*/ 127000 h 338138"/>
                    <a:gd name="connsiteX18" fmla="*/ 285353 w 338138"/>
                    <a:gd name="connsiteY18" fmla="*/ 85725 h 338138"/>
                    <a:gd name="connsiteX19" fmla="*/ 306784 w 338138"/>
                    <a:gd name="connsiteY19" fmla="*/ 85725 h 338138"/>
                    <a:gd name="connsiteX20" fmla="*/ 317500 w 338138"/>
                    <a:gd name="connsiteY20" fmla="*/ 96242 h 338138"/>
                    <a:gd name="connsiteX21" fmla="*/ 317500 w 338138"/>
                    <a:gd name="connsiteY21" fmla="*/ 243483 h 338138"/>
                    <a:gd name="connsiteX22" fmla="*/ 306784 w 338138"/>
                    <a:gd name="connsiteY22" fmla="*/ 254000 h 338138"/>
                    <a:gd name="connsiteX23" fmla="*/ 285353 w 338138"/>
                    <a:gd name="connsiteY23" fmla="*/ 254000 h 338138"/>
                    <a:gd name="connsiteX24" fmla="*/ 274637 w 338138"/>
                    <a:gd name="connsiteY24" fmla="*/ 243483 h 338138"/>
                    <a:gd name="connsiteX25" fmla="*/ 274637 w 338138"/>
                    <a:gd name="connsiteY25" fmla="*/ 96242 h 338138"/>
                    <a:gd name="connsiteX26" fmla="*/ 285353 w 338138"/>
                    <a:gd name="connsiteY26" fmla="*/ 85725 h 338138"/>
                    <a:gd name="connsiteX27" fmla="*/ 158353 w 338138"/>
                    <a:gd name="connsiteY27" fmla="*/ 42862 h 338138"/>
                    <a:gd name="connsiteX28" fmla="*/ 179784 w 338138"/>
                    <a:gd name="connsiteY28" fmla="*/ 42862 h 338138"/>
                    <a:gd name="connsiteX29" fmla="*/ 190500 w 338138"/>
                    <a:gd name="connsiteY29" fmla="*/ 53419 h 338138"/>
                    <a:gd name="connsiteX30" fmla="*/ 190500 w 338138"/>
                    <a:gd name="connsiteY30" fmla="*/ 243443 h 338138"/>
                    <a:gd name="connsiteX31" fmla="*/ 179784 w 338138"/>
                    <a:gd name="connsiteY31" fmla="*/ 254000 h 338138"/>
                    <a:gd name="connsiteX32" fmla="*/ 158353 w 338138"/>
                    <a:gd name="connsiteY32" fmla="*/ 254000 h 338138"/>
                    <a:gd name="connsiteX33" fmla="*/ 147637 w 338138"/>
                    <a:gd name="connsiteY33" fmla="*/ 243443 h 338138"/>
                    <a:gd name="connsiteX34" fmla="*/ 147637 w 338138"/>
                    <a:gd name="connsiteY34" fmla="*/ 53419 h 338138"/>
                    <a:gd name="connsiteX35" fmla="*/ 158353 w 338138"/>
                    <a:gd name="connsiteY35" fmla="*/ 42862 h 338138"/>
                    <a:gd name="connsiteX36" fmla="*/ 0 w 338138"/>
                    <a:gd name="connsiteY36" fmla="*/ 0 h 338138"/>
                    <a:gd name="connsiteX37" fmla="*/ 42267 w 338138"/>
                    <a:gd name="connsiteY37" fmla="*/ 0 h 338138"/>
                    <a:gd name="connsiteX38" fmla="*/ 42267 w 338138"/>
                    <a:gd name="connsiteY38" fmla="*/ 295871 h 338138"/>
                    <a:gd name="connsiteX39" fmla="*/ 338138 w 338138"/>
                    <a:gd name="connsiteY39" fmla="*/ 295871 h 338138"/>
                    <a:gd name="connsiteX40" fmla="*/ 338138 w 338138"/>
                    <a:gd name="connsiteY40" fmla="*/ 338138 h 338138"/>
                    <a:gd name="connsiteX41" fmla="*/ 21133 w 338138"/>
                    <a:gd name="connsiteY41" fmla="*/ 338138 h 338138"/>
                    <a:gd name="connsiteX42" fmla="*/ 0 w 338138"/>
                    <a:gd name="connsiteY42" fmla="*/ 317005 h 338138"/>
                    <a:gd name="connsiteX43" fmla="*/ 0 w 338138"/>
                    <a:gd name="connsiteY43" fmla="*/ 0 h 33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338138" h="338138">
                      <a:moveTo>
                        <a:pt x="221853" y="169862"/>
                      </a:moveTo>
                      <a:cubicBezTo>
                        <a:pt x="221853" y="169862"/>
                        <a:pt x="221853" y="169862"/>
                        <a:pt x="243284" y="169862"/>
                      </a:cubicBezTo>
                      <a:cubicBezTo>
                        <a:pt x="248642" y="169862"/>
                        <a:pt x="254000" y="175121"/>
                        <a:pt x="254000" y="180379"/>
                      </a:cubicBezTo>
                      <a:cubicBezTo>
                        <a:pt x="254000" y="180379"/>
                        <a:pt x="254000" y="180379"/>
                        <a:pt x="254000" y="243483"/>
                      </a:cubicBezTo>
                      <a:cubicBezTo>
                        <a:pt x="254000" y="248742"/>
                        <a:pt x="248642" y="254000"/>
                        <a:pt x="243284" y="254000"/>
                      </a:cubicBezTo>
                      <a:cubicBezTo>
                        <a:pt x="243284" y="254000"/>
                        <a:pt x="243284" y="254000"/>
                        <a:pt x="221853" y="254000"/>
                      </a:cubicBezTo>
                      <a:cubicBezTo>
                        <a:pt x="216495" y="254000"/>
                        <a:pt x="211137" y="248742"/>
                        <a:pt x="211137" y="243483"/>
                      </a:cubicBezTo>
                      <a:cubicBezTo>
                        <a:pt x="211137" y="243483"/>
                        <a:pt x="211137" y="243483"/>
                        <a:pt x="211137" y="180379"/>
                      </a:cubicBezTo>
                      <a:cubicBezTo>
                        <a:pt x="211137" y="175121"/>
                        <a:pt x="216495" y="169862"/>
                        <a:pt x="221853" y="169862"/>
                      </a:cubicBezTo>
                      <a:close/>
                      <a:moveTo>
                        <a:pt x="94853" y="127000"/>
                      </a:moveTo>
                      <a:cubicBezTo>
                        <a:pt x="94853" y="127000"/>
                        <a:pt x="94853" y="127000"/>
                        <a:pt x="116284" y="127000"/>
                      </a:cubicBezTo>
                      <a:cubicBezTo>
                        <a:pt x="121642" y="127000"/>
                        <a:pt x="127000" y="132292"/>
                        <a:pt x="127000" y="137583"/>
                      </a:cubicBezTo>
                      <a:cubicBezTo>
                        <a:pt x="127000" y="137583"/>
                        <a:pt x="127000" y="137583"/>
                        <a:pt x="127000" y="243417"/>
                      </a:cubicBezTo>
                      <a:cubicBezTo>
                        <a:pt x="127000" y="248708"/>
                        <a:pt x="121642" y="254000"/>
                        <a:pt x="116284" y="254000"/>
                      </a:cubicBezTo>
                      <a:cubicBezTo>
                        <a:pt x="116284" y="254000"/>
                        <a:pt x="116284" y="254000"/>
                        <a:pt x="94853" y="254000"/>
                      </a:cubicBezTo>
                      <a:cubicBezTo>
                        <a:pt x="89495" y="254000"/>
                        <a:pt x="84137" y="248708"/>
                        <a:pt x="84137" y="243417"/>
                      </a:cubicBezTo>
                      <a:cubicBezTo>
                        <a:pt x="84137" y="243417"/>
                        <a:pt x="84137" y="243417"/>
                        <a:pt x="84137" y="137583"/>
                      </a:cubicBezTo>
                      <a:cubicBezTo>
                        <a:pt x="84137" y="132292"/>
                        <a:pt x="89495" y="127000"/>
                        <a:pt x="94853" y="127000"/>
                      </a:cubicBezTo>
                      <a:close/>
                      <a:moveTo>
                        <a:pt x="285353" y="85725"/>
                      </a:moveTo>
                      <a:cubicBezTo>
                        <a:pt x="285353" y="85725"/>
                        <a:pt x="285353" y="85725"/>
                        <a:pt x="306784" y="85725"/>
                      </a:cubicBezTo>
                      <a:cubicBezTo>
                        <a:pt x="312142" y="85725"/>
                        <a:pt x="317500" y="90984"/>
                        <a:pt x="317500" y="96242"/>
                      </a:cubicBezTo>
                      <a:cubicBezTo>
                        <a:pt x="317500" y="96242"/>
                        <a:pt x="317500" y="96242"/>
                        <a:pt x="317500" y="243483"/>
                      </a:cubicBezTo>
                      <a:cubicBezTo>
                        <a:pt x="317500" y="248742"/>
                        <a:pt x="312142" y="254000"/>
                        <a:pt x="306784" y="254000"/>
                      </a:cubicBezTo>
                      <a:cubicBezTo>
                        <a:pt x="306784" y="254000"/>
                        <a:pt x="306784" y="254000"/>
                        <a:pt x="285353" y="254000"/>
                      </a:cubicBezTo>
                      <a:cubicBezTo>
                        <a:pt x="279995" y="254000"/>
                        <a:pt x="274637" y="248742"/>
                        <a:pt x="274637" y="243483"/>
                      </a:cubicBezTo>
                      <a:cubicBezTo>
                        <a:pt x="274637" y="243483"/>
                        <a:pt x="274637" y="243483"/>
                        <a:pt x="274637" y="96242"/>
                      </a:cubicBezTo>
                      <a:cubicBezTo>
                        <a:pt x="274637" y="90984"/>
                        <a:pt x="279995" y="85725"/>
                        <a:pt x="285353" y="85725"/>
                      </a:cubicBezTo>
                      <a:close/>
                      <a:moveTo>
                        <a:pt x="158353" y="42862"/>
                      </a:moveTo>
                      <a:cubicBezTo>
                        <a:pt x="158353" y="42862"/>
                        <a:pt x="158353" y="42862"/>
                        <a:pt x="179784" y="42862"/>
                      </a:cubicBezTo>
                      <a:cubicBezTo>
                        <a:pt x="185142" y="42862"/>
                        <a:pt x="190500" y="48140"/>
                        <a:pt x="190500" y="53419"/>
                      </a:cubicBezTo>
                      <a:cubicBezTo>
                        <a:pt x="190500" y="53419"/>
                        <a:pt x="190500" y="53419"/>
                        <a:pt x="190500" y="243443"/>
                      </a:cubicBezTo>
                      <a:cubicBezTo>
                        <a:pt x="190500" y="248722"/>
                        <a:pt x="185142" y="254000"/>
                        <a:pt x="179784" y="254000"/>
                      </a:cubicBezTo>
                      <a:cubicBezTo>
                        <a:pt x="179784" y="254000"/>
                        <a:pt x="179784" y="254000"/>
                        <a:pt x="158353" y="254000"/>
                      </a:cubicBezTo>
                      <a:cubicBezTo>
                        <a:pt x="152995" y="254000"/>
                        <a:pt x="147637" y="248722"/>
                        <a:pt x="147637" y="243443"/>
                      </a:cubicBezTo>
                      <a:cubicBezTo>
                        <a:pt x="147637" y="243443"/>
                        <a:pt x="147637" y="243443"/>
                        <a:pt x="147637" y="53419"/>
                      </a:cubicBezTo>
                      <a:cubicBezTo>
                        <a:pt x="147637" y="48140"/>
                        <a:pt x="152995" y="42862"/>
                        <a:pt x="158353" y="42862"/>
                      </a:cubicBezTo>
                      <a:close/>
                      <a:moveTo>
                        <a:pt x="0" y="0"/>
                      </a:moveTo>
                      <a:cubicBezTo>
                        <a:pt x="0" y="0"/>
                        <a:pt x="0" y="0"/>
                        <a:pt x="42267" y="0"/>
                      </a:cubicBezTo>
                      <a:cubicBezTo>
                        <a:pt x="42267" y="0"/>
                        <a:pt x="42267" y="0"/>
                        <a:pt x="42267" y="295871"/>
                      </a:cubicBezTo>
                      <a:lnTo>
                        <a:pt x="338138" y="295871"/>
                      </a:lnTo>
                      <a:cubicBezTo>
                        <a:pt x="338138" y="295871"/>
                        <a:pt x="338138" y="295871"/>
                        <a:pt x="338138" y="338138"/>
                      </a:cubicBezTo>
                      <a:cubicBezTo>
                        <a:pt x="338138" y="338138"/>
                        <a:pt x="338138" y="338138"/>
                        <a:pt x="21133" y="338138"/>
                      </a:cubicBezTo>
                      <a:cubicBezTo>
                        <a:pt x="9246" y="338138"/>
                        <a:pt x="0" y="328892"/>
                        <a:pt x="0" y="317005"/>
                      </a:cubicBezTo>
                      <a:cubicBezTo>
                        <a:pt x="0" y="317005"/>
                        <a:pt x="0" y="317005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A6F5CCEA-19AC-8E4B-8B15-094F0412F32A}"/>
                  </a:ext>
                </a:extLst>
              </p:cNvPr>
              <p:cNvGrpSpPr/>
              <p:nvPr/>
            </p:nvGrpSpPr>
            <p:grpSpPr>
              <a:xfrm>
                <a:off x="3524940" y="3339217"/>
                <a:ext cx="595992" cy="595992"/>
                <a:chOff x="1310696" y="3339217"/>
                <a:chExt cx="595992" cy="595992"/>
              </a:xfrm>
            </p:grpSpPr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CB81D4C9-620F-CC4B-AF7F-F9D534A4E577}"/>
                    </a:ext>
                  </a:extLst>
                </p:cNvPr>
                <p:cNvSpPr/>
                <p:nvPr/>
              </p:nvSpPr>
              <p:spPr>
                <a:xfrm>
                  <a:off x="1310696" y="3339217"/>
                  <a:ext cx="595992" cy="59599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" name="任意多边形: 形状 19">
                  <a:extLst>
                    <a:ext uri="{FF2B5EF4-FFF2-40B4-BE49-F238E27FC236}">
                      <a16:creationId xmlns:a16="http://schemas.microsoft.com/office/drawing/2014/main" id="{F9454881-0B3E-4946-BFC3-11D6716DAB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0535" y="3528650"/>
                  <a:ext cx="259868" cy="224200"/>
                </a:xfrm>
                <a:custGeom>
                  <a:avLst/>
                  <a:gdLst>
                    <a:gd name="connsiteX0" fmla="*/ 19050 w 331788"/>
                    <a:gd name="connsiteY0" fmla="*/ 213226 h 286251"/>
                    <a:gd name="connsiteX1" fmla="*/ 151105 w 331788"/>
                    <a:gd name="connsiteY1" fmla="*/ 213226 h 286251"/>
                    <a:gd name="connsiteX2" fmla="*/ 151105 w 331788"/>
                    <a:gd name="connsiteY2" fmla="*/ 278564 h 286251"/>
                    <a:gd name="connsiteX3" fmla="*/ 152400 w 331788"/>
                    <a:gd name="connsiteY3" fmla="*/ 286251 h 286251"/>
                    <a:gd name="connsiteX4" fmla="*/ 25523 w 331788"/>
                    <a:gd name="connsiteY4" fmla="*/ 286251 h 286251"/>
                    <a:gd name="connsiteX5" fmla="*/ 19050 w 331788"/>
                    <a:gd name="connsiteY5" fmla="*/ 278564 h 286251"/>
                    <a:gd name="connsiteX6" fmla="*/ 19050 w 331788"/>
                    <a:gd name="connsiteY6" fmla="*/ 213226 h 286251"/>
                    <a:gd name="connsiteX7" fmla="*/ 185265 w 331788"/>
                    <a:gd name="connsiteY7" fmla="*/ 165601 h 286251"/>
                    <a:gd name="connsiteX8" fmla="*/ 308448 w 331788"/>
                    <a:gd name="connsiteY8" fmla="*/ 165601 h 286251"/>
                    <a:gd name="connsiteX9" fmla="*/ 313635 w 331788"/>
                    <a:gd name="connsiteY9" fmla="*/ 165601 h 286251"/>
                    <a:gd name="connsiteX10" fmla="*/ 331788 w 331788"/>
                    <a:gd name="connsiteY10" fmla="*/ 187421 h 286251"/>
                    <a:gd name="connsiteX11" fmla="*/ 331788 w 331788"/>
                    <a:gd name="connsiteY11" fmla="*/ 278550 h 286251"/>
                    <a:gd name="connsiteX12" fmla="*/ 324008 w 331788"/>
                    <a:gd name="connsiteY12" fmla="*/ 286251 h 286251"/>
                    <a:gd name="connsiteX13" fmla="*/ 169705 w 331788"/>
                    <a:gd name="connsiteY13" fmla="*/ 286251 h 286251"/>
                    <a:gd name="connsiteX14" fmla="*/ 161925 w 331788"/>
                    <a:gd name="connsiteY14" fmla="*/ 278550 h 286251"/>
                    <a:gd name="connsiteX15" fmla="*/ 161925 w 331788"/>
                    <a:gd name="connsiteY15" fmla="*/ 187421 h 286251"/>
                    <a:gd name="connsiteX16" fmla="*/ 168408 w 331788"/>
                    <a:gd name="connsiteY16" fmla="*/ 173302 h 286251"/>
                    <a:gd name="connsiteX17" fmla="*/ 174892 w 331788"/>
                    <a:gd name="connsiteY17" fmla="*/ 166885 h 286251"/>
                    <a:gd name="connsiteX18" fmla="*/ 185265 w 331788"/>
                    <a:gd name="connsiteY18" fmla="*/ 165601 h 286251"/>
                    <a:gd name="connsiteX19" fmla="*/ 59302 w 331788"/>
                    <a:gd name="connsiteY19" fmla="*/ 117976 h 286251"/>
                    <a:gd name="connsiteX20" fmla="*/ 78640 w 331788"/>
                    <a:gd name="connsiteY20" fmla="*/ 117976 h 286251"/>
                    <a:gd name="connsiteX21" fmla="*/ 86375 w 331788"/>
                    <a:gd name="connsiteY21" fmla="*/ 123154 h 286251"/>
                    <a:gd name="connsiteX22" fmla="*/ 94110 w 331788"/>
                    <a:gd name="connsiteY22" fmla="*/ 160692 h 286251"/>
                    <a:gd name="connsiteX23" fmla="*/ 95399 w 331788"/>
                    <a:gd name="connsiteY23" fmla="*/ 165870 h 286251"/>
                    <a:gd name="connsiteX24" fmla="*/ 96688 w 331788"/>
                    <a:gd name="connsiteY24" fmla="*/ 169753 h 286251"/>
                    <a:gd name="connsiteX25" fmla="*/ 96688 w 331788"/>
                    <a:gd name="connsiteY25" fmla="*/ 172342 h 286251"/>
                    <a:gd name="connsiteX26" fmla="*/ 103134 w 331788"/>
                    <a:gd name="connsiteY26" fmla="*/ 172342 h 286251"/>
                    <a:gd name="connsiteX27" fmla="*/ 103134 w 331788"/>
                    <a:gd name="connsiteY27" fmla="*/ 165870 h 286251"/>
                    <a:gd name="connsiteX28" fmla="*/ 103134 w 331788"/>
                    <a:gd name="connsiteY28" fmla="*/ 164576 h 286251"/>
                    <a:gd name="connsiteX29" fmla="*/ 104424 w 331788"/>
                    <a:gd name="connsiteY29" fmla="*/ 160692 h 286251"/>
                    <a:gd name="connsiteX30" fmla="*/ 112159 w 331788"/>
                    <a:gd name="connsiteY30" fmla="*/ 134804 h 286251"/>
                    <a:gd name="connsiteX31" fmla="*/ 107002 w 331788"/>
                    <a:gd name="connsiteY31" fmla="*/ 121859 h 286251"/>
                    <a:gd name="connsiteX32" fmla="*/ 109580 w 331788"/>
                    <a:gd name="connsiteY32" fmla="*/ 117976 h 286251"/>
                    <a:gd name="connsiteX33" fmla="*/ 121183 w 331788"/>
                    <a:gd name="connsiteY33" fmla="*/ 117976 h 286251"/>
                    <a:gd name="connsiteX34" fmla="*/ 125050 w 331788"/>
                    <a:gd name="connsiteY34" fmla="*/ 121859 h 286251"/>
                    <a:gd name="connsiteX35" fmla="*/ 118605 w 331788"/>
                    <a:gd name="connsiteY35" fmla="*/ 134804 h 286251"/>
                    <a:gd name="connsiteX36" fmla="*/ 126340 w 331788"/>
                    <a:gd name="connsiteY36" fmla="*/ 160692 h 286251"/>
                    <a:gd name="connsiteX37" fmla="*/ 126340 w 331788"/>
                    <a:gd name="connsiteY37" fmla="*/ 165870 h 286251"/>
                    <a:gd name="connsiteX38" fmla="*/ 127629 w 331788"/>
                    <a:gd name="connsiteY38" fmla="*/ 165870 h 286251"/>
                    <a:gd name="connsiteX39" fmla="*/ 127629 w 331788"/>
                    <a:gd name="connsiteY39" fmla="*/ 172342 h 286251"/>
                    <a:gd name="connsiteX40" fmla="*/ 134075 w 331788"/>
                    <a:gd name="connsiteY40" fmla="*/ 172342 h 286251"/>
                    <a:gd name="connsiteX41" fmla="*/ 134075 w 331788"/>
                    <a:gd name="connsiteY41" fmla="*/ 169753 h 286251"/>
                    <a:gd name="connsiteX42" fmla="*/ 135364 w 331788"/>
                    <a:gd name="connsiteY42" fmla="*/ 165870 h 286251"/>
                    <a:gd name="connsiteX43" fmla="*/ 136653 w 331788"/>
                    <a:gd name="connsiteY43" fmla="*/ 160692 h 286251"/>
                    <a:gd name="connsiteX44" fmla="*/ 144388 w 331788"/>
                    <a:gd name="connsiteY44" fmla="*/ 123154 h 286251"/>
                    <a:gd name="connsiteX45" fmla="*/ 152123 w 331788"/>
                    <a:gd name="connsiteY45" fmla="*/ 117976 h 286251"/>
                    <a:gd name="connsiteX46" fmla="*/ 171461 w 331788"/>
                    <a:gd name="connsiteY46" fmla="*/ 117976 h 286251"/>
                    <a:gd name="connsiteX47" fmla="*/ 192088 w 331788"/>
                    <a:gd name="connsiteY47" fmla="*/ 138687 h 286251"/>
                    <a:gd name="connsiteX48" fmla="*/ 192088 w 331788"/>
                    <a:gd name="connsiteY48" fmla="*/ 152926 h 286251"/>
                    <a:gd name="connsiteX49" fmla="*/ 184353 w 331788"/>
                    <a:gd name="connsiteY49" fmla="*/ 152926 h 286251"/>
                    <a:gd name="connsiteX50" fmla="*/ 163726 w 331788"/>
                    <a:gd name="connsiteY50" fmla="*/ 160692 h 286251"/>
                    <a:gd name="connsiteX51" fmla="*/ 158569 w 331788"/>
                    <a:gd name="connsiteY51" fmla="*/ 165870 h 286251"/>
                    <a:gd name="connsiteX52" fmla="*/ 154702 w 331788"/>
                    <a:gd name="connsiteY52" fmla="*/ 172342 h 286251"/>
                    <a:gd name="connsiteX53" fmla="*/ 150834 w 331788"/>
                    <a:gd name="connsiteY53" fmla="*/ 186581 h 286251"/>
                    <a:gd name="connsiteX54" fmla="*/ 150834 w 331788"/>
                    <a:gd name="connsiteY54" fmla="*/ 202114 h 286251"/>
                    <a:gd name="connsiteX55" fmla="*/ 10313 w 331788"/>
                    <a:gd name="connsiteY55" fmla="*/ 202114 h 286251"/>
                    <a:gd name="connsiteX56" fmla="*/ 0 w 331788"/>
                    <a:gd name="connsiteY56" fmla="*/ 190464 h 286251"/>
                    <a:gd name="connsiteX57" fmla="*/ 0 w 331788"/>
                    <a:gd name="connsiteY57" fmla="*/ 182698 h 286251"/>
                    <a:gd name="connsiteX58" fmla="*/ 10313 w 331788"/>
                    <a:gd name="connsiteY58" fmla="*/ 172342 h 286251"/>
                    <a:gd name="connsiteX59" fmla="*/ 38675 w 331788"/>
                    <a:gd name="connsiteY59" fmla="*/ 172342 h 286251"/>
                    <a:gd name="connsiteX60" fmla="*/ 38675 w 331788"/>
                    <a:gd name="connsiteY60" fmla="*/ 138687 h 286251"/>
                    <a:gd name="connsiteX61" fmla="*/ 59302 w 331788"/>
                    <a:gd name="connsiteY61" fmla="*/ 117976 h 286251"/>
                    <a:gd name="connsiteX62" fmla="*/ 206838 w 331788"/>
                    <a:gd name="connsiteY62" fmla="*/ 33838 h 286251"/>
                    <a:gd name="connsiteX63" fmla="*/ 208124 w 331788"/>
                    <a:gd name="connsiteY63" fmla="*/ 33838 h 286251"/>
                    <a:gd name="connsiteX64" fmla="*/ 278858 w 331788"/>
                    <a:gd name="connsiteY64" fmla="*/ 48038 h 286251"/>
                    <a:gd name="connsiteX65" fmla="*/ 296863 w 331788"/>
                    <a:gd name="connsiteY65" fmla="*/ 69984 h 286251"/>
                    <a:gd name="connsiteX66" fmla="*/ 296863 w 331788"/>
                    <a:gd name="connsiteY66" fmla="*/ 99676 h 286251"/>
                    <a:gd name="connsiteX67" fmla="*/ 246706 w 331788"/>
                    <a:gd name="connsiteY67" fmla="*/ 151313 h 286251"/>
                    <a:gd name="connsiteX68" fmla="*/ 195263 w 331788"/>
                    <a:gd name="connsiteY68" fmla="*/ 99676 h 286251"/>
                    <a:gd name="connsiteX69" fmla="*/ 195263 w 331788"/>
                    <a:gd name="connsiteY69" fmla="*/ 45456 h 286251"/>
                    <a:gd name="connsiteX70" fmla="*/ 206838 w 331788"/>
                    <a:gd name="connsiteY70" fmla="*/ 33838 h 286251"/>
                    <a:gd name="connsiteX71" fmla="*/ 150465 w 331788"/>
                    <a:gd name="connsiteY71" fmla="*/ 198 h 286251"/>
                    <a:gd name="connsiteX72" fmla="*/ 163513 w 331788"/>
                    <a:gd name="connsiteY72" fmla="*/ 10479 h 286251"/>
                    <a:gd name="connsiteX73" fmla="*/ 163513 w 331788"/>
                    <a:gd name="connsiteY73" fmla="*/ 60599 h 286251"/>
                    <a:gd name="connsiteX74" fmla="*/ 116540 w 331788"/>
                    <a:gd name="connsiteY74" fmla="*/ 106863 h 286251"/>
                    <a:gd name="connsiteX75" fmla="*/ 68263 w 331788"/>
                    <a:gd name="connsiteY75" fmla="*/ 60599 h 286251"/>
                    <a:gd name="connsiteX76" fmla="*/ 68263 w 331788"/>
                    <a:gd name="connsiteY76" fmla="*/ 33611 h 286251"/>
                    <a:gd name="connsiteX77" fmla="*/ 85225 w 331788"/>
                    <a:gd name="connsiteY77" fmla="*/ 13049 h 286251"/>
                    <a:gd name="connsiteX78" fmla="*/ 150465 w 331788"/>
                    <a:gd name="connsiteY78" fmla="*/ 198 h 286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331788" h="286251">
                      <a:moveTo>
                        <a:pt x="19050" y="213226"/>
                      </a:moveTo>
                      <a:lnTo>
                        <a:pt x="151105" y="213226"/>
                      </a:lnTo>
                      <a:cubicBezTo>
                        <a:pt x="151105" y="213226"/>
                        <a:pt x="151105" y="213226"/>
                        <a:pt x="151105" y="278564"/>
                      </a:cubicBezTo>
                      <a:cubicBezTo>
                        <a:pt x="151105" y="281126"/>
                        <a:pt x="152400" y="283689"/>
                        <a:pt x="152400" y="286251"/>
                      </a:cubicBezTo>
                      <a:cubicBezTo>
                        <a:pt x="152400" y="286251"/>
                        <a:pt x="152400" y="286251"/>
                        <a:pt x="25523" y="286251"/>
                      </a:cubicBezTo>
                      <a:cubicBezTo>
                        <a:pt x="21639" y="286251"/>
                        <a:pt x="19050" y="282408"/>
                        <a:pt x="19050" y="278564"/>
                      </a:cubicBezTo>
                      <a:cubicBezTo>
                        <a:pt x="19050" y="278564"/>
                        <a:pt x="19050" y="278564"/>
                        <a:pt x="19050" y="213226"/>
                      </a:cubicBezTo>
                      <a:close/>
                      <a:moveTo>
                        <a:pt x="185265" y="165601"/>
                      </a:moveTo>
                      <a:lnTo>
                        <a:pt x="308448" y="165601"/>
                      </a:lnTo>
                      <a:cubicBezTo>
                        <a:pt x="309745" y="165601"/>
                        <a:pt x="312338" y="165601"/>
                        <a:pt x="313635" y="165601"/>
                      </a:cubicBezTo>
                      <a:cubicBezTo>
                        <a:pt x="324008" y="168168"/>
                        <a:pt x="331788" y="177153"/>
                        <a:pt x="331788" y="187421"/>
                      </a:cubicBezTo>
                      <a:cubicBezTo>
                        <a:pt x="331788" y="187421"/>
                        <a:pt x="331788" y="187421"/>
                        <a:pt x="331788" y="278550"/>
                      </a:cubicBezTo>
                      <a:cubicBezTo>
                        <a:pt x="331788" y="282401"/>
                        <a:pt x="327898" y="286251"/>
                        <a:pt x="324008" y="286251"/>
                      </a:cubicBezTo>
                      <a:cubicBezTo>
                        <a:pt x="324008" y="286251"/>
                        <a:pt x="324008" y="286251"/>
                        <a:pt x="169705" y="286251"/>
                      </a:cubicBezTo>
                      <a:cubicBezTo>
                        <a:pt x="165815" y="286251"/>
                        <a:pt x="161925" y="282401"/>
                        <a:pt x="161925" y="278550"/>
                      </a:cubicBezTo>
                      <a:cubicBezTo>
                        <a:pt x="161925" y="278550"/>
                        <a:pt x="161925" y="278550"/>
                        <a:pt x="161925" y="187421"/>
                      </a:cubicBezTo>
                      <a:cubicBezTo>
                        <a:pt x="161925" y="182287"/>
                        <a:pt x="164518" y="177153"/>
                        <a:pt x="168408" y="173302"/>
                      </a:cubicBezTo>
                      <a:cubicBezTo>
                        <a:pt x="169705" y="170735"/>
                        <a:pt x="172298" y="168168"/>
                        <a:pt x="174892" y="166885"/>
                      </a:cubicBezTo>
                      <a:cubicBezTo>
                        <a:pt x="177485" y="165601"/>
                        <a:pt x="181375" y="165601"/>
                        <a:pt x="185265" y="165601"/>
                      </a:cubicBezTo>
                      <a:close/>
                      <a:moveTo>
                        <a:pt x="59302" y="117976"/>
                      </a:moveTo>
                      <a:cubicBezTo>
                        <a:pt x="59302" y="117976"/>
                        <a:pt x="59302" y="117976"/>
                        <a:pt x="78640" y="117976"/>
                      </a:cubicBezTo>
                      <a:cubicBezTo>
                        <a:pt x="82507" y="117976"/>
                        <a:pt x="85086" y="120565"/>
                        <a:pt x="86375" y="123154"/>
                      </a:cubicBezTo>
                      <a:cubicBezTo>
                        <a:pt x="86375" y="123154"/>
                        <a:pt x="86375" y="123154"/>
                        <a:pt x="94110" y="160692"/>
                      </a:cubicBezTo>
                      <a:cubicBezTo>
                        <a:pt x="94110" y="160692"/>
                        <a:pt x="94110" y="160692"/>
                        <a:pt x="95399" y="165870"/>
                      </a:cubicBezTo>
                      <a:cubicBezTo>
                        <a:pt x="95399" y="165870"/>
                        <a:pt x="95399" y="165870"/>
                        <a:pt x="96688" y="169753"/>
                      </a:cubicBezTo>
                      <a:cubicBezTo>
                        <a:pt x="96688" y="171048"/>
                        <a:pt x="96688" y="171048"/>
                        <a:pt x="96688" y="172342"/>
                      </a:cubicBezTo>
                      <a:cubicBezTo>
                        <a:pt x="96688" y="172342"/>
                        <a:pt x="96688" y="172342"/>
                        <a:pt x="103134" y="172342"/>
                      </a:cubicBezTo>
                      <a:cubicBezTo>
                        <a:pt x="103134" y="169753"/>
                        <a:pt x="103134" y="168459"/>
                        <a:pt x="103134" y="165870"/>
                      </a:cubicBezTo>
                      <a:cubicBezTo>
                        <a:pt x="103134" y="165870"/>
                        <a:pt x="103134" y="165870"/>
                        <a:pt x="103134" y="164576"/>
                      </a:cubicBezTo>
                      <a:cubicBezTo>
                        <a:pt x="103134" y="164576"/>
                        <a:pt x="103134" y="164576"/>
                        <a:pt x="104424" y="160692"/>
                      </a:cubicBezTo>
                      <a:cubicBezTo>
                        <a:pt x="104424" y="160692"/>
                        <a:pt x="104424" y="160692"/>
                        <a:pt x="112159" y="134804"/>
                      </a:cubicBezTo>
                      <a:cubicBezTo>
                        <a:pt x="112159" y="134804"/>
                        <a:pt x="112159" y="134804"/>
                        <a:pt x="107002" y="121859"/>
                      </a:cubicBezTo>
                      <a:cubicBezTo>
                        <a:pt x="105713" y="120565"/>
                        <a:pt x="107002" y="117976"/>
                        <a:pt x="109580" y="117976"/>
                      </a:cubicBezTo>
                      <a:cubicBezTo>
                        <a:pt x="109580" y="117976"/>
                        <a:pt x="109580" y="117976"/>
                        <a:pt x="121183" y="117976"/>
                      </a:cubicBezTo>
                      <a:cubicBezTo>
                        <a:pt x="123761" y="117976"/>
                        <a:pt x="125050" y="120565"/>
                        <a:pt x="125050" y="121859"/>
                      </a:cubicBezTo>
                      <a:cubicBezTo>
                        <a:pt x="125050" y="121859"/>
                        <a:pt x="125050" y="121859"/>
                        <a:pt x="118605" y="134804"/>
                      </a:cubicBezTo>
                      <a:cubicBezTo>
                        <a:pt x="118605" y="134804"/>
                        <a:pt x="118605" y="134804"/>
                        <a:pt x="126340" y="160692"/>
                      </a:cubicBezTo>
                      <a:cubicBezTo>
                        <a:pt x="126340" y="160692"/>
                        <a:pt x="126340" y="160692"/>
                        <a:pt x="126340" y="165870"/>
                      </a:cubicBezTo>
                      <a:cubicBezTo>
                        <a:pt x="127629" y="165870"/>
                        <a:pt x="127629" y="165870"/>
                        <a:pt x="127629" y="165870"/>
                      </a:cubicBezTo>
                      <a:cubicBezTo>
                        <a:pt x="127629" y="168459"/>
                        <a:pt x="127629" y="169753"/>
                        <a:pt x="127629" y="172342"/>
                      </a:cubicBezTo>
                      <a:cubicBezTo>
                        <a:pt x="127629" y="172342"/>
                        <a:pt x="127629" y="172342"/>
                        <a:pt x="134075" y="172342"/>
                      </a:cubicBezTo>
                      <a:cubicBezTo>
                        <a:pt x="134075" y="171048"/>
                        <a:pt x="134075" y="171048"/>
                        <a:pt x="134075" y="169753"/>
                      </a:cubicBezTo>
                      <a:cubicBezTo>
                        <a:pt x="134075" y="169753"/>
                        <a:pt x="134075" y="169753"/>
                        <a:pt x="135364" y="165870"/>
                      </a:cubicBezTo>
                      <a:cubicBezTo>
                        <a:pt x="135364" y="165870"/>
                        <a:pt x="135364" y="165870"/>
                        <a:pt x="136653" y="160692"/>
                      </a:cubicBezTo>
                      <a:cubicBezTo>
                        <a:pt x="136653" y="160692"/>
                        <a:pt x="136653" y="160692"/>
                        <a:pt x="144388" y="123154"/>
                      </a:cubicBezTo>
                      <a:cubicBezTo>
                        <a:pt x="145677" y="120565"/>
                        <a:pt x="148256" y="117976"/>
                        <a:pt x="152123" y="117976"/>
                      </a:cubicBezTo>
                      <a:cubicBezTo>
                        <a:pt x="152123" y="117976"/>
                        <a:pt x="152123" y="117976"/>
                        <a:pt x="171461" y="117976"/>
                      </a:cubicBezTo>
                      <a:cubicBezTo>
                        <a:pt x="183064" y="117976"/>
                        <a:pt x="192088" y="127037"/>
                        <a:pt x="192088" y="138687"/>
                      </a:cubicBezTo>
                      <a:cubicBezTo>
                        <a:pt x="192088" y="138687"/>
                        <a:pt x="192088" y="138687"/>
                        <a:pt x="192088" y="152926"/>
                      </a:cubicBezTo>
                      <a:cubicBezTo>
                        <a:pt x="192088" y="152926"/>
                        <a:pt x="192088" y="152926"/>
                        <a:pt x="184353" y="152926"/>
                      </a:cubicBezTo>
                      <a:cubicBezTo>
                        <a:pt x="176618" y="152926"/>
                        <a:pt x="168883" y="156809"/>
                        <a:pt x="163726" y="160692"/>
                      </a:cubicBezTo>
                      <a:cubicBezTo>
                        <a:pt x="161148" y="161987"/>
                        <a:pt x="159858" y="164576"/>
                        <a:pt x="158569" y="165870"/>
                      </a:cubicBezTo>
                      <a:cubicBezTo>
                        <a:pt x="157280" y="168459"/>
                        <a:pt x="155991" y="169753"/>
                        <a:pt x="154702" y="172342"/>
                      </a:cubicBezTo>
                      <a:cubicBezTo>
                        <a:pt x="152123" y="176225"/>
                        <a:pt x="150834" y="181403"/>
                        <a:pt x="150834" y="186581"/>
                      </a:cubicBezTo>
                      <a:cubicBezTo>
                        <a:pt x="150834" y="186581"/>
                        <a:pt x="150834" y="186581"/>
                        <a:pt x="150834" y="202114"/>
                      </a:cubicBezTo>
                      <a:cubicBezTo>
                        <a:pt x="150834" y="202114"/>
                        <a:pt x="150834" y="202114"/>
                        <a:pt x="10313" y="202114"/>
                      </a:cubicBezTo>
                      <a:cubicBezTo>
                        <a:pt x="5157" y="202114"/>
                        <a:pt x="0" y="196936"/>
                        <a:pt x="0" y="190464"/>
                      </a:cubicBezTo>
                      <a:cubicBezTo>
                        <a:pt x="0" y="190464"/>
                        <a:pt x="0" y="190464"/>
                        <a:pt x="0" y="182698"/>
                      </a:cubicBezTo>
                      <a:cubicBezTo>
                        <a:pt x="0" y="176225"/>
                        <a:pt x="5157" y="172342"/>
                        <a:pt x="10313" y="172342"/>
                      </a:cubicBezTo>
                      <a:cubicBezTo>
                        <a:pt x="10313" y="172342"/>
                        <a:pt x="10313" y="172342"/>
                        <a:pt x="38675" y="172342"/>
                      </a:cubicBezTo>
                      <a:cubicBezTo>
                        <a:pt x="38675" y="172342"/>
                        <a:pt x="38675" y="172342"/>
                        <a:pt x="38675" y="138687"/>
                      </a:cubicBezTo>
                      <a:cubicBezTo>
                        <a:pt x="38675" y="127037"/>
                        <a:pt x="47700" y="117976"/>
                        <a:pt x="59302" y="117976"/>
                      </a:cubicBezTo>
                      <a:close/>
                      <a:moveTo>
                        <a:pt x="206838" y="33838"/>
                      </a:moveTo>
                      <a:cubicBezTo>
                        <a:pt x="206838" y="33838"/>
                        <a:pt x="208124" y="33838"/>
                        <a:pt x="208124" y="33838"/>
                      </a:cubicBezTo>
                      <a:cubicBezTo>
                        <a:pt x="223557" y="36420"/>
                        <a:pt x="258281" y="44166"/>
                        <a:pt x="278858" y="48038"/>
                      </a:cubicBezTo>
                      <a:cubicBezTo>
                        <a:pt x="289147" y="50620"/>
                        <a:pt x="296863" y="59657"/>
                        <a:pt x="296863" y="69984"/>
                      </a:cubicBezTo>
                      <a:cubicBezTo>
                        <a:pt x="296863" y="69984"/>
                        <a:pt x="296863" y="69984"/>
                        <a:pt x="296863" y="99676"/>
                      </a:cubicBezTo>
                      <a:cubicBezTo>
                        <a:pt x="296863" y="128076"/>
                        <a:pt x="275000" y="151313"/>
                        <a:pt x="246706" y="151313"/>
                      </a:cubicBezTo>
                      <a:cubicBezTo>
                        <a:pt x="218412" y="151313"/>
                        <a:pt x="195263" y="128076"/>
                        <a:pt x="195263" y="99676"/>
                      </a:cubicBezTo>
                      <a:cubicBezTo>
                        <a:pt x="195263" y="99676"/>
                        <a:pt x="195263" y="99676"/>
                        <a:pt x="195263" y="45456"/>
                      </a:cubicBezTo>
                      <a:cubicBezTo>
                        <a:pt x="195263" y="39002"/>
                        <a:pt x="200407" y="33838"/>
                        <a:pt x="206838" y="33838"/>
                      </a:cubicBezTo>
                      <a:close/>
                      <a:moveTo>
                        <a:pt x="150465" y="198"/>
                      </a:moveTo>
                      <a:cubicBezTo>
                        <a:pt x="156989" y="-1087"/>
                        <a:pt x="163513" y="4053"/>
                        <a:pt x="163513" y="10479"/>
                      </a:cubicBezTo>
                      <a:cubicBezTo>
                        <a:pt x="163513" y="10479"/>
                        <a:pt x="163513" y="10479"/>
                        <a:pt x="163513" y="60599"/>
                      </a:cubicBezTo>
                      <a:cubicBezTo>
                        <a:pt x="163513" y="86301"/>
                        <a:pt x="142636" y="106863"/>
                        <a:pt x="116540" y="106863"/>
                      </a:cubicBezTo>
                      <a:cubicBezTo>
                        <a:pt x="90444" y="106863"/>
                        <a:pt x="68263" y="86301"/>
                        <a:pt x="68263" y="60599"/>
                      </a:cubicBezTo>
                      <a:cubicBezTo>
                        <a:pt x="68263" y="60599"/>
                        <a:pt x="68263" y="60599"/>
                        <a:pt x="68263" y="33611"/>
                      </a:cubicBezTo>
                      <a:cubicBezTo>
                        <a:pt x="68263" y="23330"/>
                        <a:pt x="76092" y="14334"/>
                        <a:pt x="85225" y="13049"/>
                      </a:cubicBezTo>
                      <a:cubicBezTo>
                        <a:pt x="104797" y="9194"/>
                        <a:pt x="137417" y="2768"/>
                        <a:pt x="150465" y="19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5F968BD0-CD80-7146-8A7D-DAA0938F4326}"/>
                  </a:ext>
                </a:extLst>
              </p:cNvPr>
              <p:cNvGrpSpPr/>
              <p:nvPr/>
            </p:nvGrpSpPr>
            <p:grpSpPr>
              <a:xfrm>
                <a:off x="3524940" y="5021849"/>
                <a:ext cx="595992" cy="595992"/>
                <a:chOff x="1310696" y="5021849"/>
                <a:chExt cx="595992" cy="595992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E49506DA-E4C2-2E45-8CAF-68A611DE8762}"/>
                    </a:ext>
                  </a:extLst>
                </p:cNvPr>
                <p:cNvSpPr/>
                <p:nvPr/>
              </p:nvSpPr>
              <p:spPr>
                <a:xfrm>
                  <a:off x="1310696" y="5021849"/>
                  <a:ext cx="595992" cy="59599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" name="任意多边形: 形状 17">
                  <a:extLst>
                    <a:ext uri="{FF2B5EF4-FFF2-40B4-BE49-F238E27FC236}">
                      <a16:creationId xmlns:a16="http://schemas.microsoft.com/office/drawing/2014/main" id="{2915AE8B-E9DA-D348-9A84-9BAFBFD0B5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8706" y="5225991"/>
                  <a:ext cx="179973" cy="179973"/>
                </a:xfrm>
                <a:custGeom>
                  <a:avLst/>
                  <a:gdLst>
                    <a:gd name="connsiteX0" fmla="*/ 65088 w 331788"/>
                    <a:gd name="connsiteY0" fmla="*/ 223838 h 331788"/>
                    <a:gd name="connsiteX1" fmla="*/ 276226 w 331788"/>
                    <a:gd name="connsiteY1" fmla="*/ 223838 h 331788"/>
                    <a:gd name="connsiteX2" fmla="*/ 276226 w 331788"/>
                    <a:gd name="connsiteY2" fmla="*/ 265113 h 331788"/>
                    <a:gd name="connsiteX3" fmla="*/ 65088 w 331788"/>
                    <a:gd name="connsiteY3" fmla="*/ 265113 h 331788"/>
                    <a:gd name="connsiteX4" fmla="*/ 65088 w 331788"/>
                    <a:gd name="connsiteY4" fmla="*/ 157163 h 331788"/>
                    <a:gd name="connsiteX5" fmla="*/ 163513 w 331788"/>
                    <a:gd name="connsiteY5" fmla="*/ 157163 h 331788"/>
                    <a:gd name="connsiteX6" fmla="*/ 163513 w 331788"/>
                    <a:gd name="connsiteY6" fmla="*/ 198438 h 331788"/>
                    <a:gd name="connsiteX7" fmla="*/ 65088 w 331788"/>
                    <a:gd name="connsiteY7" fmla="*/ 198438 h 331788"/>
                    <a:gd name="connsiteX8" fmla="*/ 65088 w 331788"/>
                    <a:gd name="connsiteY8" fmla="*/ 90488 h 331788"/>
                    <a:gd name="connsiteX9" fmla="*/ 209551 w 331788"/>
                    <a:gd name="connsiteY9" fmla="*/ 90488 h 331788"/>
                    <a:gd name="connsiteX10" fmla="*/ 209551 w 331788"/>
                    <a:gd name="connsiteY10" fmla="*/ 133351 h 331788"/>
                    <a:gd name="connsiteX11" fmla="*/ 65088 w 331788"/>
                    <a:gd name="connsiteY11" fmla="*/ 133351 h 331788"/>
                    <a:gd name="connsiteX12" fmla="*/ 65088 w 331788"/>
                    <a:gd name="connsiteY12" fmla="*/ 25400 h 331788"/>
                    <a:gd name="connsiteX13" fmla="*/ 142876 w 331788"/>
                    <a:gd name="connsiteY13" fmla="*/ 25400 h 331788"/>
                    <a:gd name="connsiteX14" fmla="*/ 142876 w 331788"/>
                    <a:gd name="connsiteY14" fmla="*/ 66675 h 331788"/>
                    <a:gd name="connsiteX15" fmla="*/ 65088 w 331788"/>
                    <a:gd name="connsiteY15" fmla="*/ 66675 h 331788"/>
                    <a:gd name="connsiteX16" fmla="*/ 0 w 331788"/>
                    <a:gd name="connsiteY16" fmla="*/ 0 h 331788"/>
                    <a:gd name="connsiteX17" fmla="*/ 38100 w 331788"/>
                    <a:gd name="connsiteY17" fmla="*/ 0 h 331788"/>
                    <a:gd name="connsiteX18" fmla="*/ 38100 w 331788"/>
                    <a:gd name="connsiteY18" fmla="*/ 293688 h 331788"/>
                    <a:gd name="connsiteX19" fmla="*/ 331788 w 331788"/>
                    <a:gd name="connsiteY19" fmla="*/ 293688 h 331788"/>
                    <a:gd name="connsiteX20" fmla="*/ 331788 w 331788"/>
                    <a:gd name="connsiteY20" fmla="*/ 331788 h 331788"/>
                    <a:gd name="connsiteX21" fmla="*/ 0 w 331788"/>
                    <a:gd name="connsiteY21" fmla="*/ 331788 h 3317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31788" h="331788">
                      <a:moveTo>
                        <a:pt x="65088" y="223838"/>
                      </a:moveTo>
                      <a:lnTo>
                        <a:pt x="276226" y="223838"/>
                      </a:lnTo>
                      <a:lnTo>
                        <a:pt x="276226" y="265113"/>
                      </a:lnTo>
                      <a:lnTo>
                        <a:pt x="65088" y="265113"/>
                      </a:lnTo>
                      <a:close/>
                      <a:moveTo>
                        <a:pt x="65088" y="157163"/>
                      </a:moveTo>
                      <a:lnTo>
                        <a:pt x="163513" y="157163"/>
                      </a:lnTo>
                      <a:lnTo>
                        <a:pt x="163513" y="198438"/>
                      </a:lnTo>
                      <a:lnTo>
                        <a:pt x="65088" y="198438"/>
                      </a:lnTo>
                      <a:close/>
                      <a:moveTo>
                        <a:pt x="65088" y="90488"/>
                      </a:moveTo>
                      <a:lnTo>
                        <a:pt x="209551" y="90488"/>
                      </a:lnTo>
                      <a:lnTo>
                        <a:pt x="209551" y="133351"/>
                      </a:lnTo>
                      <a:lnTo>
                        <a:pt x="65088" y="133351"/>
                      </a:lnTo>
                      <a:close/>
                      <a:moveTo>
                        <a:pt x="65088" y="25400"/>
                      </a:moveTo>
                      <a:lnTo>
                        <a:pt x="142876" y="25400"/>
                      </a:lnTo>
                      <a:lnTo>
                        <a:pt x="142876" y="66675"/>
                      </a:lnTo>
                      <a:lnTo>
                        <a:pt x="65088" y="66675"/>
                      </a:lnTo>
                      <a:close/>
                      <a:moveTo>
                        <a:pt x="0" y="0"/>
                      </a:moveTo>
                      <a:lnTo>
                        <a:pt x="38100" y="0"/>
                      </a:lnTo>
                      <a:lnTo>
                        <a:pt x="38100" y="293688"/>
                      </a:lnTo>
                      <a:lnTo>
                        <a:pt x="331788" y="293688"/>
                      </a:lnTo>
                      <a:lnTo>
                        <a:pt x="331788" y="331788"/>
                      </a:lnTo>
                      <a:lnTo>
                        <a:pt x="0" y="33178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9" name="连接符: 肘形 9">
              <a:extLst>
                <a:ext uri="{FF2B5EF4-FFF2-40B4-BE49-F238E27FC236}">
                  <a16:creationId xmlns:a16="http://schemas.microsoft.com/office/drawing/2014/main" id="{AB5AE80C-3556-D947-9B7F-FCCAEBAAD56A}"/>
                </a:ext>
              </a:extLst>
            </p:cNvPr>
            <p:cNvCxnSpPr>
              <a:cxnSpLocks/>
              <a:stCxn id="16" idx="6"/>
              <a:endCxn id="20" idx="6"/>
            </p:cNvCxnSpPr>
            <p:nvPr/>
          </p:nvCxnSpPr>
          <p:spPr>
            <a:xfrm flipV="1">
              <a:off x="4120932" y="2139496"/>
              <a:ext cx="12700" cy="3421649"/>
            </a:xfrm>
            <a:prstGeom prst="bentConnector3">
              <a:avLst>
                <a:gd name="adj1" fmla="val 1800000"/>
              </a:avLst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连接符: 肘形 10">
              <a:extLst>
                <a:ext uri="{FF2B5EF4-FFF2-40B4-BE49-F238E27FC236}">
                  <a16:creationId xmlns:a16="http://schemas.microsoft.com/office/drawing/2014/main" id="{5FD53EDB-7606-FC45-9D01-911DC40A7573}"/>
                </a:ext>
              </a:extLst>
            </p:cNvPr>
            <p:cNvCxnSpPr>
              <a:cxnSpLocks/>
              <a:stCxn id="18" idx="6"/>
              <a:endCxn id="20" idx="6"/>
            </p:cNvCxnSpPr>
            <p:nvPr/>
          </p:nvCxnSpPr>
          <p:spPr>
            <a:xfrm flipV="1">
              <a:off x="4120932" y="2139496"/>
              <a:ext cx="12700" cy="1739017"/>
            </a:xfrm>
            <a:prstGeom prst="bentConnector3">
              <a:avLst>
                <a:gd name="adj1" fmla="val 1800000"/>
              </a:avLst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DBF80D28-E7C9-8E44-8F9F-DA90D868838C}"/>
              </a:ext>
            </a:extLst>
          </p:cNvPr>
          <p:cNvSpPr/>
          <p:nvPr/>
        </p:nvSpPr>
        <p:spPr>
          <a:xfrm>
            <a:off x="2254869" y="1430847"/>
            <a:ext cx="5823020" cy="1168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Python+Mysql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采用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python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编程语言进行整体项目开发，数据采用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Mysql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数据库存储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84BF18A-EADE-624D-9730-C559EDE26819}"/>
              </a:ext>
            </a:extLst>
          </p:cNvPr>
          <p:cNvSpPr/>
          <p:nvPr/>
        </p:nvSpPr>
        <p:spPr>
          <a:xfrm>
            <a:off x="2254868" y="3195808"/>
            <a:ext cx="5823020" cy="799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Kivy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采用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Kivy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跨平台框架进行安卓端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ios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端开发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4AA11A9-F282-D441-8F89-EFF2155342F2}"/>
              </a:ext>
            </a:extLst>
          </p:cNvPr>
          <p:cNvSpPr/>
          <p:nvPr/>
        </p:nvSpPr>
        <p:spPr>
          <a:xfrm>
            <a:off x="2268944" y="4960769"/>
            <a:ext cx="5808943" cy="1168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Django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成熟的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web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开发框架来进行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web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后台端的开发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B42697E-3101-9C4C-A036-DBB017A4ACD2}"/>
              </a:ext>
            </a:extLst>
          </p:cNvPr>
          <p:cNvSpPr txBox="1"/>
          <p:nvPr/>
        </p:nvSpPr>
        <p:spPr>
          <a:xfrm>
            <a:off x="4926451" y="5334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2"/>
                </a:solidFill>
              </a:rPr>
              <a:t>所用到的技术</a:t>
            </a:r>
          </a:p>
        </p:txBody>
      </p:sp>
    </p:spTree>
    <p:extLst>
      <p:ext uri="{BB962C8B-B14F-4D97-AF65-F5344CB8AC3E}">
        <p14:creationId xmlns:p14="http://schemas.microsoft.com/office/powerpoint/2010/main" val="87141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五边形 1"/>
          <p:cNvSpPr/>
          <p:nvPr/>
        </p:nvSpPr>
        <p:spPr>
          <a:xfrm rot="5400000">
            <a:off x="5842000" y="-495300"/>
            <a:ext cx="508000" cy="1498600"/>
          </a:xfrm>
          <a:prstGeom prst="homePlate">
            <a:avLst>
              <a:gd name="adj" fmla="val 327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E7ED35F-6E81-8E43-A9E2-C6B0A45F5D45}"/>
              </a:ext>
            </a:extLst>
          </p:cNvPr>
          <p:cNvGrpSpPr/>
          <p:nvPr/>
        </p:nvGrpSpPr>
        <p:grpSpPr>
          <a:xfrm>
            <a:off x="10035103" y="1347529"/>
            <a:ext cx="595992" cy="595992"/>
            <a:chOff x="1310696" y="1600200"/>
            <a:chExt cx="595992" cy="595992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80A4A43-DD7A-0C4F-9F41-E05181A4C271}"/>
                </a:ext>
              </a:extLst>
            </p:cNvPr>
            <p:cNvSpPr/>
            <p:nvPr/>
          </p:nvSpPr>
          <p:spPr>
            <a:xfrm>
              <a:off x="1310696" y="1600200"/>
              <a:ext cx="595992" cy="5959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任意多边形: 形状 21">
              <a:extLst>
                <a:ext uri="{FF2B5EF4-FFF2-40B4-BE49-F238E27FC236}">
                  <a16:creationId xmlns:a16="http://schemas.microsoft.com/office/drawing/2014/main" id="{C10CB1B7-F421-0845-AA62-C9C4402C1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705" y="1804342"/>
              <a:ext cx="179973" cy="179973"/>
            </a:xfrm>
            <a:custGeom>
              <a:avLst/>
              <a:gdLst>
                <a:gd name="connsiteX0" fmla="*/ 221853 w 338138"/>
                <a:gd name="connsiteY0" fmla="*/ 169862 h 338138"/>
                <a:gd name="connsiteX1" fmla="*/ 243284 w 338138"/>
                <a:gd name="connsiteY1" fmla="*/ 169862 h 338138"/>
                <a:gd name="connsiteX2" fmla="*/ 254000 w 338138"/>
                <a:gd name="connsiteY2" fmla="*/ 180379 h 338138"/>
                <a:gd name="connsiteX3" fmla="*/ 254000 w 338138"/>
                <a:gd name="connsiteY3" fmla="*/ 243483 h 338138"/>
                <a:gd name="connsiteX4" fmla="*/ 243284 w 338138"/>
                <a:gd name="connsiteY4" fmla="*/ 254000 h 338138"/>
                <a:gd name="connsiteX5" fmla="*/ 221853 w 338138"/>
                <a:gd name="connsiteY5" fmla="*/ 254000 h 338138"/>
                <a:gd name="connsiteX6" fmla="*/ 211137 w 338138"/>
                <a:gd name="connsiteY6" fmla="*/ 243483 h 338138"/>
                <a:gd name="connsiteX7" fmla="*/ 211137 w 338138"/>
                <a:gd name="connsiteY7" fmla="*/ 180379 h 338138"/>
                <a:gd name="connsiteX8" fmla="*/ 221853 w 338138"/>
                <a:gd name="connsiteY8" fmla="*/ 169862 h 338138"/>
                <a:gd name="connsiteX9" fmla="*/ 94853 w 338138"/>
                <a:gd name="connsiteY9" fmla="*/ 127000 h 338138"/>
                <a:gd name="connsiteX10" fmla="*/ 116284 w 338138"/>
                <a:gd name="connsiteY10" fmla="*/ 127000 h 338138"/>
                <a:gd name="connsiteX11" fmla="*/ 127000 w 338138"/>
                <a:gd name="connsiteY11" fmla="*/ 137583 h 338138"/>
                <a:gd name="connsiteX12" fmla="*/ 127000 w 338138"/>
                <a:gd name="connsiteY12" fmla="*/ 243417 h 338138"/>
                <a:gd name="connsiteX13" fmla="*/ 116284 w 338138"/>
                <a:gd name="connsiteY13" fmla="*/ 254000 h 338138"/>
                <a:gd name="connsiteX14" fmla="*/ 94853 w 338138"/>
                <a:gd name="connsiteY14" fmla="*/ 254000 h 338138"/>
                <a:gd name="connsiteX15" fmla="*/ 84137 w 338138"/>
                <a:gd name="connsiteY15" fmla="*/ 243417 h 338138"/>
                <a:gd name="connsiteX16" fmla="*/ 84137 w 338138"/>
                <a:gd name="connsiteY16" fmla="*/ 137583 h 338138"/>
                <a:gd name="connsiteX17" fmla="*/ 94853 w 338138"/>
                <a:gd name="connsiteY17" fmla="*/ 127000 h 338138"/>
                <a:gd name="connsiteX18" fmla="*/ 285353 w 338138"/>
                <a:gd name="connsiteY18" fmla="*/ 85725 h 338138"/>
                <a:gd name="connsiteX19" fmla="*/ 306784 w 338138"/>
                <a:gd name="connsiteY19" fmla="*/ 85725 h 338138"/>
                <a:gd name="connsiteX20" fmla="*/ 317500 w 338138"/>
                <a:gd name="connsiteY20" fmla="*/ 96242 h 338138"/>
                <a:gd name="connsiteX21" fmla="*/ 317500 w 338138"/>
                <a:gd name="connsiteY21" fmla="*/ 243483 h 338138"/>
                <a:gd name="connsiteX22" fmla="*/ 306784 w 338138"/>
                <a:gd name="connsiteY22" fmla="*/ 254000 h 338138"/>
                <a:gd name="connsiteX23" fmla="*/ 285353 w 338138"/>
                <a:gd name="connsiteY23" fmla="*/ 254000 h 338138"/>
                <a:gd name="connsiteX24" fmla="*/ 274637 w 338138"/>
                <a:gd name="connsiteY24" fmla="*/ 243483 h 338138"/>
                <a:gd name="connsiteX25" fmla="*/ 274637 w 338138"/>
                <a:gd name="connsiteY25" fmla="*/ 96242 h 338138"/>
                <a:gd name="connsiteX26" fmla="*/ 285353 w 338138"/>
                <a:gd name="connsiteY26" fmla="*/ 85725 h 338138"/>
                <a:gd name="connsiteX27" fmla="*/ 158353 w 338138"/>
                <a:gd name="connsiteY27" fmla="*/ 42862 h 338138"/>
                <a:gd name="connsiteX28" fmla="*/ 179784 w 338138"/>
                <a:gd name="connsiteY28" fmla="*/ 42862 h 338138"/>
                <a:gd name="connsiteX29" fmla="*/ 190500 w 338138"/>
                <a:gd name="connsiteY29" fmla="*/ 53419 h 338138"/>
                <a:gd name="connsiteX30" fmla="*/ 190500 w 338138"/>
                <a:gd name="connsiteY30" fmla="*/ 243443 h 338138"/>
                <a:gd name="connsiteX31" fmla="*/ 179784 w 338138"/>
                <a:gd name="connsiteY31" fmla="*/ 254000 h 338138"/>
                <a:gd name="connsiteX32" fmla="*/ 158353 w 338138"/>
                <a:gd name="connsiteY32" fmla="*/ 254000 h 338138"/>
                <a:gd name="connsiteX33" fmla="*/ 147637 w 338138"/>
                <a:gd name="connsiteY33" fmla="*/ 243443 h 338138"/>
                <a:gd name="connsiteX34" fmla="*/ 147637 w 338138"/>
                <a:gd name="connsiteY34" fmla="*/ 53419 h 338138"/>
                <a:gd name="connsiteX35" fmla="*/ 158353 w 338138"/>
                <a:gd name="connsiteY35" fmla="*/ 42862 h 338138"/>
                <a:gd name="connsiteX36" fmla="*/ 0 w 338138"/>
                <a:gd name="connsiteY36" fmla="*/ 0 h 338138"/>
                <a:gd name="connsiteX37" fmla="*/ 42267 w 338138"/>
                <a:gd name="connsiteY37" fmla="*/ 0 h 338138"/>
                <a:gd name="connsiteX38" fmla="*/ 42267 w 338138"/>
                <a:gd name="connsiteY38" fmla="*/ 295871 h 338138"/>
                <a:gd name="connsiteX39" fmla="*/ 338138 w 338138"/>
                <a:gd name="connsiteY39" fmla="*/ 295871 h 338138"/>
                <a:gd name="connsiteX40" fmla="*/ 338138 w 338138"/>
                <a:gd name="connsiteY40" fmla="*/ 338138 h 338138"/>
                <a:gd name="connsiteX41" fmla="*/ 21133 w 338138"/>
                <a:gd name="connsiteY41" fmla="*/ 338138 h 338138"/>
                <a:gd name="connsiteX42" fmla="*/ 0 w 338138"/>
                <a:gd name="connsiteY42" fmla="*/ 317005 h 338138"/>
                <a:gd name="connsiteX43" fmla="*/ 0 w 338138"/>
                <a:gd name="connsiteY43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8138" h="338138">
                  <a:moveTo>
                    <a:pt x="221853" y="169862"/>
                  </a:moveTo>
                  <a:cubicBezTo>
                    <a:pt x="221853" y="169862"/>
                    <a:pt x="221853" y="169862"/>
                    <a:pt x="243284" y="169862"/>
                  </a:cubicBezTo>
                  <a:cubicBezTo>
                    <a:pt x="248642" y="169862"/>
                    <a:pt x="254000" y="175121"/>
                    <a:pt x="254000" y="180379"/>
                  </a:cubicBezTo>
                  <a:cubicBezTo>
                    <a:pt x="254000" y="180379"/>
                    <a:pt x="254000" y="180379"/>
                    <a:pt x="254000" y="243483"/>
                  </a:cubicBezTo>
                  <a:cubicBezTo>
                    <a:pt x="254000" y="248742"/>
                    <a:pt x="248642" y="254000"/>
                    <a:pt x="243284" y="254000"/>
                  </a:cubicBezTo>
                  <a:cubicBezTo>
                    <a:pt x="243284" y="254000"/>
                    <a:pt x="243284" y="254000"/>
                    <a:pt x="221853" y="254000"/>
                  </a:cubicBezTo>
                  <a:cubicBezTo>
                    <a:pt x="216495" y="254000"/>
                    <a:pt x="211137" y="248742"/>
                    <a:pt x="211137" y="243483"/>
                  </a:cubicBezTo>
                  <a:cubicBezTo>
                    <a:pt x="211137" y="243483"/>
                    <a:pt x="211137" y="243483"/>
                    <a:pt x="211137" y="180379"/>
                  </a:cubicBezTo>
                  <a:cubicBezTo>
                    <a:pt x="211137" y="175121"/>
                    <a:pt x="216495" y="169862"/>
                    <a:pt x="221853" y="169862"/>
                  </a:cubicBezTo>
                  <a:close/>
                  <a:moveTo>
                    <a:pt x="94853" y="127000"/>
                  </a:moveTo>
                  <a:cubicBezTo>
                    <a:pt x="94853" y="127000"/>
                    <a:pt x="94853" y="127000"/>
                    <a:pt x="116284" y="127000"/>
                  </a:cubicBezTo>
                  <a:cubicBezTo>
                    <a:pt x="121642" y="127000"/>
                    <a:pt x="127000" y="132292"/>
                    <a:pt x="127000" y="137583"/>
                  </a:cubicBezTo>
                  <a:cubicBezTo>
                    <a:pt x="127000" y="137583"/>
                    <a:pt x="127000" y="137583"/>
                    <a:pt x="127000" y="243417"/>
                  </a:cubicBezTo>
                  <a:cubicBezTo>
                    <a:pt x="127000" y="248708"/>
                    <a:pt x="121642" y="254000"/>
                    <a:pt x="116284" y="254000"/>
                  </a:cubicBezTo>
                  <a:cubicBezTo>
                    <a:pt x="116284" y="254000"/>
                    <a:pt x="116284" y="254000"/>
                    <a:pt x="94853" y="254000"/>
                  </a:cubicBezTo>
                  <a:cubicBezTo>
                    <a:pt x="89495" y="254000"/>
                    <a:pt x="84137" y="248708"/>
                    <a:pt x="84137" y="243417"/>
                  </a:cubicBezTo>
                  <a:cubicBezTo>
                    <a:pt x="84137" y="243417"/>
                    <a:pt x="84137" y="243417"/>
                    <a:pt x="84137" y="137583"/>
                  </a:cubicBezTo>
                  <a:cubicBezTo>
                    <a:pt x="84137" y="132292"/>
                    <a:pt x="89495" y="127000"/>
                    <a:pt x="94853" y="127000"/>
                  </a:cubicBezTo>
                  <a:close/>
                  <a:moveTo>
                    <a:pt x="285353" y="85725"/>
                  </a:moveTo>
                  <a:cubicBezTo>
                    <a:pt x="285353" y="85725"/>
                    <a:pt x="285353" y="85725"/>
                    <a:pt x="306784" y="85725"/>
                  </a:cubicBezTo>
                  <a:cubicBezTo>
                    <a:pt x="312142" y="85725"/>
                    <a:pt x="317500" y="90984"/>
                    <a:pt x="317500" y="96242"/>
                  </a:cubicBezTo>
                  <a:cubicBezTo>
                    <a:pt x="317500" y="96242"/>
                    <a:pt x="317500" y="96242"/>
                    <a:pt x="317500" y="243483"/>
                  </a:cubicBezTo>
                  <a:cubicBezTo>
                    <a:pt x="317500" y="248742"/>
                    <a:pt x="312142" y="254000"/>
                    <a:pt x="306784" y="254000"/>
                  </a:cubicBezTo>
                  <a:cubicBezTo>
                    <a:pt x="306784" y="254000"/>
                    <a:pt x="306784" y="254000"/>
                    <a:pt x="285353" y="254000"/>
                  </a:cubicBezTo>
                  <a:cubicBezTo>
                    <a:pt x="279995" y="254000"/>
                    <a:pt x="274637" y="248742"/>
                    <a:pt x="274637" y="243483"/>
                  </a:cubicBezTo>
                  <a:cubicBezTo>
                    <a:pt x="274637" y="243483"/>
                    <a:pt x="274637" y="243483"/>
                    <a:pt x="274637" y="96242"/>
                  </a:cubicBezTo>
                  <a:cubicBezTo>
                    <a:pt x="274637" y="90984"/>
                    <a:pt x="279995" y="85725"/>
                    <a:pt x="285353" y="85725"/>
                  </a:cubicBezTo>
                  <a:close/>
                  <a:moveTo>
                    <a:pt x="158353" y="42862"/>
                  </a:moveTo>
                  <a:cubicBezTo>
                    <a:pt x="158353" y="42862"/>
                    <a:pt x="158353" y="42862"/>
                    <a:pt x="179784" y="42862"/>
                  </a:cubicBezTo>
                  <a:cubicBezTo>
                    <a:pt x="185142" y="42862"/>
                    <a:pt x="190500" y="48140"/>
                    <a:pt x="190500" y="53419"/>
                  </a:cubicBezTo>
                  <a:cubicBezTo>
                    <a:pt x="190500" y="53419"/>
                    <a:pt x="190500" y="53419"/>
                    <a:pt x="190500" y="243443"/>
                  </a:cubicBezTo>
                  <a:cubicBezTo>
                    <a:pt x="190500" y="248722"/>
                    <a:pt x="185142" y="254000"/>
                    <a:pt x="179784" y="254000"/>
                  </a:cubicBezTo>
                  <a:cubicBezTo>
                    <a:pt x="179784" y="254000"/>
                    <a:pt x="179784" y="254000"/>
                    <a:pt x="158353" y="254000"/>
                  </a:cubicBezTo>
                  <a:cubicBezTo>
                    <a:pt x="152995" y="254000"/>
                    <a:pt x="147637" y="248722"/>
                    <a:pt x="147637" y="243443"/>
                  </a:cubicBezTo>
                  <a:cubicBezTo>
                    <a:pt x="147637" y="243443"/>
                    <a:pt x="147637" y="243443"/>
                    <a:pt x="147637" y="53419"/>
                  </a:cubicBezTo>
                  <a:cubicBezTo>
                    <a:pt x="147637" y="48140"/>
                    <a:pt x="152995" y="42862"/>
                    <a:pt x="158353" y="42862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42267" y="0"/>
                  </a:cubicBezTo>
                  <a:cubicBezTo>
                    <a:pt x="42267" y="0"/>
                    <a:pt x="42267" y="0"/>
                    <a:pt x="42267" y="295871"/>
                  </a:cubicBezTo>
                  <a:lnTo>
                    <a:pt x="338138" y="295871"/>
                  </a:lnTo>
                  <a:cubicBezTo>
                    <a:pt x="338138" y="295871"/>
                    <a:pt x="338138" y="295871"/>
                    <a:pt x="338138" y="338138"/>
                  </a:cubicBezTo>
                  <a:cubicBezTo>
                    <a:pt x="338138" y="338138"/>
                    <a:pt x="338138" y="338138"/>
                    <a:pt x="21133" y="338138"/>
                  </a:cubicBezTo>
                  <a:cubicBezTo>
                    <a:pt x="9246" y="338138"/>
                    <a:pt x="0" y="328892"/>
                    <a:pt x="0" y="317005"/>
                  </a:cubicBezTo>
                  <a:cubicBezTo>
                    <a:pt x="0" y="317005"/>
                    <a:pt x="0" y="31700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16696E9A-0BA9-5A4D-9AB4-95E117F63FB2}"/>
              </a:ext>
            </a:extLst>
          </p:cNvPr>
          <p:cNvGrpSpPr/>
          <p:nvPr/>
        </p:nvGrpSpPr>
        <p:grpSpPr>
          <a:xfrm>
            <a:off x="10035103" y="3875966"/>
            <a:ext cx="595992" cy="595992"/>
            <a:chOff x="1310696" y="3339217"/>
            <a:chExt cx="595992" cy="595992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59446910-0C97-F141-803B-6B08B9DF0FC7}"/>
                </a:ext>
              </a:extLst>
            </p:cNvPr>
            <p:cNvSpPr/>
            <p:nvPr/>
          </p:nvSpPr>
          <p:spPr>
            <a:xfrm>
              <a:off x="1310696" y="3339217"/>
              <a:ext cx="595992" cy="5959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任意多边形: 形状 19">
              <a:extLst>
                <a:ext uri="{FF2B5EF4-FFF2-40B4-BE49-F238E27FC236}">
                  <a16:creationId xmlns:a16="http://schemas.microsoft.com/office/drawing/2014/main" id="{7D982C11-1715-0745-B405-0C95C284F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535" y="3528650"/>
              <a:ext cx="259868" cy="224200"/>
            </a:xfrm>
            <a:custGeom>
              <a:avLst/>
              <a:gdLst>
                <a:gd name="connsiteX0" fmla="*/ 19050 w 331788"/>
                <a:gd name="connsiteY0" fmla="*/ 213226 h 286251"/>
                <a:gd name="connsiteX1" fmla="*/ 151105 w 331788"/>
                <a:gd name="connsiteY1" fmla="*/ 213226 h 286251"/>
                <a:gd name="connsiteX2" fmla="*/ 151105 w 331788"/>
                <a:gd name="connsiteY2" fmla="*/ 278564 h 286251"/>
                <a:gd name="connsiteX3" fmla="*/ 152400 w 331788"/>
                <a:gd name="connsiteY3" fmla="*/ 286251 h 286251"/>
                <a:gd name="connsiteX4" fmla="*/ 25523 w 331788"/>
                <a:gd name="connsiteY4" fmla="*/ 286251 h 286251"/>
                <a:gd name="connsiteX5" fmla="*/ 19050 w 331788"/>
                <a:gd name="connsiteY5" fmla="*/ 278564 h 286251"/>
                <a:gd name="connsiteX6" fmla="*/ 19050 w 331788"/>
                <a:gd name="connsiteY6" fmla="*/ 213226 h 286251"/>
                <a:gd name="connsiteX7" fmla="*/ 185265 w 331788"/>
                <a:gd name="connsiteY7" fmla="*/ 165601 h 286251"/>
                <a:gd name="connsiteX8" fmla="*/ 308448 w 331788"/>
                <a:gd name="connsiteY8" fmla="*/ 165601 h 286251"/>
                <a:gd name="connsiteX9" fmla="*/ 313635 w 331788"/>
                <a:gd name="connsiteY9" fmla="*/ 165601 h 286251"/>
                <a:gd name="connsiteX10" fmla="*/ 331788 w 331788"/>
                <a:gd name="connsiteY10" fmla="*/ 187421 h 286251"/>
                <a:gd name="connsiteX11" fmla="*/ 331788 w 331788"/>
                <a:gd name="connsiteY11" fmla="*/ 278550 h 286251"/>
                <a:gd name="connsiteX12" fmla="*/ 324008 w 331788"/>
                <a:gd name="connsiteY12" fmla="*/ 286251 h 286251"/>
                <a:gd name="connsiteX13" fmla="*/ 169705 w 331788"/>
                <a:gd name="connsiteY13" fmla="*/ 286251 h 286251"/>
                <a:gd name="connsiteX14" fmla="*/ 161925 w 331788"/>
                <a:gd name="connsiteY14" fmla="*/ 278550 h 286251"/>
                <a:gd name="connsiteX15" fmla="*/ 161925 w 331788"/>
                <a:gd name="connsiteY15" fmla="*/ 187421 h 286251"/>
                <a:gd name="connsiteX16" fmla="*/ 168408 w 331788"/>
                <a:gd name="connsiteY16" fmla="*/ 173302 h 286251"/>
                <a:gd name="connsiteX17" fmla="*/ 174892 w 331788"/>
                <a:gd name="connsiteY17" fmla="*/ 166885 h 286251"/>
                <a:gd name="connsiteX18" fmla="*/ 185265 w 331788"/>
                <a:gd name="connsiteY18" fmla="*/ 165601 h 286251"/>
                <a:gd name="connsiteX19" fmla="*/ 59302 w 331788"/>
                <a:gd name="connsiteY19" fmla="*/ 117976 h 286251"/>
                <a:gd name="connsiteX20" fmla="*/ 78640 w 331788"/>
                <a:gd name="connsiteY20" fmla="*/ 117976 h 286251"/>
                <a:gd name="connsiteX21" fmla="*/ 86375 w 331788"/>
                <a:gd name="connsiteY21" fmla="*/ 123154 h 286251"/>
                <a:gd name="connsiteX22" fmla="*/ 94110 w 331788"/>
                <a:gd name="connsiteY22" fmla="*/ 160692 h 286251"/>
                <a:gd name="connsiteX23" fmla="*/ 95399 w 331788"/>
                <a:gd name="connsiteY23" fmla="*/ 165870 h 286251"/>
                <a:gd name="connsiteX24" fmla="*/ 96688 w 331788"/>
                <a:gd name="connsiteY24" fmla="*/ 169753 h 286251"/>
                <a:gd name="connsiteX25" fmla="*/ 96688 w 331788"/>
                <a:gd name="connsiteY25" fmla="*/ 172342 h 286251"/>
                <a:gd name="connsiteX26" fmla="*/ 103134 w 331788"/>
                <a:gd name="connsiteY26" fmla="*/ 172342 h 286251"/>
                <a:gd name="connsiteX27" fmla="*/ 103134 w 331788"/>
                <a:gd name="connsiteY27" fmla="*/ 165870 h 286251"/>
                <a:gd name="connsiteX28" fmla="*/ 103134 w 331788"/>
                <a:gd name="connsiteY28" fmla="*/ 164576 h 286251"/>
                <a:gd name="connsiteX29" fmla="*/ 104424 w 331788"/>
                <a:gd name="connsiteY29" fmla="*/ 160692 h 286251"/>
                <a:gd name="connsiteX30" fmla="*/ 112159 w 331788"/>
                <a:gd name="connsiteY30" fmla="*/ 134804 h 286251"/>
                <a:gd name="connsiteX31" fmla="*/ 107002 w 331788"/>
                <a:gd name="connsiteY31" fmla="*/ 121859 h 286251"/>
                <a:gd name="connsiteX32" fmla="*/ 109580 w 331788"/>
                <a:gd name="connsiteY32" fmla="*/ 117976 h 286251"/>
                <a:gd name="connsiteX33" fmla="*/ 121183 w 331788"/>
                <a:gd name="connsiteY33" fmla="*/ 117976 h 286251"/>
                <a:gd name="connsiteX34" fmla="*/ 125050 w 331788"/>
                <a:gd name="connsiteY34" fmla="*/ 121859 h 286251"/>
                <a:gd name="connsiteX35" fmla="*/ 118605 w 331788"/>
                <a:gd name="connsiteY35" fmla="*/ 134804 h 286251"/>
                <a:gd name="connsiteX36" fmla="*/ 126340 w 331788"/>
                <a:gd name="connsiteY36" fmla="*/ 160692 h 286251"/>
                <a:gd name="connsiteX37" fmla="*/ 126340 w 331788"/>
                <a:gd name="connsiteY37" fmla="*/ 165870 h 286251"/>
                <a:gd name="connsiteX38" fmla="*/ 127629 w 331788"/>
                <a:gd name="connsiteY38" fmla="*/ 165870 h 286251"/>
                <a:gd name="connsiteX39" fmla="*/ 127629 w 331788"/>
                <a:gd name="connsiteY39" fmla="*/ 172342 h 286251"/>
                <a:gd name="connsiteX40" fmla="*/ 134075 w 331788"/>
                <a:gd name="connsiteY40" fmla="*/ 172342 h 286251"/>
                <a:gd name="connsiteX41" fmla="*/ 134075 w 331788"/>
                <a:gd name="connsiteY41" fmla="*/ 169753 h 286251"/>
                <a:gd name="connsiteX42" fmla="*/ 135364 w 331788"/>
                <a:gd name="connsiteY42" fmla="*/ 165870 h 286251"/>
                <a:gd name="connsiteX43" fmla="*/ 136653 w 331788"/>
                <a:gd name="connsiteY43" fmla="*/ 160692 h 286251"/>
                <a:gd name="connsiteX44" fmla="*/ 144388 w 331788"/>
                <a:gd name="connsiteY44" fmla="*/ 123154 h 286251"/>
                <a:gd name="connsiteX45" fmla="*/ 152123 w 331788"/>
                <a:gd name="connsiteY45" fmla="*/ 117976 h 286251"/>
                <a:gd name="connsiteX46" fmla="*/ 171461 w 331788"/>
                <a:gd name="connsiteY46" fmla="*/ 117976 h 286251"/>
                <a:gd name="connsiteX47" fmla="*/ 192088 w 331788"/>
                <a:gd name="connsiteY47" fmla="*/ 138687 h 286251"/>
                <a:gd name="connsiteX48" fmla="*/ 192088 w 331788"/>
                <a:gd name="connsiteY48" fmla="*/ 152926 h 286251"/>
                <a:gd name="connsiteX49" fmla="*/ 184353 w 331788"/>
                <a:gd name="connsiteY49" fmla="*/ 152926 h 286251"/>
                <a:gd name="connsiteX50" fmla="*/ 163726 w 331788"/>
                <a:gd name="connsiteY50" fmla="*/ 160692 h 286251"/>
                <a:gd name="connsiteX51" fmla="*/ 158569 w 331788"/>
                <a:gd name="connsiteY51" fmla="*/ 165870 h 286251"/>
                <a:gd name="connsiteX52" fmla="*/ 154702 w 331788"/>
                <a:gd name="connsiteY52" fmla="*/ 172342 h 286251"/>
                <a:gd name="connsiteX53" fmla="*/ 150834 w 331788"/>
                <a:gd name="connsiteY53" fmla="*/ 186581 h 286251"/>
                <a:gd name="connsiteX54" fmla="*/ 150834 w 331788"/>
                <a:gd name="connsiteY54" fmla="*/ 202114 h 286251"/>
                <a:gd name="connsiteX55" fmla="*/ 10313 w 331788"/>
                <a:gd name="connsiteY55" fmla="*/ 202114 h 286251"/>
                <a:gd name="connsiteX56" fmla="*/ 0 w 331788"/>
                <a:gd name="connsiteY56" fmla="*/ 190464 h 286251"/>
                <a:gd name="connsiteX57" fmla="*/ 0 w 331788"/>
                <a:gd name="connsiteY57" fmla="*/ 182698 h 286251"/>
                <a:gd name="connsiteX58" fmla="*/ 10313 w 331788"/>
                <a:gd name="connsiteY58" fmla="*/ 172342 h 286251"/>
                <a:gd name="connsiteX59" fmla="*/ 38675 w 331788"/>
                <a:gd name="connsiteY59" fmla="*/ 172342 h 286251"/>
                <a:gd name="connsiteX60" fmla="*/ 38675 w 331788"/>
                <a:gd name="connsiteY60" fmla="*/ 138687 h 286251"/>
                <a:gd name="connsiteX61" fmla="*/ 59302 w 331788"/>
                <a:gd name="connsiteY61" fmla="*/ 117976 h 286251"/>
                <a:gd name="connsiteX62" fmla="*/ 206838 w 331788"/>
                <a:gd name="connsiteY62" fmla="*/ 33838 h 286251"/>
                <a:gd name="connsiteX63" fmla="*/ 208124 w 331788"/>
                <a:gd name="connsiteY63" fmla="*/ 33838 h 286251"/>
                <a:gd name="connsiteX64" fmla="*/ 278858 w 331788"/>
                <a:gd name="connsiteY64" fmla="*/ 48038 h 286251"/>
                <a:gd name="connsiteX65" fmla="*/ 296863 w 331788"/>
                <a:gd name="connsiteY65" fmla="*/ 69984 h 286251"/>
                <a:gd name="connsiteX66" fmla="*/ 296863 w 331788"/>
                <a:gd name="connsiteY66" fmla="*/ 99676 h 286251"/>
                <a:gd name="connsiteX67" fmla="*/ 246706 w 331788"/>
                <a:gd name="connsiteY67" fmla="*/ 151313 h 286251"/>
                <a:gd name="connsiteX68" fmla="*/ 195263 w 331788"/>
                <a:gd name="connsiteY68" fmla="*/ 99676 h 286251"/>
                <a:gd name="connsiteX69" fmla="*/ 195263 w 331788"/>
                <a:gd name="connsiteY69" fmla="*/ 45456 h 286251"/>
                <a:gd name="connsiteX70" fmla="*/ 206838 w 331788"/>
                <a:gd name="connsiteY70" fmla="*/ 33838 h 286251"/>
                <a:gd name="connsiteX71" fmla="*/ 150465 w 331788"/>
                <a:gd name="connsiteY71" fmla="*/ 198 h 286251"/>
                <a:gd name="connsiteX72" fmla="*/ 163513 w 331788"/>
                <a:gd name="connsiteY72" fmla="*/ 10479 h 286251"/>
                <a:gd name="connsiteX73" fmla="*/ 163513 w 331788"/>
                <a:gd name="connsiteY73" fmla="*/ 60599 h 286251"/>
                <a:gd name="connsiteX74" fmla="*/ 116540 w 331788"/>
                <a:gd name="connsiteY74" fmla="*/ 106863 h 286251"/>
                <a:gd name="connsiteX75" fmla="*/ 68263 w 331788"/>
                <a:gd name="connsiteY75" fmla="*/ 60599 h 286251"/>
                <a:gd name="connsiteX76" fmla="*/ 68263 w 331788"/>
                <a:gd name="connsiteY76" fmla="*/ 33611 h 286251"/>
                <a:gd name="connsiteX77" fmla="*/ 85225 w 331788"/>
                <a:gd name="connsiteY77" fmla="*/ 13049 h 286251"/>
                <a:gd name="connsiteX78" fmla="*/ 150465 w 331788"/>
                <a:gd name="connsiteY78" fmla="*/ 198 h 28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31788" h="286251">
                  <a:moveTo>
                    <a:pt x="19050" y="213226"/>
                  </a:moveTo>
                  <a:lnTo>
                    <a:pt x="151105" y="213226"/>
                  </a:lnTo>
                  <a:cubicBezTo>
                    <a:pt x="151105" y="213226"/>
                    <a:pt x="151105" y="213226"/>
                    <a:pt x="151105" y="278564"/>
                  </a:cubicBezTo>
                  <a:cubicBezTo>
                    <a:pt x="151105" y="281126"/>
                    <a:pt x="152400" y="283689"/>
                    <a:pt x="152400" y="286251"/>
                  </a:cubicBezTo>
                  <a:cubicBezTo>
                    <a:pt x="152400" y="286251"/>
                    <a:pt x="152400" y="286251"/>
                    <a:pt x="25523" y="286251"/>
                  </a:cubicBezTo>
                  <a:cubicBezTo>
                    <a:pt x="21639" y="286251"/>
                    <a:pt x="19050" y="282408"/>
                    <a:pt x="19050" y="278564"/>
                  </a:cubicBezTo>
                  <a:cubicBezTo>
                    <a:pt x="19050" y="278564"/>
                    <a:pt x="19050" y="278564"/>
                    <a:pt x="19050" y="213226"/>
                  </a:cubicBezTo>
                  <a:close/>
                  <a:moveTo>
                    <a:pt x="185265" y="165601"/>
                  </a:moveTo>
                  <a:lnTo>
                    <a:pt x="308448" y="165601"/>
                  </a:lnTo>
                  <a:cubicBezTo>
                    <a:pt x="309745" y="165601"/>
                    <a:pt x="312338" y="165601"/>
                    <a:pt x="313635" y="165601"/>
                  </a:cubicBezTo>
                  <a:cubicBezTo>
                    <a:pt x="324008" y="168168"/>
                    <a:pt x="331788" y="177153"/>
                    <a:pt x="331788" y="187421"/>
                  </a:cubicBezTo>
                  <a:cubicBezTo>
                    <a:pt x="331788" y="187421"/>
                    <a:pt x="331788" y="187421"/>
                    <a:pt x="331788" y="278550"/>
                  </a:cubicBezTo>
                  <a:cubicBezTo>
                    <a:pt x="331788" y="282401"/>
                    <a:pt x="327898" y="286251"/>
                    <a:pt x="324008" y="286251"/>
                  </a:cubicBezTo>
                  <a:cubicBezTo>
                    <a:pt x="324008" y="286251"/>
                    <a:pt x="324008" y="286251"/>
                    <a:pt x="169705" y="286251"/>
                  </a:cubicBezTo>
                  <a:cubicBezTo>
                    <a:pt x="165815" y="286251"/>
                    <a:pt x="161925" y="282401"/>
                    <a:pt x="161925" y="278550"/>
                  </a:cubicBezTo>
                  <a:cubicBezTo>
                    <a:pt x="161925" y="278550"/>
                    <a:pt x="161925" y="278550"/>
                    <a:pt x="161925" y="187421"/>
                  </a:cubicBezTo>
                  <a:cubicBezTo>
                    <a:pt x="161925" y="182287"/>
                    <a:pt x="164518" y="177153"/>
                    <a:pt x="168408" y="173302"/>
                  </a:cubicBezTo>
                  <a:cubicBezTo>
                    <a:pt x="169705" y="170735"/>
                    <a:pt x="172298" y="168168"/>
                    <a:pt x="174892" y="166885"/>
                  </a:cubicBezTo>
                  <a:cubicBezTo>
                    <a:pt x="177485" y="165601"/>
                    <a:pt x="181375" y="165601"/>
                    <a:pt x="185265" y="165601"/>
                  </a:cubicBezTo>
                  <a:close/>
                  <a:moveTo>
                    <a:pt x="59302" y="117976"/>
                  </a:moveTo>
                  <a:cubicBezTo>
                    <a:pt x="59302" y="117976"/>
                    <a:pt x="59302" y="117976"/>
                    <a:pt x="78640" y="117976"/>
                  </a:cubicBezTo>
                  <a:cubicBezTo>
                    <a:pt x="82507" y="117976"/>
                    <a:pt x="85086" y="120565"/>
                    <a:pt x="86375" y="123154"/>
                  </a:cubicBezTo>
                  <a:cubicBezTo>
                    <a:pt x="86375" y="123154"/>
                    <a:pt x="86375" y="123154"/>
                    <a:pt x="94110" y="160692"/>
                  </a:cubicBezTo>
                  <a:cubicBezTo>
                    <a:pt x="94110" y="160692"/>
                    <a:pt x="94110" y="160692"/>
                    <a:pt x="95399" y="165870"/>
                  </a:cubicBezTo>
                  <a:cubicBezTo>
                    <a:pt x="95399" y="165870"/>
                    <a:pt x="95399" y="165870"/>
                    <a:pt x="96688" y="169753"/>
                  </a:cubicBezTo>
                  <a:cubicBezTo>
                    <a:pt x="96688" y="171048"/>
                    <a:pt x="96688" y="171048"/>
                    <a:pt x="96688" y="172342"/>
                  </a:cubicBezTo>
                  <a:cubicBezTo>
                    <a:pt x="96688" y="172342"/>
                    <a:pt x="96688" y="172342"/>
                    <a:pt x="103134" y="172342"/>
                  </a:cubicBezTo>
                  <a:cubicBezTo>
                    <a:pt x="103134" y="169753"/>
                    <a:pt x="103134" y="168459"/>
                    <a:pt x="103134" y="165870"/>
                  </a:cubicBezTo>
                  <a:cubicBezTo>
                    <a:pt x="103134" y="165870"/>
                    <a:pt x="103134" y="165870"/>
                    <a:pt x="103134" y="164576"/>
                  </a:cubicBezTo>
                  <a:cubicBezTo>
                    <a:pt x="103134" y="164576"/>
                    <a:pt x="103134" y="164576"/>
                    <a:pt x="104424" y="160692"/>
                  </a:cubicBezTo>
                  <a:cubicBezTo>
                    <a:pt x="104424" y="160692"/>
                    <a:pt x="104424" y="160692"/>
                    <a:pt x="112159" y="134804"/>
                  </a:cubicBezTo>
                  <a:cubicBezTo>
                    <a:pt x="112159" y="134804"/>
                    <a:pt x="112159" y="134804"/>
                    <a:pt x="107002" y="121859"/>
                  </a:cubicBezTo>
                  <a:cubicBezTo>
                    <a:pt x="105713" y="120565"/>
                    <a:pt x="107002" y="117976"/>
                    <a:pt x="109580" y="117976"/>
                  </a:cubicBezTo>
                  <a:cubicBezTo>
                    <a:pt x="109580" y="117976"/>
                    <a:pt x="109580" y="117976"/>
                    <a:pt x="121183" y="117976"/>
                  </a:cubicBezTo>
                  <a:cubicBezTo>
                    <a:pt x="123761" y="117976"/>
                    <a:pt x="125050" y="120565"/>
                    <a:pt x="125050" y="121859"/>
                  </a:cubicBezTo>
                  <a:cubicBezTo>
                    <a:pt x="125050" y="121859"/>
                    <a:pt x="125050" y="121859"/>
                    <a:pt x="118605" y="134804"/>
                  </a:cubicBezTo>
                  <a:cubicBezTo>
                    <a:pt x="118605" y="134804"/>
                    <a:pt x="118605" y="134804"/>
                    <a:pt x="126340" y="160692"/>
                  </a:cubicBezTo>
                  <a:cubicBezTo>
                    <a:pt x="126340" y="160692"/>
                    <a:pt x="126340" y="160692"/>
                    <a:pt x="126340" y="165870"/>
                  </a:cubicBezTo>
                  <a:cubicBezTo>
                    <a:pt x="127629" y="165870"/>
                    <a:pt x="127629" y="165870"/>
                    <a:pt x="127629" y="165870"/>
                  </a:cubicBezTo>
                  <a:cubicBezTo>
                    <a:pt x="127629" y="168459"/>
                    <a:pt x="127629" y="169753"/>
                    <a:pt x="127629" y="172342"/>
                  </a:cubicBezTo>
                  <a:cubicBezTo>
                    <a:pt x="127629" y="172342"/>
                    <a:pt x="127629" y="172342"/>
                    <a:pt x="134075" y="172342"/>
                  </a:cubicBezTo>
                  <a:cubicBezTo>
                    <a:pt x="134075" y="171048"/>
                    <a:pt x="134075" y="171048"/>
                    <a:pt x="134075" y="169753"/>
                  </a:cubicBezTo>
                  <a:cubicBezTo>
                    <a:pt x="134075" y="169753"/>
                    <a:pt x="134075" y="169753"/>
                    <a:pt x="135364" y="165870"/>
                  </a:cubicBezTo>
                  <a:cubicBezTo>
                    <a:pt x="135364" y="165870"/>
                    <a:pt x="135364" y="165870"/>
                    <a:pt x="136653" y="160692"/>
                  </a:cubicBezTo>
                  <a:cubicBezTo>
                    <a:pt x="136653" y="160692"/>
                    <a:pt x="136653" y="160692"/>
                    <a:pt x="144388" y="123154"/>
                  </a:cubicBezTo>
                  <a:cubicBezTo>
                    <a:pt x="145677" y="120565"/>
                    <a:pt x="148256" y="117976"/>
                    <a:pt x="152123" y="117976"/>
                  </a:cubicBezTo>
                  <a:cubicBezTo>
                    <a:pt x="152123" y="117976"/>
                    <a:pt x="152123" y="117976"/>
                    <a:pt x="171461" y="117976"/>
                  </a:cubicBezTo>
                  <a:cubicBezTo>
                    <a:pt x="183064" y="117976"/>
                    <a:pt x="192088" y="127037"/>
                    <a:pt x="192088" y="138687"/>
                  </a:cubicBezTo>
                  <a:cubicBezTo>
                    <a:pt x="192088" y="138687"/>
                    <a:pt x="192088" y="138687"/>
                    <a:pt x="192088" y="152926"/>
                  </a:cubicBezTo>
                  <a:cubicBezTo>
                    <a:pt x="192088" y="152926"/>
                    <a:pt x="192088" y="152926"/>
                    <a:pt x="184353" y="152926"/>
                  </a:cubicBezTo>
                  <a:cubicBezTo>
                    <a:pt x="176618" y="152926"/>
                    <a:pt x="168883" y="156809"/>
                    <a:pt x="163726" y="160692"/>
                  </a:cubicBezTo>
                  <a:cubicBezTo>
                    <a:pt x="161148" y="161987"/>
                    <a:pt x="159858" y="164576"/>
                    <a:pt x="158569" y="165870"/>
                  </a:cubicBezTo>
                  <a:cubicBezTo>
                    <a:pt x="157280" y="168459"/>
                    <a:pt x="155991" y="169753"/>
                    <a:pt x="154702" y="172342"/>
                  </a:cubicBezTo>
                  <a:cubicBezTo>
                    <a:pt x="152123" y="176225"/>
                    <a:pt x="150834" y="181403"/>
                    <a:pt x="150834" y="186581"/>
                  </a:cubicBezTo>
                  <a:cubicBezTo>
                    <a:pt x="150834" y="186581"/>
                    <a:pt x="150834" y="186581"/>
                    <a:pt x="150834" y="202114"/>
                  </a:cubicBezTo>
                  <a:cubicBezTo>
                    <a:pt x="150834" y="202114"/>
                    <a:pt x="150834" y="202114"/>
                    <a:pt x="10313" y="202114"/>
                  </a:cubicBezTo>
                  <a:cubicBezTo>
                    <a:pt x="5157" y="202114"/>
                    <a:pt x="0" y="196936"/>
                    <a:pt x="0" y="190464"/>
                  </a:cubicBezTo>
                  <a:cubicBezTo>
                    <a:pt x="0" y="190464"/>
                    <a:pt x="0" y="190464"/>
                    <a:pt x="0" y="182698"/>
                  </a:cubicBezTo>
                  <a:cubicBezTo>
                    <a:pt x="0" y="176225"/>
                    <a:pt x="5157" y="172342"/>
                    <a:pt x="10313" y="172342"/>
                  </a:cubicBezTo>
                  <a:cubicBezTo>
                    <a:pt x="10313" y="172342"/>
                    <a:pt x="10313" y="172342"/>
                    <a:pt x="38675" y="172342"/>
                  </a:cubicBezTo>
                  <a:cubicBezTo>
                    <a:pt x="38675" y="172342"/>
                    <a:pt x="38675" y="172342"/>
                    <a:pt x="38675" y="138687"/>
                  </a:cubicBezTo>
                  <a:cubicBezTo>
                    <a:pt x="38675" y="127037"/>
                    <a:pt x="47700" y="117976"/>
                    <a:pt x="59302" y="117976"/>
                  </a:cubicBezTo>
                  <a:close/>
                  <a:moveTo>
                    <a:pt x="206838" y="33838"/>
                  </a:moveTo>
                  <a:cubicBezTo>
                    <a:pt x="206838" y="33838"/>
                    <a:pt x="208124" y="33838"/>
                    <a:pt x="208124" y="33838"/>
                  </a:cubicBezTo>
                  <a:cubicBezTo>
                    <a:pt x="223557" y="36420"/>
                    <a:pt x="258281" y="44166"/>
                    <a:pt x="278858" y="48038"/>
                  </a:cubicBezTo>
                  <a:cubicBezTo>
                    <a:pt x="289147" y="50620"/>
                    <a:pt x="296863" y="59657"/>
                    <a:pt x="296863" y="69984"/>
                  </a:cubicBezTo>
                  <a:cubicBezTo>
                    <a:pt x="296863" y="69984"/>
                    <a:pt x="296863" y="69984"/>
                    <a:pt x="296863" y="99676"/>
                  </a:cubicBezTo>
                  <a:cubicBezTo>
                    <a:pt x="296863" y="128076"/>
                    <a:pt x="275000" y="151313"/>
                    <a:pt x="246706" y="151313"/>
                  </a:cubicBezTo>
                  <a:cubicBezTo>
                    <a:pt x="218412" y="151313"/>
                    <a:pt x="195263" y="128076"/>
                    <a:pt x="195263" y="99676"/>
                  </a:cubicBezTo>
                  <a:cubicBezTo>
                    <a:pt x="195263" y="99676"/>
                    <a:pt x="195263" y="99676"/>
                    <a:pt x="195263" y="45456"/>
                  </a:cubicBezTo>
                  <a:cubicBezTo>
                    <a:pt x="195263" y="39002"/>
                    <a:pt x="200407" y="33838"/>
                    <a:pt x="206838" y="33838"/>
                  </a:cubicBezTo>
                  <a:close/>
                  <a:moveTo>
                    <a:pt x="150465" y="198"/>
                  </a:moveTo>
                  <a:cubicBezTo>
                    <a:pt x="156989" y="-1087"/>
                    <a:pt x="163513" y="4053"/>
                    <a:pt x="163513" y="10479"/>
                  </a:cubicBezTo>
                  <a:cubicBezTo>
                    <a:pt x="163513" y="10479"/>
                    <a:pt x="163513" y="10479"/>
                    <a:pt x="163513" y="60599"/>
                  </a:cubicBezTo>
                  <a:cubicBezTo>
                    <a:pt x="163513" y="86301"/>
                    <a:pt x="142636" y="106863"/>
                    <a:pt x="116540" y="106863"/>
                  </a:cubicBezTo>
                  <a:cubicBezTo>
                    <a:pt x="90444" y="106863"/>
                    <a:pt x="68263" y="86301"/>
                    <a:pt x="68263" y="60599"/>
                  </a:cubicBezTo>
                  <a:cubicBezTo>
                    <a:pt x="68263" y="60599"/>
                    <a:pt x="68263" y="60599"/>
                    <a:pt x="68263" y="33611"/>
                  </a:cubicBezTo>
                  <a:cubicBezTo>
                    <a:pt x="68263" y="23330"/>
                    <a:pt x="76092" y="14334"/>
                    <a:pt x="85225" y="13049"/>
                  </a:cubicBezTo>
                  <a:cubicBezTo>
                    <a:pt x="104797" y="9194"/>
                    <a:pt x="137417" y="2768"/>
                    <a:pt x="150465" y="1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1" name="任意多边形: 形状 17">
            <a:extLst>
              <a:ext uri="{FF2B5EF4-FFF2-40B4-BE49-F238E27FC236}">
                <a16:creationId xmlns:a16="http://schemas.microsoft.com/office/drawing/2014/main" id="{24127EAC-B78B-9E49-8FFD-03B0585FA035}"/>
              </a:ext>
            </a:extLst>
          </p:cNvPr>
          <p:cNvSpPr>
            <a:spLocks/>
          </p:cNvSpPr>
          <p:nvPr/>
        </p:nvSpPr>
        <p:spPr bwMode="auto">
          <a:xfrm>
            <a:off x="8362100" y="5156003"/>
            <a:ext cx="179973" cy="179973"/>
          </a:xfrm>
          <a:custGeom>
            <a:avLst/>
            <a:gdLst>
              <a:gd name="connsiteX0" fmla="*/ 65088 w 331788"/>
              <a:gd name="connsiteY0" fmla="*/ 223838 h 331788"/>
              <a:gd name="connsiteX1" fmla="*/ 276226 w 331788"/>
              <a:gd name="connsiteY1" fmla="*/ 223838 h 331788"/>
              <a:gd name="connsiteX2" fmla="*/ 276226 w 331788"/>
              <a:gd name="connsiteY2" fmla="*/ 265113 h 331788"/>
              <a:gd name="connsiteX3" fmla="*/ 65088 w 331788"/>
              <a:gd name="connsiteY3" fmla="*/ 265113 h 331788"/>
              <a:gd name="connsiteX4" fmla="*/ 65088 w 331788"/>
              <a:gd name="connsiteY4" fmla="*/ 157163 h 331788"/>
              <a:gd name="connsiteX5" fmla="*/ 163513 w 331788"/>
              <a:gd name="connsiteY5" fmla="*/ 157163 h 331788"/>
              <a:gd name="connsiteX6" fmla="*/ 163513 w 331788"/>
              <a:gd name="connsiteY6" fmla="*/ 198438 h 331788"/>
              <a:gd name="connsiteX7" fmla="*/ 65088 w 331788"/>
              <a:gd name="connsiteY7" fmla="*/ 198438 h 331788"/>
              <a:gd name="connsiteX8" fmla="*/ 65088 w 331788"/>
              <a:gd name="connsiteY8" fmla="*/ 90488 h 331788"/>
              <a:gd name="connsiteX9" fmla="*/ 209551 w 331788"/>
              <a:gd name="connsiteY9" fmla="*/ 90488 h 331788"/>
              <a:gd name="connsiteX10" fmla="*/ 209551 w 331788"/>
              <a:gd name="connsiteY10" fmla="*/ 133351 h 331788"/>
              <a:gd name="connsiteX11" fmla="*/ 65088 w 331788"/>
              <a:gd name="connsiteY11" fmla="*/ 133351 h 331788"/>
              <a:gd name="connsiteX12" fmla="*/ 65088 w 331788"/>
              <a:gd name="connsiteY12" fmla="*/ 25400 h 331788"/>
              <a:gd name="connsiteX13" fmla="*/ 142876 w 331788"/>
              <a:gd name="connsiteY13" fmla="*/ 25400 h 331788"/>
              <a:gd name="connsiteX14" fmla="*/ 142876 w 331788"/>
              <a:gd name="connsiteY14" fmla="*/ 66675 h 331788"/>
              <a:gd name="connsiteX15" fmla="*/ 65088 w 331788"/>
              <a:gd name="connsiteY15" fmla="*/ 66675 h 331788"/>
              <a:gd name="connsiteX16" fmla="*/ 0 w 331788"/>
              <a:gd name="connsiteY16" fmla="*/ 0 h 331788"/>
              <a:gd name="connsiteX17" fmla="*/ 38100 w 331788"/>
              <a:gd name="connsiteY17" fmla="*/ 0 h 331788"/>
              <a:gd name="connsiteX18" fmla="*/ 38100 w 331788"/>
              <a:gd name="connsiteY18" fmla="*/ 293688 h 331788"/>
              <a:gd name="connsiteX19" fmla="*/ 331788 w 331788"/>
              <a:gd name="connsiteY19" fmla="*/ 293688 h 331788"/>
              <a:gd name="connsiteX20" fmla="*/ 331788 w 331788"/>
              <a:gd name="connsiteY20" fmla="*/ 331788 h 331788"/>
              <a:gd name="connsiteX21" fmla="*/ 0 w 331788"/>
              <a:gd name="connsiteY21" fmla="*/ 331788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1788" h="331788">
                <a:moveTo>
                  <a:pt x="65088" y="223838"/>
                </a:moveTo>
                <a:lnTo>
                  <a:pt x="276226" y="223838"/>
                </a:lnTo>
                <a:lnTo>
                  <a:pt x="276226" y="265113"/>
                </a:lnTo>
                <a:lnTo>
                  <a:pt x="65088" y="265113"/>
                </a:lnTo>
                <a:close/>
                <a:moveTo>
                  <a:pt x="65088" y="157163"/>
                </a:moveTo>
                <a:lnTo>
                  <a:pt x="163513" y="157163"/>
                </a:lnTo>
                <a:lnTo>
                  <a:pt x="163513" y="198438"/>
                </a:lnTo>
                <a:lnTo>
                  <a:pt x="65088" y="198438"/>
                </a:lnTo>
                <a:close/>
                <a:moveTo>
                  <a:pt x="65088" y="90488"/>
                </a:moveTo>
                <a:lnTo>
                  <a:pt x="209551" y="90488"/>
                </a:lnTo>
                <a:lnTo>
                  <a:pt x="209551" y="133351"/>
                </a:lnTo>
                <a:lnTo>
                  <a:pt x="65088" y="133351"/>
                </a:lnTo>
                <a:close/>
                <a:moveTo>
                  <a:pt x="65088" y="25400"/>
                </a:moveTo>
                <a:lnTo>
                  <a:pt x="142876" y="25400"/>
                </a:lnTo>
                <a:lnTo>
                  <a:pt x="142876" y="66675"/>
                </a:lnTo>
                <a:lnTo>
                  <a:pt x="65088" y="66675"/>
                </a:lnTo>
                <a:close/>
                <a:moveTo>
                  <a:pt x="0" y="0"/>
                </a:moveTo>
                <a:lnTo>
                  <a:pt x="38100" y="0"/>
                </a:lnTo>
                <a:lnTo>
                  <a:pt x="38100" y="293688"/>
                </a:lnTo>
                <a:lnTo>
                  <a:pt x="331788" y="293688"/>
                </a:lnTo>
                <a:lnTo>
                  <a:pt x="331788" y="331788"/>
                </a:lnTo>
                <a:lnTo>
                  <a:pt x="0" y="3317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3D9B593-F483-474A-8155-AE16B533C2E7}"/>
              </a:ext>
            </a:extLst>
          </p:cNvPr>
          <p:cNvSpPr/>
          <p:nvPr/>
        </p:nvSpPr>
        <p:spPr>
          <a:xfrm>
            <a:off x="1560904" y="1347529"/>
            <a:ext cx="804057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Kivy</a:t>
            </a:r>
            <a:r>
              <a:rPr lang="en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是一套用于跨平台快速应用开发的开源框架，只需要编写一套代码，就可运行于各大桌面及移动平台上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（包括 </a:t>
            </a:r>
            <a:r>
              <a:rPr lang="en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Linux</a:t>
            </a:r>
            <a:r>
              <a:rPr lang="zh-CN" altLang="e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Windows</a:t>
            </a:r>
            <a:r>
              <a:rPr lang="zh-CN" altLang="e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OS X</a:t>
            </a:r>
            <a:r>
              <a:rPr lang="zh-CN" altLang="e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Android</a:t>
            </a:r>
            <a:r>
              <a:rPr lang="zh-CN" altLang="e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iOS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等</a:t>
            </a:r>
            <a:r>
              <a:rPr lang="zh-CN" altLang="e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br>
              <a:rPr lang="zh-CN" altLang="en-US" sz="1400" dirty="0"/>
            </a:b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5F8014E-9BF6-CC46-B71E-88BBE479E8BC}"/>
              </a:ext>
            </a:extLst>
          </p:cNvPr>
          <p:cNvSpPr/>
          <p:nvPr/>
        </p:nvSpPr>
        <p:spPr>
          <a:xfrm>
            <a:off x="1560905" y="3875966"/>
            <a:ext cx="8040580" cy="274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Django</a:t>
            </a:r>
            <a:r>
              <a:rPr lang="en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是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python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的一个</a:t>
            </a:r>
            <a:r>
              <a:rPr lang="en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Web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应用框架。</a:t>
            </a:r>
          </a:p>
          <a:p>
            <a:pPr latinLnBrk="1"/>
            <a:endParaRPr lang="en" alt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atinLnBrk="1"/>
            <a:r>
              <a:rPr lang="en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Django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本身基于 </a:t>
            </a:r>
            <a:r>
              <a:rPr lang="en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MVC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模型，即 </a:t>
            </a:r>
            <a:r>
              <a:rPr lang="en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</a:t>
            </a:r>
            <a:r>
              <a:rPr lang="zh-CN" altLang="e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模型）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 </a:t>
            </a:r>
            <a:r>
              <a:rPr lang="en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View</a:t>
            </a:r>
            <a:r>
              <a:rPr lang="zh-CN" altLang="e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视图）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 </a:t>
            </a:r>
            <a:r>
              <a:rPr lang="en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Controller</a:t>
            </a:r>
            <a:r>
              <a:rPr lang="zh-CN" altLang="e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控制器）设计模式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atinLnBrk="1"/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atinLnBrk="1"/>
            <a:r>
              <a:rPr lang="en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MVC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模式使后续对程序的修改和扩展简化，并且使程序某一部分的重复利用成为可能。</a:t>
            </a:r>
          </a:p>
          <a:p>
            <a:pPr>
              <a:lnSpc>
                <a:spcPct val="120000"/>
              </a:lnSpc>
            </a:pPr>
            <a:br>
              <a:rPr lang="zh-CN" altLang="en-US" sz="1400" dirty="0"/>
            </a:b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97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五边形 1"/>
          <p:cNvSpPr/>
          <p:nvPr/>
        </p:nvSpPr>
        <p:spPr>
          <a:xfrm rot="5400000">
            <a:off x="5581650" y="-666750"/>
            <a:ext cx="1028700" cy="2362200"/>
          </a:xfrm>
          <a:prstGeom prst="homePlate">
            <a:avLst>
              <a:gd name="adj" fmla="val 327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16218" y="139184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CONTENTS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15839" y="1943100"/>
            <a:ext cx="3171825" cy="3592710"/>
          </a:xfrm>
          <a:custGeom>
            <a:avLst/>
            <a:gdLst>
              <a:gd name="connsiteX0" fmla="*/ 0 w 3251200"/>
              <a:gd name="connsiteY0" fmla="*/ 0 h 2628900"/>
              <a:gd name="connsiteX1" fmla="*/ 3251200 w 3251200"/>
              <a:gd name="connsiteY1" fmla="*/ 0 h 2628900"/>
              <a:gd name="connsiteX2" fmla="*/ 3251200 w 3251200"/>
              <a:gd name="connsiteY2" fmla="*/ 2628900 h 2628900"/>
              <a:gd name="connsiteX3" fmla="*/ 0 w 3251200"/>
              <a:gd name="connsiteY3" fmla="*/ 2628900 h 2628900"/>
              <a:gd name="connsiteX4" fmla="*/ 0 w 3251200"/>
              <a:gd name="connsiteY4" fmla="*/ 0 h 2628900"/>
              <a:gd name="connsiteX0" fmla="*/ 0 w 3251200"/>
              <a:gd name="connsiteY0" fmla="*/ 0 h 2628900"/>
              <a:gd name="connsiteX1" fmla="*/ 3251200 w 3251200"/>
              <a:gd name="connsiteY1" fmla="*/ 152400 h 2628900"/>
              <a:gd name="connsiteX2" fmla="*/ 3251200 w 3251200"/>
              <a:gd name="connsiteY2" fmla="*/ 2628900 h 2628900"/>
              <a:gd name="connsiteX3" fmla="*/ 0 w 3251200"/>
              <a:gd name="connsiteY3" fmla="*/ 2628900 h 2628900"/>
              <a:gd name="connsiteX4" fmla="*/ 0 w 3251200"/>
              <a:gd name="connsiteY4" fmla="*/ 0 h 2628900"/>
              <a:gd name="connsiteX0" fmla="*/ 0 w 3251200"/>
              <a:gd name="connsiteY0" fmla="*/ 0 h 2628900"/>
              <a:gd name="connsiteX1" fmla="*/ 3251200 w 3251200"/>
              <a:gd name="connsiteY1" fmla="*/ 152400 h 2628900"/>
              <a:gd name="connsiteX2" fmla="*/ 3251200 w 3251200"/>
              <a:gd name="connsiteY2" fmla="*/ 2463800 h 2628900"/>
              <a:gd name="connsiteX3" fmla="*/ 0 w 3251200"/>
              <a:gd name="connsiteY3" fmla="*/ 2628900 h 2628900"/>
              <a:gd name="connsiteX4" fmla="*/ 0 w 3251200"/>
              <a:gd name="connsiteY4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2628900">
                <a:moveTo>
                  <a:pt x="0" y="0"/>
                </a:moveTo>
                <a:lnTo>
                  <a:pt x="3251200" y="152400"/>
                </a:lnTo>
                <a:lnTo>
                  <a:pt x="3251200" y="2463800"/>
                </a:lnTo>
                <a:lnTo>
                  <a:pt x="0" y="26289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outerShdw blurRad="152400" dist="381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statistics-on-laptop_82095"/>
          <p:cNvSpPr>
            <a:spLocks noChangeAspect="1"/>
          </p:cNvSpPr>
          <p:nvPr/>
        </p:nvSpPr>
        <p:spPr bwMode="auto">
          <a:xfrm>
            <a:off x="3079008" y="3089796"/>
            <a:ext cx="845486" cy="1299316"/>
          </a:xfrm>
          <a:custGeom>
            <a:avLst/>
            <a:gdLst>
              <a:gd name="connsiteX0" fmla="*/ 66675 w 215900"/>
              <a:gd name="connsiteY0" fmla="*/ 115887 h 331788"/>
              <a:gd name="connsiteX1" fmla="*/ 149225 w 215900"/>
              <a:gd name="connsiteY1" fmla="*/ 115887 h 331788"/>
              <a:gd name="connsiteX2" fmla="*/ 149225 w 215900"/>
              <a:gd name="connsiteY2" fmla="*/ 250859 h 331788"/>
              <a:gd name="connsiteX3" fmla="*/ 107950 w 215900"/>
              <a:gd name="connsiteY3" fmla="*/ 293687 h 331788"/>
              <a:gd name="connsiteX4" fmla="*/ 66675 w 215900"/>
              <a:gd name="connsiteY4" fmla="*/ 250859 h 331788"/>
              <a:gd name="connsiteX5" fmla="*/ 66675 w 215900"/>
              <a:gd name="connsiteY5" fmla="*/ 115887 h 331788"/>
              <a:gd name="connsiteX6" fmla="*/ 20637 w 215900"/>
              <a:gd name="connsiteY6" fmla="*/ 20637 h 331788"/>
              <a:gd name="connsiteX7" fmla="*/ 20637 w 215900"/>
              <a:gd name="connsiteY7" fmla="*/ 33606 h 331788"/>
              <a:gd name="connsiteX8" fmla="*/ 48003 w 215900"/>
              <a:gd name="connsiteY8" fmla="*/ 33606 h 331788"/>
              <a:gd name="connsiteX9" fmla="*/ 48003 w 215900"/>
              <a:gd name="connsiteY9" fmla="*/ 251491 h 331788"/>
              <a:gd name="connsiteX10" fmla="*/ 107950 w 215900"/>
              <a:gd name="connsiteY10" fmla="*/ 311150 h 331788"/>
              <a:gd name="connsiteX11" fmla="*/ 167896 w 215900"/>
              <a:gd name="connsiteY11" fmla="*/ 251491 h 331788"/>
              <a:gd name="connsiteX12" fmla="*/ 167896 w 215900"/>
              <a:gd name="connsiteY12" fmla="*/ 33606 h 331788"/>
              <a:gd name="connsiteX13" fmla="*/ 195262 w 215900"/>
              <a:gd name="connsiteY13" fmla="*/ 33606 h 331788"/>
              <a:gd name="connsiteX14" fmla="*/ 195262 w 215900"/>
              <a:gd name="connsiteY14" fmla="*/ 20637 h 331788"/>
              <a:gd name="connsiteX15" fmla="*/ 20637 w 215900"/>
              <a:gd name="connsiteY15" fmla="*/ 20637 h 331788"/>
              <a:gd name="connsiteX16" fmla="*/ 0 w 215900"/>
              <a:gd name="connsiteY16" fmla="*/ 0 h 331788"/>
              <a:gd name="connsiteX17" fmla="*/ 215900 w 215900"/>
              <a:gd name="connsiteY17" fmla="*/ 0 h 331788"/>
              <a:gd name="connsiteX18" fmla="*/ 215900 w 215900"/>
              <a:gd name="connsiteY18" fmla="*/ 54434 h 331788"/>
              <a:gd name="connsiteX19" fmla="*/ 188588 w 215900"/>
              <a:gd name="connsiteY19" fmla="*/ 54434 h 331788"/>
              <a:gd name="connsiteX20" fmla="*/ 188588 w 215900"/>
              <a:gd name="connsiteY20" fmla="*/ 251433 h 331788"/>
              <a:gd name="connsiteX21" fmla="*/ 107950 w 215900"/>
              <a:gd name="connsiteY21" fmla="*/ 331788 h 331788"/>
              <a:gd name="connsiteX22" fmla="*/ 27312 w 215900"/>
              <a:gd name="connsiteY22" fmla="*/ 251433 h 331788"/>
              <a:gd name="connsiteX23" fmla="*/ 27312 w 215900"/>
              <a:gd name="connsiteY23" fmla="*/ 54434 h 331788"/>
              <a:gd name="connsiteX24" fmla="*/ 0 w 215900"/>
              <a:gd name="connsiteY24" fmla="*/ 54434 h 331788"/>
              <a:gd name="connsiteX25" fmla="*/ 0 w 215900"/>
              <a:gd name="connsiteY25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15900" h="331788">
                <a:moveTo>
                  <a:pt x="66675" y="115887"/>
                </a:moveTo>
                <a:cubicBezTo>
                  <a:pt x="66675" y="115887"/>
                  <a:pt x="66675" y="115887"/>
                  <a:pt x="149225" y="115887"/>
                </a:cubicBezTo>
                <a:cubicBezTo>
                  <a:pt x="149225" y="115887"/>
                  <a:pt x="149225" y="115887"/>
                  <a:pt x="149225" y="250859"/>
                </a:cubicBezTo>
                <a:cubicBezTo>
                  <a:pt x="149225" y="274220"/>
                  <a:pt x="131167" y="293687"/>
                  <a:pt x="107950" y="293687"/>
                </a:cubicBezTo>
                <a:cubicBezTo>
                  <a:pt x="84733" y="293687"/>
                  <a:pt x="66675" y="274220"/>
                  <a:pt x="66675" y="250859"/>
                </a:cubicBezTo>
                <a:cubicBezTo>
                  <a:pt x="66675" y="250859"/>
                  <a:pt x="66675" y="250859"/>
                  <a:pt x="66675" y="115887"/>
                </a:cubicBezTo>
                <a:close/>
                <a:moveTo>
                  <a:pt x="20637" y="20637"/>
                </a:moveTo>
                <a:cubicBezTo>
                  <a:pt x="20637" y="20637"/>
                  <a:pt x="20637" y="20637"/>
                  <a:pt x="20637" y="33606"/>
                </a:cubicBezTo>
                <a:cubicBezTo>
                  <a:pt x="20637" y="33606"/>
                  <a:pt x="20637" y="33606"/>
                  <a:pt x="48003" y="33606"/>
                </a:cubicBezTo>
                <a:cubicBezTo>
                  <a:pt x="48003" y="33606"/>
                  <a:pt x="48003" y="33606"/>
                  <a:pt x="48003" y="251491"/>
                </a:cubicBezTo>
                <a:cubicBezTo>
                  <a:pt x="48003" y="283914"/>
                  <a:pt x="75370" y="311150"/>
                  <a:pt x="107950" y="311150"/>
                </a:cubicBezTo>
                <a:cubicBezTo>
                  <a:pt x="140529" y="311150"/>
                  <a:pt x="167896" y="283914"/>
                  <a:pt x="167896" y="251491"/>
                </a:cubicBezTo>
                <a:cubicBezTo>
                  <a:pt x="167896" y="251491"/>
                  <a:pt x="167896" y="251491"/>
                  <a:pt x="167896" y="33606"/>
                </a:cubicBezTo>
                <a:cubicBezTo>
                  <a:pt x="167896" y="33606"/>
                  <a:pt x="167896" y="33606"/>
                  <a:pt x="195262" y="33606"/>
                </a:cubicBezTo>
                <a:cubicBezTo>
                  <a:pt x="195262" y="33606"/>
                  <a:pt x="195262" y="33606"/>
                  <a:pt x="195262" y="20637"/>
                </a:cubicBezTo>
                <a:cubicBezTo>
                  <a:pt x="195262" y="20637"/>
                  <a:pt x="195262" y="20637"/>
                  <a:pt x="20637" y="20637"/>
                </a:cubicBezTo>
                <a:close/>
                <a:moveTo>
                  <a:pt x="0" y="0"/>
                </a:moveTo>
                <a:lnTo>
                  <a:pt x="215900" y="0"/>
                </a:lnTo>
                <a:cubicBezTo>
                  <a:pt x="215900" y="0"/>
                  <a:pt x="215900" y="0"/>
                  <a:pt x="215900" y="54434"/>
                </a:cubicBezTo>
                <a:cubicBezTo>
                  <a:pt x="215900" y="54434"/>
                  <a:pt x="215900" y="54434"/>
                  <a:pt x="188588" y="54434"/>
                </a:cubicBezTo>
                <a:cubicBezTo>
                  <a:pt x="188588" y="54434"/>
                  <a:pt x="188588" y="54434"/>
                  <a:pt x="188588" y="251433"/>
                </a:cubicBezTo>
                <a:cubicBezTo>
                  <a:pt x="188588" y="295499"/>
                  <a:pt x="152171" y="331788"/>
                  <a:pt x="107950" y="331788"/>
                </a:cubicBezTo>
                <a:cubicBezTo>
                  <a:pt x="63729" y="331788"/>
                  <a:pt x="27312" y="295499"/>
                  <a:pt x="27312" y="251433"/>
                </a:cubicBezTo>
                <a:cubicBezTo>
                  <a:pt x="27312" y="251433"/>
                  <a:pt x="27312" y="251433"/>
                  <a:pt x="27312" y="54434"/>
                </a:cubicBezTo>
                <a:cubicBezTo>
                  <a:pt x="27312" y="54434"/>
                  <a:pt x="27312" y="54434"/>
                  <a:pt x="0" y="54434"/>
                </a:cubicBezTo>
                <a:cubicBezTo>
                  <a:pt x="0" y="54434"/>
                  <a:pt x="0" y="54434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398844" y="2039600"/>
            <a:ext cx="14414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800" b="1" i="0" u="none" strike="noStrike" kern="1200" cap="none" spc="0" normalizeH="0" baseline="0" noProof="0" dirty="0">
                <a:ln>
                  <a:noFill/>
                </a:ln>
                <a:solidFill>
                  <a:srgbClr val="0187AC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04</a:t>
            </a:r>
            <a:endParaRPr kumimoji="0" lang="zh-CN" altLang="en-US" sz="8800" b="1" i="0" u="none" strike="noStrike" kern="1200" cap="none" spc="0" normalizeH="0" baseline="0" noProof="0" dirty="0">
              <a:ln>
                <a:noFill/>
              </a:ln>
              <a:solidFill>
                <a:srgbClr val="0187A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808544" y="26346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时间安排</a:t>
            </a:r>
          </a:p>
        </p:txBody>
      </p:sp>
    </p:spTree>
    <p:extLst>
      <p:ext uri="{BB962C8B-B14F-4D97-AF65-F5344CB8AC3E}">
        <p14:creationId xmlns:p14="http://schemas.microsoft.com/office/powerpoint/2010/main" val="60427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五边形 1"/>
          <p:cNvSpPr/>
          <p:nvPr/>
        </p:nvSpPr>
        <p:spPr>
          <a:xfrm rot="5400000">
            <a:off x="5842000" y="-495300"/>
            <a:ext cx="508000" cy="1498600"/>
          </a:xfrm>
          <a:prstGeom prst="homePlate">
            <a:avLst>
              <a:gd name="adj" fmla="val 327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AA39CA-E138-E047-895F-01C7EB2CB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9225"/>
            <a:ext cx="12192000" cy="240373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809F591-5DF7-D946-94BE-5062087553F4}"/>
              </a:ext>
            </a:extLst>
          </p:cNvPr>
          <p:cNvSpPr txBox="1"/>
          <p:nvPr/>
        </p:nvSpPr>
        <p:spPr>
          <a:xfrm>
            <a:off x="5465062" y="5334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2"/>
                </a:solidFill>
              </a:rPr>
              <a:t>甘特图</a:t>
            </a:r>
          </a:p>
        </p:txBody>
      </p:sp>
    </p:spTree>
    <p:extLst>
      <p:ext uri="{BB962C8B-B14F-4D97-AF65-F5344CB8AC3E}">
        <p14:creationId xmlns:p14="http://schemas.microsoft.com/office/powerpoint/2010/main" val="334353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占位符 1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6096000" cy="6858000"/>
          </a:xfrm>
        </p:spPr>
      </p:pic>
      <p:sp>
        <p:nvSpPr>
          <p:cNvPr id="3" name="矩形 2"/>
          <p:cNvSpPr/>
          <p:nvPr/>
        </p:nvSpPr>
        <p:spPr>
          <a:xfrm>
            <a:off x="1670050" y="1714500"/>
            <a:ext cx="884555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007600" y="4635500"/>
            <a:ext cx="1016000" cy="101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2952750" y="3644900"/>
            <a:ext cx="65976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tatistics-on-laptop_82095"/>
          <p:cNvSpPr>
            <a:spLocks noChangeAspect="1"/>
          </p:cNvSpPr>
          <p:nvPr/>
        </p:nvSpPr>
        <p:spPr bwMode="auto">
          <a:xfrm>
            <a:off x="10164621" y="4813462"/>
            <a:ext cx="701957" cy="647377"/>
          </a:xfrm>
          <a:custGeom>
            <a:avLst/>
            <a:gdLst>
              <a:gd name="connsiteX0" fmla="*/ 75173 w 330497"/>
              <a:gd name="connsiteY0" fmla="*/ 222249 h 304800"/>
              <a:gd name="connsiteX1" fmla="*/ 56870 w 330497"/>
              <a:gd name="connsiteY1" fmla="*/ 239535 h 304800"/>
              <a:gd name="connsiteX2" fmla="*/ 55563 w 330497"/>
              <a:gd name="connsiteY2" fmla="*/ 242005 h 304800"/>
              <a:gd name="connsiteX3" fmla="*/ 58178 w 330497"/>
              <a:gd name="connsiteY3" fmla="*/ 243240 h 304800"/>
              <a:gd name="connsiteX4" fmla="*/ 67329 w 330497"/>
              <a:gd name="connsiteY4" fmla="*/ 244474 h 304800"/>
              <a:gd name="connsiteX5" fmla="*/ 72559 w 330497"/>
              <a:gd name="connsiteY5" fmla="*/ 240770 h 304800"/>
              <a:gd name="connsiteX6" fmla="*/ 77788 w 330497"/>
              <a:gd name="connsiteY6" fmla="*/ 225953 h 304800"/>
              <a:gd name="connsiteX7" fmla="*/ 77788 w 330497"/>
              <a:gd name="connsiteY7" fmla="*/ 223484 h 304800"/>
              <a:gd name="connsiteX8" fmla="*/ 76481 w 330497"/>
              <a:gd name="connsiteY8" fmla="*/ 222249 h 304800"/>
              <a:gd name="connsiteX9" fmla="*/ 75173 w 330497"/>
              <a:gd name="connsiteY9" fmla="*/ 222249 h 304800"/>
              <a:gd name="connsiteX10" fmla="*/ 226286 w 330497"/>
              <a:gd name="connsiteY10" fmla="*/ 209549 h 304800"/>
              <a:gd name="connsiteX11" fmla="*/ 221258 w 330497"/>
              <a:gd name="connsiteY11" fmla="*/ 213461 h 304800"/>
              <a:gd name="connsiteX12" fmla="*/ 221258 w 330497"/>
              <a:gd name="connsiteY12" fmla="*/ 216069 h 304800"/>
              <a:gd name="connsiteX13" fmla="*/ 220002 w 330497"/>
              <a:gd name="connsiteY13" fmla="*/ 222589 h 304800"/>
              <a:gd name="connsiteX14" fmla="*/ 225029 w 330497"/>
              <a:gd name="connsiteY14" fmla="*/ 223893 h 304800"/>
              <a:gd name="connsiteX15" fmla="*/ 226286 w 330497"/>
              <a:gd name="connsiteY15" fmla="*/ 229110 h 304800"/>
              <a:gd name="connsiteX16" fmla="*/ 218745 w 330497"/>
              <a:gd name="connsiteY16" fmla="*/ 233022 h 304800"/>
              <a:gd name="connsiteX17" fmla="*/ 220002 w 330497"/>
              <a:gd name="connsiteY17" fmla="*/ 236934 h 304800"/>
              <a:gd name="connsiteX18" fmla="*/ 226286 w 330497"/>
              <a:gd name="connsiteY18" fmla="*/ 240846 h 304800"/>
              <a:gd name="connsiteX19" fmla="*/ 222515 w 330497"/>
              <a:gd name="connsiteY19" fmla="*/ 247366 h 304800"/>
              <a:gd name="connsiteX20" fmla="*/ 217488 w 330497"/>
              <a:gd name="connsiteY20" fmla="*/ 252582 h 304800"/>
              <a:gd name="connsiteX21" fmla="*/ 217488 w 330497"/>
              <a:gd name="connsiteY21" fmla="*/ 253886 h 304800"/>
              <a:gd name="connsiteX22" fmla="*/ 218745 w 330497"/>
              <a:gd name="connsiteY22" fmla="*/ 253886 h 304800"/>
              <a:gd name="connsiteX23" fmla="*/ 222515 w 330497"/>
              <a:gd name="connsiteY23" fmla="*/ 252582 h 304800"/>
              <a:gd name="connsiteX24" fmla="*/ 226286 w 330497"/>
              <a:gd name="connsiteY24" fmla="*/ 253886 h 304800"/>
              <a:gd name="connsiteX25" fmla="*/ 226286 w 330497"/>
              <a:gd name="connsiteY25" fmla="*/ 259102 h 304800"/>
              <a:gd name="connsiteX26" fmla="*/ 222515 w 330497"/>
              <a:gd name="connsiteY26" fmla="*/ 265622 h 304800"/>
              <a:gd name="connsiteX27" fmla="*/ 221258 w 330497"/>
              <a:gd name="connsiteY27" fmla="*/ 276054 h 304800"/>
              <a:gd name="connsiteX28" fmla="*/ 223772 w 330497"/>
              <a:gd name="connsiteY28" fmla="*/ 282574 h 304800"/>
              <a:gd name="connsiteX29" fmla="*/ 225029 w 330497"/>
              <a:gd name="connsiteY29" fmla="*/ 282574 h 304800"/>
              <a:gd name="connsiteX30" fmla="*/ 230056 w 330497"/>
              <a:gd name="connsiteY30" fmla="*/ 266926 h 304800"/>
              <a:gd name="connsiteX31" fmla="*/ 237597 w 330497"/>
              <a:gd name="connsiteY31" fmla="*/ 261710 h 304800"/>
              <a:gd name="connsiteX32" fmla="*/ 240110 w 330497"/>
              <a:gd name="connsiteY32" fmla="*/ 264318 h 304800"/>
              <a:gd name="connsiteX33" fmla="*/ 245137 w 330497"/>
              <a:gd name="connsiteY33" fmla="*/ 268230 h 304800"/>
              <a:gd name="connsiteX34" fmla="*/ 247651 w 330497"/>
              <a:gd name="connsiteY34" fmla="*/ 268230 h 304800"/>
              <a:gd name="connsiteX35" fmla="*/ 247651 w 330497"/>
              <a:gd name="connsiteY35" fmla="*/ 266926 h 304800"/>
              <a:gd name="connsiteX36" fmla="*/ 246394 w 330497"/>
              <a:gd name="connsiteY36" fmla="*/ 263014 h 304800"/>
              <a:gd name="connsiteX37" fmla="*/ 236340 w 330497"/>
              <a:gd name="connsiteY37" fmla="*/ 218677 h 304800"/>
              <a:gd name="connsiteX38" fmla="*/ 232569 w 330497"/>
              <a:gd name="connsiteY38" fmla="*/ 209549 h 304800"/>
              <a:gd name="connsiteX39" fmla="*/ 231313 w 330497"/>
              <a:gd name="connsiteY39" fmla="*/ 209549 h 304800"/>
              <a:gd name="connsiteX40" fmla="*/ 226286 w 330497"/>
              <a:gd name="connsiteY40" fmla="*/ 209549 h 304800"/>
              <a:gd name="connsiteX41" fmla="*/ 245475 w 330497"/>
              <a:gd name="connsiteY41" fmla="*/ 204787 h 304800"/>
              <a:gd name="connsiteX42" fmla="*/ 244182 w 330497"/>
              <a:gd name="connsiteY42" fmla="*/ 206082 h 304800"/>
              <a:gd name="connsiteX43" fmla="*/ 245475 w 330497"/>
              <a:gd name="connsiteY43" fmla="*/ 215148 h 304800"/>
              <a:gd name="connsiteX44" fmla="*/ 248062 w 330497"/>
              <a:gd name="connsiteY44" fmla="*/ 221623 h 304800"/>
              <a:gd name="connsiteX45" fmla="*/ 254530 w 330497"/>
              <a:gd name="connsiteY45" fmla="*/ 248820 h 304800"/>
              <a:gd name="connsiteX46" fmla="*/ 255823 w 330497"/>
              <a:gd name="connsiteY46" fmla="*/ 252705 h 304800"/>
              <a:gd name="connsiteX47" fmla="*/ 257117 w 330497"/>
              <a:gd name="connsiteY47" fmla="*/ 254000 h 304800"/>
              <a:gd name="connsiteX48" fmla="*/ 258410 w 330497"/>
              <a:gd name="connsiteY48" fmla="*/ 252705 h 304800"/>
              <a:gd name="connsiteX49" fmla="*/ 259704 w 330497"/>
              <a:gd name="connsiteY49" fmla="*/ 247525 h 304800"/>
              <a:gd name="connsiteX50" fmla="*/ 267465 w 330497"/>
              <a:gd name="connsiteY50" fmla="*/ 241049 h 304800"/>
              <a:gd name="connsiteX51" fmla="*/ 272639 w 330497"/>
              <a:gd name="connsiteY51" fmla="*/ 242345 h 304800"/>
              <a:gd name="connsiteX52" fmla="*/ 276520 w 330497"/>
              <a:gd name="connsiteY52" fmla="*/ 242345 h 304800"/>
              <a:gd name="connsiteX53" fmla="*/ 273932 w 330497"/>
              <a:gd name="connsiteY53" fmla="*/ 238459 h 304800"/>
              <a:gd name="connsiteX54" fmla="*/ 268758 w 330497"/>
              <a:gd name="connsiteY54" fmla="*/ 233279 h 304800"/>
              <a:gd name="connsiteX55" fmla="*/ 250649 w 330497"/>
              <a:gd name="connsiteY55" fmla="*/ 211263 h 304800"/>
              <a:gd name="connsiteX56" fmla="*/ 246769 w 330497"/>
              <a:gd name="connsiteY56" fmla="*/ 204787 h 304800"/>
              <a:gd name="connsiteX57" fmla="*/ 245475 w 330497"/>
              <a:gd name="connsiteY57" fmla="*/ 204787 h 304800"/>
              <a:gd name="connsiteX58" fmla="*/ 63501 w 330497"/>
              <a:gd name="connsiteY58" fmla="*/ 191786 h 304800"/>
              <a:gd name="connsiteX59" fmla="*/ 38822 w 330497"/>
              <a:gd name="connsiteY59" fmla="*/ 193074 h 304800"/>
              <a:gd name="connsiteX60" fmla="*/ 31029 w 330497"/>
              <a:gd name="connsiteY60" fmla="*/ 198222 h 304800"/>
              <a:gd name="connsiteX61" fmla="*/ 20638 w 330497"/>
              <a:gd name="connsiteY61" fmla="*/ 226540 h 304800"/>
              <a:gd name="connsiteX62" fmla="*/ 28431 w 330497"/>
              <a:gd name="connsiteY62" fmla="*/ 260006 h 304800"/>
              <a:gd name="connsiteX63" fmla="*/ 37523 w 330497"/>
              <a:gd name="connsiteY63" fmla="*/ 271590 h 304800"/>
              <a:gd name="connsiteX64" fmla="*/ 79087 w 330497"/>
              <a:gd name="connsiteY64" fmla="*/ 284462 h 304800"/>
              <a:gd name="connsiteX65" fmla="*/ 82984 w 330497"/>
              <a:gd name="connsiteY65" fmla="*/ 284462 h 304800"/>
              <a:gd name="connsiteX66" fmla="*/ 99869 w 330497"/>
              <a:gd name="connsiteY66" fmla="*/ 275452 h 304800"/>
              <a:gd name="connsiteX67" fmla="*/ 108961 w 330497"/>
              <a:gd name="connsiteY67" fmla="*/ 266442 h 304800"/>
              <a:gd name="connsiteX68" fmla="*/ 119352 w 330497"/>
              <a:gd name="connsiteY68" fmla="*/ 240699 h 304800"/>
              <a:gd name="connsiteX69" fmla="*/ 118053 w 330497"/>
              <a:gd name="connsiteY69" fmla="*/ 230401 h 304800"/>
              <a:gd name="connsiteX70" fmla="*/ 118053 w 330497"/>
              <a:gd name="connsiteY70" fmla="*/ 229114 h 304800"/>
              <a:gd name="connsiteX71" fmla="*/ 115455 w 330497"/>
              <a:gd name="connsiteY71" fmla="*/ 230401 h 304800"/>
              <a:gd name="connsiteX72" fmla="*/ 111559 w 330497"/>
              <a:gd name="connsiteY72" fmla="*/ 235550 h 304800"/>
              <a:gd name="connsiteX73" fmla="*/ 92076 w 330497"/>
              <a:gd name="connsiteY73" fmla="*/ 254857 h 304800"/>
              <a:gd name="connsiteX74" fmla="*/ 69995 w 330497"/>
              <a:gd name="connsiteY74" fmla="*/ 260006 h 304800"/>
              <a:gd name="connsiteX75" fmla="*/ 64800 w 330497"/>
              <a:gd name="connsiteY75" fmla="*/ 260006 h 304800"/>
              <a:gd name="connsiteX76" fmla="*/ 51811 w 330497"/>
              <a:gd name="connsiteY76" fmla="*/ 258719 h 304800"/>
              <a:gd name="connsiteX77" fmla="*/ 40121 w 330497"/>
              <a:gd name="connsiteY77" fmla="*/ 249709 h 304800"/>
              <a:gd name="connsiteX78" fmla="*/ 38822 w 330497"/>
              <a:gd name="connsiteY78" fmla="*/ 248422 h 304800"/>
              <a:gd name="connsiteX79" fmla="*/ 34926 w 330497"/>
              <a:gd name="connsiteY79" fmla="*/ 241986 h 304800"/>
              <a:gd name="connsiteX80" fmla="*/ 40121 w 330497"/>
              <a:gd name="connsiteY80" fmla="*/ 230401 h 304800"/>
              <a:gd name="connsiteX81" fmla="*/ 58305 w 330497"/>
              <a:gd name="connsiteY81" fmla="*/ 214955 h 304800"/>
              <a:gd name="connsiteX82" fmla="*/ 68696 w 330497"/>
              <a:gd name="connsiteY82" fmla="*/ 205945 h 304800"/>
              <a:gd name="connsiteX83" fmla="*/ 69995 w 330497"/>
              <a:gd name="connsiteY83" fmla="*/ 200797 h 304800"/>
              <a:gd name="connsiteX84" fmla="*/ 67397 w 330497"/>
              <a:gd name="connsiteY84" fmla="*/ 194361 h 304800"/>
              <a:gd name="connsiteX85" fmla="*/ 63501 w 330497"/>
              <a:gd name="connsiteY85" fmla="*/ 191786 h 304800"/>
              <a:gd name="connsiteX86" fmla="*/ 231942 w 330497"/>
              <a:gd name="connsiteY86" fmla="*/ 166687 h 304800"/>
              <a:gd name="connsiteX87" fmla="*/ 218574 w 330497"/>
              <a:gd name="connsiteY87" fmla="*/ 177967 h 304800"/>
              <a:gd name="connsiteX88" fmla="*/ 217237 w 330497"/>
              <a:gd name="connsiteY88" fmla="*/ 184234 h 304800"/>
              <a:gd name="connsiteX89" fmla="*/ 221247 w 330497"/>
              <a:gd name="connsiteY89" fmla="*/ 180474 h 304800"/>
              <a:gd name="connsiteX90" fmla="*/ 226595 w 330497"/>
              <a:gd name="connsiteY90" fmla="*/ 180474 h 304800"/>
              <a:gd name="connsiteX91" fmla="*/ 227932 w 330497"/>
              <a:gd name="connsiteY91" fmla="*/ 182980 h 304800"/>
              <a:gd name="connsiteX92" fmla="*/ 230605 w 330497"/>
              <a:gd name="connsiteY92" fmla="*/ 189247 h 304800"/>
              <a:gd name="connsiteX93" fmla="*/ 233279 w 330497"/>
              <a:gd name="connsiteY93" fmla="*/ 189247 h 304800"/>
              <a:gd name="connsiteX94" fmla="*/ 241300 w 330497"/>
              <a:gd name="connsiteY94" fmla="*/ 176714 h 304800"/>
              <a:gd name="connsiteX95" fmla="*/ 233279 w 330497"/>
              <a:gd name="connsiteY95" fmla="*/ 166687 h 304800"/>
              <a:gd name="connsiteX96" fmla="*/ 231942 w 330497"/>
              <a:gd name="connsiteY96" fmla="*/ 166687 h 304800"/>
              <a:gd name="connsiteX97" fmla="*/ 173526 w 330497"/>
              <a:gd name="connsiteY97" fmla="*/ 155277 h 304800"/>
              <a:gd name="connsiteX98" fmla="*/ 160704 w 330497"/>
              <a:gd name="connsiteY98" fmla="*/ 165596 h 304800"/>
              <a:gd name="connsiteX99" fmla="*/ 129931 w 330497"/>
              <a:gd name="connsiteY99" fmla="*/ 183654 h 304800"/>
              <a:gd name="connsiteX100" fmla="*/ 124802 w 330497"/>
              <a:gd name="connsiteY100" fmla="*/ 187523 h 304800"/>
              <a:gd name="connsiteX101" fmla="*/ 123520 w 330497"/>
              <a:gd name="connsiteY101" fmla="*/ 190103 h 304800"/>
              <a:gd name="connsiteX102" fmla="*/ 126085 w 330497"/>
              <a:gd name="connsiteY102" fmla="*/ 193972 h 304800"/>
              <a:gd name="connsiteX103" fmla="*/ 137625 w 330497"/>
              <a:gd name="connsiteY103" fmla="*/ 222349 h 304800"/>
              <a:gd name="connsiteX104" fmla="*/ 138907 w 330497"/>
              <a:gd name="connsiteY104" fmla="*/ 233958 h 304800"/>
              <a:gd name="connsiteX105" fmla="*/ 140189 w 330497"/>
              <a:gd name="connsiteY105" fmla="*/ 236537 h 304800"/>
              <a:gd name="connsiteX106" fmla="*/ 142753 w 330497"/>
              <a:gd name="connsiteY106" fmla="*/ 235247 h 304800"/>
              <a:gd name="connsiteX107" fmla="*/ 149164 w 330497"/>
              <a:gd name="connsiteY107" fmla="*/ 226218 h 304800"/>
              <a:gd name="connsiteX108" fmla="*/ 161987 w 330497"/>
              <a:gd name="connsiteY108" fmla="*/ 212030 h 304800"/>
              <a:gd name="connsiteX109" fmla="*/ 170962 w 330497"/>
              <a:gd name="connsiteY109" fmla="*/ 201711 h 304800"/>
              <a:gd name="connsiteX110" fmla="*/ 178655 w 330497"/>
              <a:gd name="connsiteY110" fmla="*/ 193972 h 304800"/>
              <a:gd name="connsiteX111" fmla="*/ 186349 w 330497"/>
              <a:gd name="connsiteY111" fmla="*/ 186233 h 304800"/>
              <a:gd name="connsiteX112" fmla="*/ 188913 w 330497"/>
              <a:gd name="connsiteY112" fmla="*/ 183654 h 304800"/>
              <a:gd name="connsiteX113" fmla="*/ 187631 w 330497"/>
              <a:gd name="connsiteY113" fmla="*/ 182364 h 304800"/>
              <a:gd name="connsiteX114" fmla="*/ 179937 w 330497"/>
              <a:gd name="connsiteY114" fmla="*/ 159147 h 304800"/>
              <a:gd name="connsiteX115" fmla="*/ 177373 w 330497"/>
              <a:gd name="connsiteY115" fmla="*/ 156567 h 304800"/>
              <a:gd name="connsiteX116" fmla="*/ 173526 w 330497"/>
              <a:gd name="connsiteY116" fmla="*/ 155277 h 304800"/>
              <a:gd name="connsiteX117" fmla="*/ 196118 w 330497"/>
              <a:gd name="connsiteY117" fmla="*/ 139382 h 304800"/>
              <a:gd name="connsiteX118" fmla="*/ 193431 w 330497"/>
              <a:gd name="connsiteY118" fmla="*/ 145732 h 304800"/>
              <a:gd name="connsiteX119" fmla="*/ 204178 w 330497"/>
              <a:gd name="connsiteY119" fmla="*/ 160972 h 304800"/>
              <a:gd name="connsiteX120" fmla="*/ 205521 w 330497"/>
              <a:gd name="connsiteY120" fmla="*/ 163512 h 304800"/>
              <a:gd name="connsiteX121" fmla="*/ 206864 w 330497"/>
              <a:gd name="connsiteY121" fmla="*/ 163512 h 304800"/>
              <a:gd name="connsiteX122" fmla="*/ 209551 w 330497"/>
              <a:gd name="connsiteY122" fmla="*/ 160972 h 304800"/>
              <a:gd name="connsiteX123" fmla="*/ 208208 w 330497"/>
              <a:gd name="connsiteY123" fmla="*/ 157162 h 304800"/>
              <a:gd name="connsiteX124" fmla="*/ 197461 w 330497"/>
              <a:gd name="connsiteY124" fmla="*/ 139382 h 304800"/>
              <a:gd name="connsiteX125" fmla="*/ 196118 w 330497"/>
              <a:gd name="connsiteY125" fmla="*/ 139382 h 304800"/>
              <a:gd name="connsiteX126" fmla="*/ 204470 w 330497"/>
              <a:gd name="connsiteY126" fmla="*/ 131762 h 304800"/>
              <a:gd name="connsiteX127" fmla="*/ 203200 w 330497"/>
              <a:gd name="connsiteY127" fmla="*/ 132896 h 304800"/>
              <a:gd name="connsiteX128" fmla="*/ 207010 w 330497"/>
              <a:gd name="connsiteY128" fmla="*/ 135164 h 304800"/>
              <a:gd name="connsiteX129" fmla="*/ 205740 w 330497"/>
              <a:gd name="connsiteY129" fmla="*/ 131762 h 304800"/>
              <a:gd name="connsiteX130" fmla="*/ 204470 w 330497"/>
              <a:gd name="connsiteY130" fmla="*/ 131762 h 304800"/>
              <a:gd name="connsiteX131" fmla="*/ 138936 w 330497"/>
              <a:gd name="connsiteY131" fmla="*/ 117474 h 304800"/>
              <a:gd name="connsiteX132" fmla="*/ 136349 w 330497"/>
              <a:gd name="connsiteY132" fmla="*/ 118784 h 304800"/>
              <a:gd name="connsiteX133" fmla="*/ 126001 w 330497"/>
              <a:gd name="connsiteY133" fmla="*/ 126642 h 304800"/>
              <a:gd name="connsiteX134" fmla="*/ 60031 w 330497"/>
              <a:gd name="connsiteY134" fmla="*/ 172481 h 304800"/>
              <a:gd name="connsiteX135" fmla="*/ 58738 w 330497"/>
              <a:gd name="connsiteY135" fmla="*/ 173791 h 304800"/>
              <a:gd name="connsiteX136" fmla="*/ 60031 w 330497"/>
              <a:gd name="connsiteY136" fmla="*/ 173791 h 304800"/>
              <a:gd name="connsiteX137" fmla="*/ 63912 w 330497"/>
              <a:gd name="connsiteY137" fmla="*/ 173791 h 304800"/>
              <a:gd name="connsiteX138" fmla="*/ 78141 w 330497"/>
              <a:gd name="connsiteY138" fmla="*/ 182959 h 304800"/>
              <a:gd name="connsiteX139" fmla="*/ 82021 w 330497"/>
              <a:gd name="connsiteY139" fmla="*/ 188197 h 304800"/>
              <a:gd name="connsiteX140" fmla="*/ 94956 w 330497"/>
              <a:gd name="connsiteY140" fmla="*/ 214391 h 304800"/>
              <a:gd name="connsiteX141" fmla="*/ 96250 w 330497"/>
              <a:gd name="connsiteY141" fmla="*/ 222249 h 304800"/>
              <a:gd name="connsiteX142" fmla="*/ 102718 w 330497"/>
              <a:gd name="connsiteY142" fmla="*/ 217010 h 304800"/>
              <a:gd name="connsiteX143" fmla="*/ 109185 w 330497"/>
              <a:gd name="connsiteY143" fmla="*/ 209152 h 304800"/>
              <a:gd name="connsiteX144" fmla="*/ 110479 w 330497"/>
              <a:gd name="connsiteY144" fmla="*/ 205223 h 304800"/>
              <a:gd name="connsiteX145" fmla="*/ 97544 w 330497"/>
              <a:gd name="connsiteY145" fmla="*/ 192126 h 304800"/>
              <a:gd name="connsiteX146" fmla="*/ 96250 w 330497"/>
              <a:gd name="connsiteY146" fmla="*/ 188197 h 304800"/>
              <a:gd name="connsiteX147" fmla="*/ 102718 w 330497"/>
              <a:gd name="connsiteY147" fmla="*/ 180339 h 304800"/>
              <a:gd name="connsiteX148" fmla="*/ 115653 w 330497"/>
              <a:gd name="connsiteY148" fmla="*/ 175100 h 304800"/>
              <a:gd name="connsiteX149" fmla="*/ 124707 w 330497"/>
              <a:gd name="connsiteY149" fmla="*/ 169862 h 304800"/>
              <a:gd name="connsiteX150" fmla="*/ 140230 w 330497"/>
              <a:gd name="connsiteY150" fmla="*/ 160694 h 304800"/>
              <a:gd name="connsiteX151" fmla="*/ 162219 w 330497"/>
              <a:gd name="connsiteY151" fmla="*/ 141049 h 304800"/>
              <a:gd name="connsiteX152" fmla="*/ 163513 w 330497"/>
              <a:gd name="connsiteY152" fmla="*/ 138429 h 304800"/>
              <a:gd name="connsiteX153" fmla="*/ 140230 w 330497"/>
              <a:gd name="connsiteY153" fmla="*/ 118784 h 304800"/>
              <a:gd name="connsiteX154" fmla="*/ 138936 w 330497"/>
              <a:gd name="connsiteY154" fmla="*/ 117474 h 304800"/>
              <a:gd name="connsiteX155" fmla="*/ 219220 w 330497"/>
              <a:gd name="connsiteY155" fmla="*/ 115887 h 304800"/>
              <a:gd name="connsiteX156" fmla="*/ 212725 w 330497"/>
              <a:gd name="connsiteY156" fmla="*/ 122382 h 304800"/>
              <a:gd name="connsiteX157" fmla="*/ 215323 w 330497"/>
              <a:gd name="connsiteY157" fmla="*/ 126278 h 304800"/>
              <a:gd name="connsiteX158" fmla="*/ 220518 w 330497"/>
              <a:gd name="connsiteY158" fmla="*/ 134071 h 304800"/>
              <a:gd name="connsiteX159" fmla="*/ 224415 w 330497"/>
              <a:gd name="connsiteY159" fmla="*/ 143163 h 304800"/>
              <a:gd name="connsiteX160" fmla="*/ 225714 w 330497"/>
              <a:gd name="connsiteY160" fmla="*/ 144462 h 304800"/>
              <a:gd name="connsiteX161" fmla="*/ 227013 w 330497"/>
              <a:gd name="connsiteY161" fmla="*/ 141865 h 304800"/>
              <a:gd name="connsiteX162" fmla="*/ 221817 w 330497"/>
              <a:gd name="connsiteY162" fmla="*/ 117186 h 304800"/>
              <a:gd name="connsiteX163" fmla="*/ 220518 w 330497"/>
              <a:gd name="connsiteY163" fmla="*/ 115887 h 304800"/>
              <a:gd name="connsiteX164" fmla="*/ 219220 w 330497"/>
              <a:gd name="connsiteY164" fmla="*/ 115887 h 304800"/>
              <a:gd name="connsiteX165" fmla="*/ 206375 w 330497"/>
              <a:gd name="connsiteY165" fmla="*/ 96837 h 304800"/>
              <a:gd name="connsiteX166" fmla="*/ 206375 w 330497"/>
              <a:gd name="connsiteY166" fmla="*/ 98425 h 304800"/>
              <a:gd name="connsiteX167" fmla="*/ 207169 w 330497"/>
              <a:gd name="connsiteY167" fmla="*/ 101600 h 304800"/>
              <a:gd name="connsiteX168" fmla="*/ 207963 w 330497"/>
              <a:gd name="connsiteY168" fmla="*/ 101600 h 304800"/>
              <a:gd name="connsiteX169" fmla="*/ 207963 w 330497"/>
              <a:gd name="connsiteY169" fmla="*/ 100013 h 304800"/>
              <a:gd name="connsiteX170" fmla="*/ 207169 w 330497"/>
              <a:gd name="connsiteY170" fmla="*/ 98425 h 304800"/>
              <a:gd name="connsiteX171" fmla="*/ 206375 w 330497"/>
              <a:gd name="connsiteY171" fmla="*/ 96837 h 304800"/>
              <a:gd name="connsiteX172" fmla="*/ 307146 w 330497"/>
              <a:gd name="connsiteY172" fmla="*/ 28272 h 304800"/>
              <a:gd name="connsiteX173" fmla="*/ 303262 w 330497"/>
              <a:gd name="connsiteY173" fmla="*/ 33413 h 304800"/>
              <a:gd name="connsiteX174" fmla="*/ 261841 w 330497"/>
              <a:gd name="connsiteY174" fmla="*/ 74537 h 304800"/>
              <a:gd name="connsiteX175" fmla="*/ 235952 w 330497"/>
              <a:gd name="connsiteY175" fmla="*/ 98954 h 304800"/>
              <a:gd name="connsiteX176" fmla="*/ 234657 w 330497"/>
              <a:gd name="connsiteY176" fmla="*/ 105380 h 304800"/>
              <a:gd name="connsiteX177" fmla="*/ 243718 w 330497"/>
              <a:gd name="connsiteY177" fmla="*/ 133652 h 304800"/>
              <a:gd name="connsiteX178" fmla="*/ 246307 w 330497"/>
              <a:gd name="connsiteY178" fmla="*/ 134937 h 304800"/>
              <a:gd name="connsiteX179" fmla="*/ 250191 w 330497"/>
              <a:gd name="connsiteY179" fmla="*/ 131082 h 304800"/>
              <a:gd name="connsiteX180" fmla="*/ 300673 w 330497"/>
              <a:gd name="connsiteY180" fmla="*/ 97669 h 304800"/>
              <a:gd name="connsiteX181" fmla="*/ 313618 w 330497"/>
              <a:gd name="connsiteY181" fmla="*/ 89958 h 304800"/>
              <a:gd name="connsiteX182" fmla="*/ 317501 w 330497"/>
              <a:gd name="connsiteY182" fmla="*/ 82247 h 304800"/>
              <a:gd name="connsiteX183" fmla="*/ 317501 w 330497"/>
              <a:gd name="connsiteY183" fmla="*/ 74537 h 304800"/>
              <a:gd name="connsiteX184" fmla="*/ 316207 w 330497"/>
              <a:gd name="connsiteY184" fmla="*/ 61685 h 304800"/>
              <a:gd name="connsiteX185" fmla="*/ 311029 w 330497"/>
              <a:gd name="connsiteY185" fmla="*/ 33413 h 304800"/>
              <a:gd name="connsiteX186" fmla="*/ 309734 w 330497"/>
              <a:gd name="connsiteY186" fmla="*/ 28272 h 304800"/>
              <a:gd name="connsiteX187" fmla="*/ 307146 w 330497"/>
              <a:gd name="connsiteY187" fmla="*/ 28272 h 304800"/>
              <a:gd name="connsiteX188" fmla="*/ 228600 w 330497"/>
              <a:gd name="connsiteY188" fmla="*/ 17173 h 304800"/>
              <a:gd name="connsiteX189" fmla="*/ 220861 w 330497"/>
              <a:gd name="connsiteY189" fmla="*/ 22368 h 304800"/>
              <a:gd name="connsiteX190" fmla="*/ 216991 w 330497"/>
              <a:gd name="connsiteY190" fmla="*/ 27564 h 304800"/>
              <a:gd name="connsiteX191" fmla="*/ 211832 w 330497"/>
              <a:gd name="connsiteY191" fmla="*/ 34058 h 304800"/>
              <a:gd name="connsiteX192" fmla="*/ 201513 w 330497"/>
              <a:gd name="connsiteY192" fmla="*/ 50944 h 304800"/>
              <a:gd name="connsiteX193" fmla="*/ 192484 w 330497"/>
              <a:gd name="connsiteY193" fmla="*/ 63933 h 304800"/>
              <a:gd name="connsiteX194" fmla="*/ 188615 w 330497"/>
              <a:gd name="connsiteY194" fmla="*/ 67829 h 304800"/>
              <a:gd name="connsiteX195" fmla="*/ 188615 w 330497"/>
              <a:gd name="connsiteY195" fmla="*/ 70427 h 304800"/>
              <a:gd name="connsiteX196" fmla="*/ 219571 w 330497"/>
              <a:gd name="connsiteY196" fmla="*/ 86013 h 304800"/>
              <a:gd name="connsiteX197" fmla="*/ 223441 w 330497"/>
              <a:gd name="connsiteY197" fmla="*/ 86013 h 304800"/>
              <a:gd name="connsiteX198" fmla="*/ 226020 w 330497"/>
              <a:gd name="connsiteY198" fmla="*/ 84715 h 304800"/>
              <a:gd name="connsiteX199" fmla="*/ 267295 w 330497"/>
              <a:gd name="connsiteY199" fmla="*/ 45748 h 304800"/>
              <a:gd name="connsiteX200" fmla="*/ 268585 w 330497"/>
              <a:gd name="connsiteY200" fmla="*/ 39254 h 304800"/>
              <a:gd name="connsiteX201" fmla="*/ 228600 w 330497"/>
              <a:gd name="connsiteY201" fmla="*/ 17173 h 304800"/>
              <a:gd name="connsiteX202" fmla="*/ 223344 w 330497"/>
              <a:gd name="connsiteY202" fmla="*/ 0 h 304800"/>
              <a:gd name="connsiteX203" fmla="*/ 233672 w 330497"/>
              <a:gd name="connsiteY203" fmla="*/ 1297 h 304800"/>
              <a:gd name="connsiteX204" fmla="*/ 246582 w 330497"/>
              <a:gd name="connsiteY204" fmla="*/ 3891 h 304800"/>
              <a:gd name="connsiteX205" fmla="*/ 281439 w 330497"/>
              <a:gd name="connsiteY205" fmla="*/ 27238 h 304800"/>
              <a:gd name="connsiteX206" fmla="*/ 285312 w 330497"/>
              <a:gd name="connsiteY206" fmla="*/ 27238 h 304800"/>
              <a:gd name="connsiteX207" fmla="*/ 300804 w 330497"/>
              <a:gd name="connsiteY207" fmla="*/ 11673 h 304800"/>
              <a:gd name="connsiteX208" fmla="*/ 315005 w 330497"/>
              <a:gd name="connsiteY208" fmla="*/ 12970 h 304800"/>
              <a:gd name="connsiteX209" fmla="*/ 318878 w 330497"/>
              <a:gd name="connsiteY209" fmla="*/ 22049 h 304800"/>
              <a:gd name="connsiteX210" fmla="*/ 329206 w 330497"/>
              <a:gd name="connsiteY210" fmla="*/ 71336 h 304800"/>
              <a:gd name="connsiteX211" fmla="*/ 329206 w 330497"/>
              <a:gd name="connsiteY211" fmla="*/ 75227 h 304800"/>
              <a:gd name="connsiteX212" fmla="*/ 330497 w 330497"/>
              <a:gd name="connsiteY212" fmla="*/ 89495 h 304800"/>
              <a:gd name="connsiteX213" fmla="*/ 327915 w 330497"/>
              <a:gd name="connsiteY213" fmla="*/ 101168 h 304800"/>
              <a:gd name="connsiteX214" fmla="*/ 325333 w 330497"/>
              <a:gd name="connsiteY214" fmla="*/ 103762 h 304800"/>
              <a:gd name="connsiteX215" fmla="*/ 316296 w 330497"/>
              <a:gd name="connsiteY215" fmla="*/ 108950 h 304800"/>
              <a:gd name="connsiteX216" fmla="*/ 305968 w 330497"/>
              <a:gd name="connsiteY216" fmla="*/ 114138 h 304800"/>
              <a:gd name="connsiteX217" fmla="*/ 277566 w 330497"/>
              <a:gd name="connsiteY217" fmla="*/ 127108 h 304800"/>
              <a:gd name="connsiteX218" fmla="*/ 247873 w 330497"/>
              <a:gd name="connsiteY218" fmla="*/ 151752 h 304800"/>
              <a:gd name="connsiteX219" fmla="*/ 246582 w 330497"/>
              <a:gd name="connsiteY219" fmla="*/ 155643 h 304800"/>
              <a:gd name="connsiteX220" fmla="*/ 249164 w 330497"/>
              <a:gd name="connsiteY220" fmla="*/ 158237 h 304800"/>
              <a:gd name="connsiteX221" fmla="*/ 253037 w 330497"/>
              <a:gd name="connsiteY221" fmla="*/ 175098 h 304800"/>
              <a:gd name="connsiteX222" fmla="*/ 251746 w 330497"/>
              <a:gd name="connsiteY222" fmla="*/ 186771 h 304800"/>
              <a:gd name="connsiteX223" fmla="*/ 253037 w 330497"/>
              <a:gd name="connsiteY223" fmla="*/ 197147 h 304800"/>
              <a:gd name="connsiteX224" fmla="*/ 273693 w 330497"/>
              <a:gd name="connsiteY224" fmla="*/ 223088 h 304800"/>
              <a:gd name="connsiteX225" fmla="*/ 293058 w 330497"/>
              <a:gd name="connsiteY225" fmla="*/ 239949 h 304800"/>
              <a:gd name="connsiteX226" fmla="*/ 295640 w 330497"/>
              <a:gd name="connsiteY226" fmla="*/ 242543 h 304800"/>
              <a:gd name="connsiteX227" fmla="*/ 296931 w 330497"/>
              <a:gd name="connsiteY227" fmla="*/ 250325 h 304800"/>
              <a:gd name="connsiteX228" fmla="*/ 293058 w 330497"/>
              <a:gd name="connsiteY228" fmla="*/ 252919 h 304800"/>
              <a:gd name="connsiteX229" fmla="*/ 280148 w 330497"/>
              <a:gd name="connsiteY229" fmla="*/ 254216 h 304800"/>
              <a:gd name="connsiteX230" fmla="*/ 273693 w 330497"/>
              <a:gd name="connsiteY230" fmla="*/ 255513 h 304800"/>
              <a:gd name="connsiteX231" fmla="*/ 274984 w 330497"/>
              <a:gd name="connsiteY231" fmla="*/ 260702 h 304800"/>
              <a:gd name="connsiteX232" fmla="*/ 265947 w 330497"/>
              <a:gd name="connsiteY232" fmla="*/ 268484 h 304800"/>
              <a:gd name="connsiteX233" fmla="*/ 263365 w 330497"/>
              <a:gd name="connsiteY233" fmla="*/ 268484 h 304800"/>
              <a:gd name="connsiteX234" fmla="*/ 262074 w 330497"/>
              <a:gd name="connsiteY234" fmla="*/ 269781 h 304800"/>
              <a:gd name="connsiteX235" fmla="*/ 264656 w 330497"/>
              <a:gd name="connsiteY235" fmla="*/ 273672 h 304800"/>
              <a:gd name="connsiteX236" fmla="*/ 265947 w 330497"/>
              <a:gd name="connsiteY236" fmla="*/ 284048 h 304800"/>
              <a:gd name="connsiteX237" fmla="*/ 255619 w 330497"/>
              <a:gd name="connsiteY237" fmla="*/ 287939 h 304800"/>
              <a:gd name="connsiteX238" fmla="*/ 244000 w 330497"/>
              <a:gd name="connsiteY238" fmla="*/ 281454 h 304800"/>
              <a:gd name="connsiteX239" fmla="*/ 240127 w 330497"/>
              <a:gd name="connsiteY239" fmla="*/ 280157 h 304800"/>
              <a:gd name="connsiteX240" fmla="*/ 238836 w 330497"/>
              <a:gd name="connsiteY240" fmla="*/ 281454 h 304800"/>
              <a:gd name="connsiteX241" fmla="*/ 238836 w 330497"/>
              <a:gd name="connsiteY241" fmla="*/ 284048 h 304800"/>
              <a:gd name="connsiteX242" fmla="*/ 238836 w 330497"/>
              <a:gd name="connsiteY242" fmla="*/ 298315 h 304800"/>
              <a:gd name="connsiteX243" fmla="*/ 232381 w 330497"/>
              <a:gd name="connsiteY243" fmla="*/ 304800 h 304800"/>
              <a:gd name="connsiteX244" fmla="*/ 227217 w 330497"/>
              <a:gd name="connsiteY244" fmla="*/ 304800 h 304800"/>
              <a:gd name="connsiteX245" fmla="*/ 223344 w 330497"/>
              <a:gd name="connsiteY245" fmla="*/ 303503 h 304800"/>
              <a:gd name="connsiteX246" fmla="*/ 211725 w 330497"/>
              <a:gd name="connsiteY246" fmla="*/ 289236 h 304800"/>
              <a:gd name="connsiteX247" fmla="*/ 202688 w 330497"/>
              <a:gd name="connsiteY247" fmla="*/ 263296 h 304800"/>
              <a:gd name="connsiteX248" fmla="*/ 209143 w 330497"/>
              <a:gd name="connsiteY248" fmla="*/ 219197 h 304800"/>
              <a:gd name="connsiteX249" fmla="*/ 210434 w 330497"/>
              <a:gd name="connsiteY249" fmla="*/ 214009 h 304800"/>
              <a:gd name="connsiteX250" fmla="*/ 209143 w 330497"/>
              <a:gd name="connsiteY250" fmla="*/ 208821 h 304800"/>
              <a:gd name="connsiteX251" fmla="*/ 198815 w 330497"/>
              <a:gd name="connsiteY251" fmla="*/ 202336 h 304800"/>
              <a:gd name="connsiteX252" fmla="*/ 193651 w 330497"/>
              <a:gd name="connsiteY252" fmla="*/ 201039 h 304800"/>
              <a:gd name="connsiteX253" fmla="*/ 162666 w 330497"/>
              <a:gd name="connsiteY253" fmla="*/ 230870 h 304800"/>
              <a:gd name="connsiteX254" fmla="*/ 148465 w 330497"/>
              <a:gd name="connsiteY254" fmla="*/ 249028 h 304800"/>
              <a:gd name="connsiteX255" fmla="*/ 127809 w 330497"/>
              <a:gd name="connsiteY255" fmla="*/ 269781 h 304800"/>
              <a:gd name="connsiteX256" fmla="*/ 126518 w 330497"/>
              <a:gd name="connsiteY256" fmla="*/ 272375 h 304800"/>
              <a:gd name="connsiteX257" fmla="*/ 100698 w 330497"/>
              <a:gd name="connsiteY257" fmla="*/ 294424 h 304800"/>
              <a:gd name="connsiteX258" fmla="*/ 96825 w 330497"/>
              <a:gd name="connsiteY258" fmla="*/ 297018 h 304800"/>
              <a:gd name="connsiteX259" fmla="*/ 72296 w 330497"/>
              <a:gd name="connsiteY259" fmla="*/ 303503 h 304800"/>
              <a:gd name="connsiteX260" fmla="*/ 54222 w 330497"/>
              <a:gd name="connsiteY260" fmla="*/ 300909 h 304800"/>
              <a:gd name="connsiteX261" fmla="*/ 45185 w 330497"/>
              <a:gd name="connsiteY261" fmla="*/ 298315 h 304800"/>
              <a:gd name="connsiteX262" fmla="*/ 14201 w 330497"/>
              <a:gd name="connsiteY262" fmla="*/ 273672 h 304800"/>
              <a:gd name="connsiteX263" fmla="*/ 6455 w 330497"/>
              <a:gd name="connsiteY263" fmla="*/ 260702 h 304800"/>
              <a:gd name="connsiteX264" fmla="*/ 0 w 330497"/>
              <a:gd name="connsiteY264" fmla="*/ 238652 h 304800"/>
              <a:gd name="connsiteX265" fmla="*/ 0 w 330497"/>
              <a:gd name="connsiteY265" fmla="*/ 236058 h 304800"/>
              <a:gd name="connsiteX266" fmla="*/ 5164 w 330497"/>
              <a:gd name="connsiteY266" fmla="*/ 202336 h 304800"/>
              <a:gd name="connsiteX267" fmla="*/ 16783 w 330497"/>
              <a:gd name="connsiteY267" fmla="*/ 188068 h 304800"/>
              <a:gd name="connsiteX268" fmla="*/ 24529 w 330497"/>
              <a:gd name="connsiteY268" fmla="*/ 180286 h 304800"/>
              <a:gd name="connsiteX269" fmla="*/ 29693 w 330497"/>
              <a:gd name="connsiteY269" fmla="*/ 176395 h 304800"/>
              <a:gd name="connsiteX270" fmla="*/ 37439 w 330497"/>
              <a:gd name="connsiteY270" fmla="*/ 172504 h 304800"/>
              <a:gd name="connsiteX271" fmla="*/ 112317 w 330497"/>
              <a:gd name="connsiteY271" fmla="*/ 118029 h 304800"/>
              <a:gd name="connsiteX272" fmla="*/ 138137 w 330497"/>
              <a:gd name="connsiteY272" fmla="*/ 95980 h 304800"/>
              <a:gd name="connsiteX273" fmla="*/ 153629 w 330497"/>
              <a:gd name="connsiteY273" fmla="*/ 81713 h 304800"/>
              <a:gd name="connsiteX274" fmla="*/ 171703 w 330497"/>
              <a:gd name="connsiteY274" fmla="*/ 63554 h 304800"/>
              <a:gd name="connsiteX275" fmla="*/ 182032 w 330497"/>
              <a:gd name="connsiteY275" fmla="*/ 51881 h 304800"/>
              <a:gd name="connsiteX276" fmla="*/ 187196 w 330497"/>
              <a:gd name="connsiteY276" fmla="*/ 44099 h 304800"/>
              <a:gd name="connsiteX277" fmla="*/ 205270 w 330497"/>
              <a:gd name="connsiteY277" fmla="*/ 16861 h 304800"/>
              <a:gd name="connsiteX278" fmla="*/ 209143 w 330497"/>
              <a:gd name="connsiteY278" fmla="*/ 9079 h 304800"/>
              <a:gd name="connsiteX279" fmla="*/ 214307 w 330497"/>
              <a:gd name="connsiteY279" fmla="*/ 2594 h 304800"/>
              <a:gd name="connsiteX280" fmla="*/ 223344 w 330497"/>
              <a:gd name="connsiteY280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</a:cxnLst>
            <a:rect l="l" t="t" r="r" b="b"/>
            <a:pathLst>
              <a:path w="330497" h="304800">
                <a:moveTo>
                  <a:pt x="75173" y="222249"/>
                </a:moveTo>
                <a:cubicBezTo>
                  <a:pt x="68636" y="228423"/>
                  <a:pt x="63407" y="233362"/>
                  <a:pt x="56870" y="239535"/>
                </a:cubicBezTo>
                <a:cubicBezTo>
                  <a:pt x="55563" y="239535"/>
                  <a:pt x="55563" y="240770"/>
                  <a:pt x="55563" y="242005"/>
                </a:cubicBezTo>
                <a:cubicBezTo>
                  <a:pt x="55563" y="242005"/>
                  <a:pt x="56870" y="243240"/>
                  <a:pt x="58178" y="243240"/>
                </a:cubicBezTo>
                <a:cubicBezTo>
                  <a:pt x="60792" y="244474"/>
                  <a:pt x="64714" y="244474"/>
                  <a:pt x="67329" y="244474"/>
                </a:cubicBezTo>
                <a:cubicBezTo>
                  <a:pt x="69944" y="244474"/>
                  <a:pt x="71251" y="243240"/>
                  <a:pt x="72559" y="240770"/>
                </a:cubicBezTo>
                <a:cubicBezTo>
                  <a:pt x="76481" y="237066"/>
                  <a:pt x="77788" y="232127"/>
                  <a:pt x="77788" y="225953"/>
                </a:cubicBezTo>
                <a:cubicBezTo>
                  <a:pt x="77788" y="225953"/>
                  <a:pt x="77788" y="224719"/>
                  <a:pt x="77788" y="223484"/>
                </a:cubicBezTo>
                <a:cubicBezTo>
                  <a:pt x="77788" y="223484"/>
                  <a:pt x="76481" y="222249"/>
                  <a:pt x="76481" y="222249"/>
                </a:cubicBezTo>
                <a:cubicBezTo>
                  <a:pt x="76481" y="222249"/>
                  <a:pt x="75173" y="222249"/>
                  <a:pt x="75173" y="222249"/>
                </a:cubicBezTo>
                <a:close/>
                <a:moveTo>
                  <a:pt x="226286" y="209549"/>
                </a:moveTo>
                <a:cubicBezTo>
                  <a:pt x="223772" y="209549"/>
                  <a:pt x="222515" y="210853"/>
                  <a:pt x="221258" y="213461"/>
                </a:cubicBezTo>
                <a:cubicBezTo>
                  <a:pt x="221258" y="214765"/>
                  <a:pt x="221258" y="214765"/>
                  <a:pt x="221258" y="216069"/>
                </a:cubicBezTo>
                <a:cubicBezTo>
                  <a:pt x="220002" y="218677"/>
                  <a:pt x="218745" y="221285"/>
                  <a:pt x="220002" y="222589"/>
                </a:cubicBezTo>
                <a:cubicBezTo>
                  <a:pt x="220002" y="223893"/>
                  <a:pt x="222515" y="223893"/>
                  <a:pt x="225029" y="223893"/>
                </a:cubicBezTo>
                <a:cubicBezTo>
                  <a:pt x="226286" y="225197"/>
                  <a:pt x="227542" y="227805"/>
                  <a:pt x="226286" y="229110"/>
                </a:cubicBezTo>
                <a:cubicBezTo>
                  <a:pt x="223772" y="230414"/>
                  <a:pt x="221258" y="231718"/>
                  <a:pt x="218745" y="233022"/>
                </a:cubicBezTo>
                <a:cubicBezTo>
                  <a:pt x="217488" y="234326"/>
                  <a:pt x="218745" y="236934"/>
                  <a:pt x="220002" y="236934"/>
                </a:cubicBezTo>
                <a:cubicBezTo>
                  <a:pt x="222515" y="236934"/>
                  <a:pt x="226286" y="238238"/>
                  <a:pt x="226286" y="240846"/>
                </a:cubicBezTo>
                <a:cubicBezTo>
                  <a:pt x="227542" y="244758"/>
                  <a:pt x="225029" y="246062"/>
                  <a:pt x="222515" y="247366"/>
                </a:cubicBezTo>
                <a:cubicBezTo>
                  <a:pt x="220002" y="248670"/>
                  <a:pt x="218745" y="251278"/>
                  <a:pt x="217488" y="252582"/>
                </a:cubicBezTo>
                <a:cubicBezTo>
                  <a:pt x="217488" y="252582"/>
                  <a:pt x="217488" y="253886"/>
                  <a:pt x="217488" y="253886"/>
                </a:cubicBezTo>
                <a:cubicBezTo>
                  <a:pt x="217488" y="255190"/>
                  <a:pt x="217488" y="255190"/>
                  <a:pt x="218745" y="253886"/>
                </a:cubicBezTo>
                <a:cubicBezTo>
                  <a:pt x="220002" y="253886"/>
                  <a:pt x="221258" y="252582"/>
                  <a:pt x="222515" y="252582"/>
                </a:cubicBezTo>
                <a:cubicBezTo>
                  <a:pt x="223772" y="252582"/>
                  <a:pt x="225029" y="252582"/>
                  <a:pt x="226286" y="253886"/>
                </a:cubicBezTo>
                <a:cubicBezTo>
                  <a:pt x="227542" y="255190"/>
                  <a:pt x="227542" y="257798"/>
                  <a:pt x="226286" y="259102"/>
                </a:cubicBezTo>
                <a:cubicBezTo>
                  <a:pt x="225029" y="261710"/>
                  <a:pt x="223772" y="263014"/>
                  <a:pt x="222515" y="265622"/>
                </a:cubicBezTo>
                <a:cubicBezTo>
                  <a:pt x="218745" y="268230"/>
                  <a:pt x="218745" y="272142"/>
                  <a:pt x="221258" y="276054"/>
                </a:cubicBezTo>
                <a:cubicBezTo>
                  <a:pt x="221258" y="278662"/>
                  <a:pt x="222515" y="279966"/>
                  <a:pt x="223772" y="282574"/>
                </a:cubicBezTo>
                <a:cubicBezTo>
                  <a:pt x="223772" y="282574"/>
                  <a:pt x="225029" y="282574"/>
                  <a:pt x="225029" y="282574"/>
                </a:cubicBezTo>
                <a:cubicBezTo>
                  <a:pt x="226286" y="277358"/>
                  <a:pt x="228799" y="272142"/>
                  <a:pt x="230056" y="266926"/>
                </a:cubicBezTo>
                <a:cubicBezTo>
                  <a:pt x="230056" y="261710"/>
                  <a:pt x="233826" y="260406"/>
                  <a:pt x="237597" y="261710"/>
                </a:cubicBezTo>
                <a:cubicBezTo>
                  <a:pt x="238853" y="263014"/>
                  <a:pt x="240110" y="263014"/>
                  <a:pt x="240110" y="264318"/>
                </a:cubicBezTo>
                <a:cubicBezTo>
                  <a:pt x="242624" y="265622"/>
                  <a:pt x="243881" y="266926"/>
                  <a:pt x="245137" y="268230"/>
                </a:cubicBezTo>
                <a:cubicBezTo>
                  <a:pt x="246394" y="268230"/>
                  <a:pt x="247651" y="268230"/>
                  <a:pt x="247651" y="268230"/>
                </a:cubicBezTo>
                <a:cubicBezTo>
                  <a:pt x="247651" y="268230"/>
                  <a:pt x="247651" y="266926"/>
                  <a:pt x="247651" y="266926"/>
                </a:cubicBezTo>
                <a:cubicBezTo>
                  <a:pt x="247651" y="265622"/>
                  <a:pt x="247651" y="264318"/>
                  <a:pt x="246394" y="263014"/>
                </a:cubicBezTo>
                <a:cubicBezTo>
                  <a:pt x="241367" y="248670"/>
                  <a:pt x="237597" y="234326"/>
                  <a:pt x="236340" y="218677"/>
                </a:cubicBezTo>
                <a:cubicBezTo>
                  <a:pt x="236340" y="214765"/>
                  <a:pt x="235083" y="212157"/>
                  <a:pt x="232569" y="209549"/>
                </a:cubicBezTo>
                <a:cubicBezTo>
                  <a:pt x="232569" y="209549"/>
                  <a:pt x="231313" y="209549"/>
                  <a:pt x="231313" y="209549"/>
                </a:cubicBezTo>
                <a:cubicBezTo>
                  <a:pt x="228799" y="209549"/>
                  <a:pt x="227542" y="209549"/>
                  <a:pt x="226286" y="209549"/>
                </a:cubicBezTo>
                <a:close/>
                <a:moveTo>
                  <a:pt x="245475" y="204787"/>
                </a:moveTo>
                <a:cubicBezTo>
                  <a:pt x="245475" y="204787"/>
                  <a:pt x="244182" y="204787"/>
                  <a:pt x="244182" y="206082"/>
                </a:cubicBezTo>
                <a:cubicBezTo>
                  <a:pt x="242888" y="208672"/>
                  <a:pt x="244182" y="211263"/>
                  <a:pt x="245475" y="215148"/>
                </a:cubicBezTo>
                <a:cubicBezTo>
                  <a:pt x="245475" y="216443"/>
                  <a:pt x="246769" y="219033"/>
                  <a:pt x="248062" y="221623"/>
                </a:cubicBezTo>
                <a:cubicBezTo>
                  <a:pt x="248062" y="230689"/>
                  <a:pt x="251943" y="239754"/>
                  <a:pt x="254530" y="248820"/>
                </a:cubicBezTo>
                <a:cubicBezTo>
                  <a:pt x="254530" y="250115"/>
                  <a:pt x="254530" y="251410"/>
                  <a:pt x="255823" y="252705"/>
                </a:cubicBezTo>
                <a:cubicBezTo>
                  <a:pt x="255823" y="252705"/>
                  <a:pt x="257117" y="254000"/>
                  <a:pt x="257117" y="254000"/>
                </a:cubicBezTo>
                <a:cubicBezTo>
                  <a:pt x="257117" y="254000"/>
                  <a:pt x="258410" y="252705"/>
                  <a:pt x="258410" y="252705"/>
                </a:cubicBezTo>
                <a:cubicBezTo>
                  <a:pt x="258410" y="250115"/>
                  <a:pt x="258410" y="248820"/>
                  <a:pt x="259704" y="247525"/>
                </a:cubicBezTo>
                <a:cubicBezTo>
                  <a:pt x="259704" y="242345"/>
                  <a:pt x="263584" y="241049"/>
                  <a:pt x="267465" y="241049"/>
                </a:cubicBezTo>
                <a:cubicBezTo>
                  <a:pt x="268758" y="242345"/>
                  <a:pt x="271345" y="242345"/>
                  <a:pt x="272639" y="242345"/>
                </a:cubicBezTo>
                <a:cubicBezTo>
                  <a:pt x="273932" y="242345"/>
                  <a:pt x="275226" y="242345"/>
                  <a:pt x="276520" y="242345"/>
                </a:cubicBezTo>
                <a:cubicBezTo>
                  <a:pt x="277813" y="241049"/>
                  <a:pt x="275226" y="239754"/>
                  <a:pt x="273932" y="238459"/>
                </a:cubicBezTo>
                <a:cubicBezTo>
                  <a:pt x="272639" y="237164"/>
                  <a:pt x="270052" y="234574"/>
                  <a:pt x="268758" y="233279"/>
                </a:cubicBezTo>
                <a:cubicBezTo>
                  <a:pt x="260997" y="226804"/>
                  <a:pt x="255823" y="219033"/>
                  <a:pt x="250649" y="211263"/>
                </a:cubicBezTo>
                <a:cubicBezTo>
                  <a:pt x="249356" y="208672"/>
                  <a:pt x="248062" y="207377"/>
                  <a:pt x="246769" y="204787"/>
                </a:cubicBezTo>
                <a:cubicBezTo>
                  <a:pt x="246769" y="204787"/>
                  <a:pt x="245475" y="204787"/>
                  <a:pt x="245475" y="204787"/>
                </a:cubicBezTo>
                <a:close/>
                <a:moveTo>
                  <a:pt x="63501" y="191786"/>
                </a:moveTo>
                <a:cubicBezTo>
                  <a:pt x="55707" y="190499"/>
                  <a:pt x="47914" y="191786"/>
                  <a:pt x="38822" y="193074"/>
                </a:cubicBezTo>
                <a:cubicBezTo>
                  <a:pt x="36224" y="193074"/>
                  <a:pt x="33627" y="195648"/>
                  <a:pt x="31029" y="198222"/>
                </a:cubicBezTo>
                <a:cubicBezTo>
                  <a:pt x="21937" y="205945"/>
                  <a:pt x="20638" y="216242"/>
                  <a:pt x="20638" y="226540"/>
                </a:cubicBezTo>
                <a:cubicBezTo>
                  <a:pt x="21937" y="238124"/>
                  <a:pt x="24535" y="249709"/>
                  <a:pt x="28431" y="260006"/>
                </a:cubicBezTo>
                <a:cubicBezTo>
                  <a:pt x="31029" y="263867"/>
                  <a:pt x="33627" y="267729"/>
                  <a:pt x="37523" y="271590"/>
                </a:cubicBezTo>
                <a:cubicBezTo>
                  <a:pt x="49213" y="281888"/>
                  <a:pt x="63501" y="285749"/>
                  <a:pt x="79087" y="284462"/>
                </a:cubicBezTo>
                <a:cubicBezTo>
                  <a:pt x="80386" y="284462"/>
                  <a:pt x="81685" y="284462"/>
                  <a:pt x="82984" y="284462"/>
                </a:cubicBezTo>
                <a:cubicBezTo>
                  <a:pt x="89478" y="281888"/>
                  <a:pt x="94674" y="278026"/>
                  <a:pt x="99869" y="275452"/>
                </a:cubicBezTo>
                <a:cubicBezTo>
                  <a:pt x="103766" y="272878"/>
                  <a:pt x="106363" y="269016"/>
                  <a:pt x="108961" y="266442"/>
                </a:cubicBezTo>
                <a:cubicBezTo>
                  <a:pt x="116754" y="260006"/>
                  <a:pt x="120651" y="250996"/>
                  <a:pt x="119352" y="240699"/>
                </a:cubicBezTo>
                <a:cubicBezTo>
                  <a:pt x="119352" y="236837"/>
                  <a:pt x="119352" y="234263"/>
                  <a:pt x="118053" y="230401"/>
                </a:cubicBezTo>
                <a:cubicBezTo>
                  <a:pt x="118053" y="230401"/>
                  <a:pt x="118053" y="229114"/>
                  <a:pt x="118053" y="229114"/>
                </a:cubicBezTo>
                <a:cubicBezTo>
                  <a:pt x="116754" y="229114"/>
                  <a:pt x="115455" y="230401"/>
                  <a:pt x="115455" y="230401"/>
                </a:cubicBezTo>
                <a:cubicBezTo>
                  <a:pt x="114157" y="231688"/>
                  <a:pt x="112858" y="234263"/>
                  <a:pt x="111559" y="235550"/>
                </a:cubicBezTo>
                <a:cubicBezTo>
                  <a:pt x="106363" y="243273"/>
                  <a:pt x="99869" y="249709"/>
                  <a:pt x="92076" y="254857"/>
                </a:cubicBezTo>
                <a:cubicBezTo>
                  <a:pt x="84283" y="258719"/>
                  <a:pt x="77788" y="261293"/>
                  <a:pt x="69995" y="260006"/>
                </a:cubicBezTo>
                <a:cubicBezTo>
                  <a:pt x="67397" y="260006"/>
                  <a:pt x="66098" y="260006"/>
                  <a:pt x="64800" y="260006"/>
                </a:cubicBezTo>
                <a:cubicBezTo>
                  <a:pt x="60903" y="260006"/>
                  <a:pt x="55707" y="258719"/>
                  <a:pt x="51811" y="258719"/>
                </a:cubicBezTo>
                <a:cubicBezTo>
                  <a:pt x="47914" y="256145"/>
                  <a:pt x="44018" y="252283"/>
                  <a:pt x="40121" y="249709"/>
                </a:cubicBezTo>
                <a:cubicBezTo>
                  <a:pt x="38822" y="248422"/>
                  <a:pt x="38822" y="248422"/>
                  <a:pt x="38822" y="248422"/>
                </a:cubicBezTo>
                <a:cubicBezTo>
                  <a:pt x="36224" y="245847"/>
                  <a:pt x="34926" y="244560"/>
                  <a:pt x="34926" y="241986"/>
                </a:cubicBezTo>
                <a:cubicBezTo>
                  <a:pt x="34926" y="236837"/>
                  <a:pt x="36224" y="232976"/>
                  <a:pt x="40121" y="230401"/>
                </a:cubicBezTo>
                <a:cubicBezTo>
                  <a:pt x="47914" y="226540"/>
                  <a:pt x="53110" y="220104"/>
                  <a:pt x="58305" y="214955"/>
                </a:cubicBezTo>
                <a:cubicBezTo>
                  <a:pt x="62202" y="211094"/>
                  <a:pt x="64800" y="208520"/>
                  <a:pt x="68696" y="205945"/>
                </a:cubicBezTo>
                <a:cubicBezTo>
                  <a:pt x="69995" y="203371"/>
                  <a:pt x="71294" y="203371"/>
                  <a:pt x="69995" y="200797"/>
                </a:cubicBezTo>
                <a:cubicBezTo>
                  <a:pt x="69995" y="198222"/>
                  <a:pt x="68696" y="196935"/>
                  <a:pt x="67397" y="194361"/>
                </a:cubicBezTo>
                <a:cubicBezTo>
                  <a:pt x="67397" y="193074"/>
                  <a:pt x="66098" y="193074"/>
                  <a:pt x="63501" y="191786"/>
                </a:cubicBezTo>
                <a:close/>
                <a:moveTo>
                  <a:pt x="231942" y="166687"/>
                </a:moveTo>
                <a:cubicBezTo>
                  <a:pt x="226595" y="170447"/>
                  <a:pt x="222584" y="174207"/>
                  <a:pt x="218574" y="177967"/>
                </a:cubicBezTo>
                <a:cubicBezTo>
                  <a:pt x="215900" y="179220"/>
                  <a:pt x="215900" y="181727"/>
                  <a:pt x="217237" y="184234"/>
                </a:cubicBezTo>
                <a:cubicBezTo>
                  <a:pt x="218574" y="182980"/>
                  <a:pt x="219910" y="181727"/>
                  <a:pt x="221247" y="180474"/>
                </a:cubicBezTo>
                <a:cubicBezTo>
                  <a:pt x="222584" y="179220"/>
                  <a:pt x="226595" y="179220"/>
                  <a:pt x="226595" y="180474"/>
                </a:cubicBezTo>
                <a:cubicBezTo>
                  <a:pt x="227932" y="181727"/>
                  <a:pt x="227932" y="182980"/>
                  <a:pt x="227932" y="182980"/>
                </a:cubicBezTo>
                <a:cubicBezTo>
                  <a:pt x="229268" y="185487"/>
                  <a:pt x="229268" y="186740"/>
                  <a:pt x="230605" y="189247"/>
                </a:cubicBezTo>
                <a:cubicBezTo>
                  <a:pt x="230605" y="190500"/>
                  <a:pt x="231942" y="190500"/>
                  <a:pt x="233279" y="189247"/>
                </a:cubicBezTo>
                <a:cubicBezTo>
                  <a:pt x="238626" y="186740"/>
                  <a:pt x="239963" y="181727"/>
                  <a:pt x="241300" y="176714"/>
                </a:cubicBezTo>
                <a:cubicBezTo>
                  <a:pt x="241300" y="171701"/>
                  <a:pt x="237290" y="167941"/>
                  <a:pt x="233279" y="166687"/>
                </a:cubicBezTo>
                <a:cubicBezTo>
                  <a:pt x="233279" y="166687"/>
                  <a:pt x="231942" y="166687"/>
                  <a:pt x="231942" y="166687"/>
                </a:cubicBezTo>
                <a:close/>
                <a:moveTo>
                  <a:pt x="173526" y="155277"/>
                </a:moveTo>
                <a:cubicBezTo>
                  <a:pt x="169680" y="159147"/>
                  <a:pt x="165833" y="161726"/>
                  <a:pt x="160704" y="165596"/>
                </a:cubicBezTo>
                <a:cubicBezTo>
                  <a:pt x="151729" y="172045"/>
                  <a:pt x="141471" y="178494"/>
                  <a:pt x="129931" y="183654"/>
                </a:cubicBezTo>
                <a:cubicBezTo>
                  <a:pt x="128649" y="184943"/>
                  <a:pt x="126085" y="186233"/>
                  <a:pt x="124802" y="187523"/>
                </a:cubicBezTo>
                <a:cubicBezTo>
                  <a:pt x="123520" y="188813"/>
                  <a:pt x="122238" y="188813"/>
                  <a:pt x="123520" y="190103"/>
                </a:cubicBezTo>
                <a:cubicBezTo>
                  <a:pt x="124802" y="191393"/>
                  <a:pt x="126085" y="192683"/>
                  <a:pt x="126085" y="193972"/>
                </a:cubicBezTo>
                <a:cubicBezTo>
                  <a:pt x="132496" y="203001"/>
                  <a:pt x="137625" y="212030"/>
                  <a:pt x="137625" y="222349"/>
                </a:cubicBezTo>
                <a:cubicBezTo>
                  <a:pt x="137625" y="226218"/>
                  <a:pt x="138907" y="230088"/>
                  <a:pt x="138907" y="233958"/>
                </a:cubicBezTo>
                <a:cubicBezTo>
                  <a:pt x="138907" y="235247"/>
                  <a:pt x="140189" y="235247"/>
                  <a:pt x="140189" y="236537"/>
                </a:cubicBezTo>
                <a:cubicBezTo>
                  <a:pt x="141471" y="235247"/>
                  <a:pt x="141471" y="235247"/>
                  <a:pt x="142753" y="235247"/>
                </a:cubicBezTo>
                <a:cubicBezTo>
                  <a:pt x="144036" y="231378"/>
                  <a:pt x="146600" y="228798"/>
                  <a:pt x="149164" y="226218"/>
                </a:cubicBezTo>
                <a:cubicBezTo>
                  <a:pt x="153011" y="222349"/>
                  <a:pt x="158140" y="217190"/>
                  <a:pt x="161987" y="212030"/>
                </a:cubicBezTo>
                <a:cubicBezTo>
                  <a:pt x="164551" y="208161"/>
                  <a:pt x="168398" y="205581"/>
                  <a:pt x="170962" y="201711"/>
                </a:cubicBezTo>
                <a:cubicBezTo>
                  <a:pt x="173526" y="199132"/>
                  <a:pt x="176091" y="196552"/>
                  <a:pt x="178655" y="193972"/>
                </a:cubicBezTo>
                <a:cubicBezTo>
                  <a:pt x="181220" y="191393"/>
                  <a:pt x="183784" y="187523"/>
                  <a:pt x="186349" y="186233"/>
                </a:cubicBezTo>
                <a:cubicBezTo>
                  <a:pt x="187631" y="186233"/>
                  <a:pt x="187631" y="184943"/>
                  <a:pt x="188913" y="183654"/>
                </a:cubicBezTo>
                <a:cubicBezTo>
                  <a:pt x="188913" y="183654"/>
                  <a:pt x="188913" y="182364"/>
                  <a:pt x="187631" y="182364"/>
                </a:cubicBezTo>
                <a:cubicBezTo>
                  <a:pt x="185066" y="174625"/>
                  <a:pt x="182502" y="166886"/>
                  <a:pt x="179937" y="159147"/>
                </a:cubicBezTo>
                <a:cubicBezTo>
                  <a:pt x="178655" y="157857"/>
                  <a:pt x="178655" y="157857"/>
                  <a:pt x="177373" y="156567"/>
                </a:cubicBezTo>
                <a:cubicBezTo>
                  <a:pt x="176091" y="153987"/>
                  <a:pt x="174809" y="153987"/>
                  <a:pt x="173526" y="155277"/>
                </a:cubicBezTo>
                <a:close/>
                <a:moveTo>
                  <a:pt x="196118" y="139382"/>
                </a:moveTo>
                <a:cubicBezTo>
                  <a:pt x="192088" y="140652"/>
                  <a:pt x="192088" y="143192"/>
                  <a:pt x="193431" y="145732"/>
                </a:cubicBezTo>
                <a:cubicBezTo>
                  <a:pt x="197461" y="150812"/>
                  <a:pt x="200148" y="155892"/>
                  <a:pt x="204178" y="160972"/>
                </a:cubicBezTo>
                <a:cubicBezTo>
                  <a:pt x="204178" y="162242"/>
                  <a:pt x="205521" y="163512"/>
                  <a:pt x="205521" y="163512"/>
                </a:cubicBezTo>
                <a:cubicBezTo>
                  <a:pt x="205521" y="163512"/>
                  <a:pt x="206864" y="163512"/>
                  <a:pt x="206864" y="163512"/>
                </a:cubicBezTo>
                <a:cubicBezTo>
                  <a:pt x="208208" y="162242"/>
                  <a:pt x="208208" y="162242"/>
                  <a:pt x="209551" y="160972"/>
                </a:cubicBezTo>
                <a:cubicBezTo>
                  <a:pt x="208208" y="159702"/>
                  <a:pt x="208208" y="158432"/>
                  <a:pt x="208208" y="157162"/>
                </a:cubicBezTo>
                <a:cubicBezTo>
                  <a:pt x="206864" y="149542"/>
                  <a:pt x="201491" y="144462"/>
                  <a:pt x="197461" y="139382"/>
                </a:cubicBezTo>
                <a:cubicBezTo>
                  <a:pt x="197461" y="138112"/>
                  <a:pt x="196118" y="138112"/>
                  <a:pt x="196118" y="139382"/>
                </a:cubicBezTo>
                <a:close/>
                <a:moveTo>
                  <a:pt x="204470" y="131762"/>
                </a:moveTo>
                <a:cubicBezTo>
                  <a:pt x="203200" y="131762"/>
                  <a:pt x="203200" y="132896"/>
                  <a:pt x="203200" y="132896"/>
                </a:cubicBezTo>
                <a:cubicBezTo>
                  <a:pt x="204470" y="134030"/>
                  <a:pt x="205740" y="135164"/>
                  <a:pt x="207010" y="135164"/>
                </a:cubicBezTo>
                <a:cubicBezTo>
                  <a:pt x="208280" y="134030"/>
                  <a:pt x="207010" y="132896"/>
                  <a:pt x="205740" y="131762"/>
                </a:cubicBezTo>
                <a:cubicBezTo>
                  <a:pt x="205740" y="131762"/>
                  <a:pt x="204470" y="131762"/>
                  <a:pt x="204470" y="131762"/>
                </a:cubicBezTo>
                <a:close/>
                <a:moveTo>
                  <a:pt x="138936" y="117474"/>
                </a:moveTo>
                <a:cubicBezTo>
                  <a:pt x="137643" y="117474"/>
                  <a:pt x="137643" y="118784"/>
                  <a:pt x="136349" y="118784"/>
                </a:cubicBezTo>
                <a:cubicBezTo>
                  <a:pt x="132469" y="121403"/>
                  <a:pt x="129881" y="124023"/>
                  <a:pt x="126001" y="126642"/>
                </a:cubicBezTo>
                <a:cubicBezTo>
                  <a:pt x="104011" y="142358"/>
                  <a:pt x="82021" y="156765"/>
                  <a:pt x="60031" y="172481"/>
                </a:cubicBezTo>
                <a:cubicBezTo>
                  <a:pt x="60031" y="172481"/>
                  <a:pt x="58738" y="173791"/>
                  <a:pt x="58738" y="173791"/>
                </a:cubicBezTo>
                <a:cubicBezTo>
                  <a:pt x="58738" y="173791"/>
                  <a:pt x="60031" y="173791"/>
                  <a:pt x="60031" y="173791"/>
                </a:cubicBezTo>
                <a:cubicBezTo>
                  <a:pt x="61325" y="173791"/>
                  <a:pt x="62619" y="173791"/>
                  <a:pt x="63912" y="173791"/>
                </a:cubicBezTo>
                <a:cubicBezTo>
                  <a:pt x="70380" y="173791"/>
                  <a:pt x="75554" y="177720"/>
                  <a:pt x="78141" y="182959"/>
                </a:cubicBezTo>
                <a:cubicBezTo>
                  <a:pt x="79434" y="184268"/>
                  <a:pt x="80728" y="186888"/>
                  <a:pt x="82021" y="188197"/>
                </a:cubicBezTo>
                <a:cubicBezTo>
                  <a:pt x="88489" y="196055"/>
                  <a:pt x="92369" y="205223"/>
                  <a:pt x="94956" y="214391"/>
                </a:cubicBezTo>
                <a:cubicBezTo>
                  <a:pt x="94956" y="217010"/>
                  <a:pt x="94956" y="219630"/>
                  <a:pt x="96250" y="222249"/>
                </a:cubicBezTo>
                <a:cubicBezTo>
                  <a:pt x="100131" y="222249"/>
                  <a:pt x="101424" y="218320"/>
                  <a:pt x="102718" y="217010"/>
                </a:cubicBezTo>
                <a:cubicBezTo>
                  <a:pt x="105305" y="214391"/>
                  <a:pt x="107892" y="211772"/>
                  <a:pt x="109185" y="209152"/>
                </a:cubicBezTo>
                <a:cubicBezTo>
                  <a:pt x="111772" y="207843"/>
                  <a:pt x="111772" y="206533"/>
                  <a:pt x="110479" y="205223"/>
                </a:cubicBezTo>
                <a:cubicBezTo>
                  <a:pt x="106598" y="199985"/>
                  <a:pt x="102718" y="194746"/>
                  <a:pt x="97544" y="192126"/>
                </a:cubicBezTo>
                <a:cubicBezTo>
                  <a:pt x="96250" y="190817"/>
                  <a:pt x="96250" y="189507"/>
                  <a:pt x="96250" y="188197"/>
                </a:cubicBezTo>
                <a:cubicBezTo>
                  <a:pt x="97544" y="184268"/>
                  <a:pt x="98837" y="181649"/>
                  <a:pt x="102718" y="180339"/>
                </a:cubicBezTo>
                <a:cubicBezTo>
                  <a:pt x="107892" y="179030"/>
                  <a:pt x="111772" y="176410"/>
                  <a:pt x="115653" y="175100"/>
                </a:cubicBezTo>
                <a:cubicBezTo>
                  <a:pt x="118240" y="173791"/>
                  <a:pt x="122120" y="172481"/>
                  <a:pt x="124707" y="169862"/>
                </a:cubicBezTo>
                <a:cubicBezTo>
                  <a:pt x="129881" y="167242"/>
                  <a:pt x="135056" y="163313"/>
                  <a:pt x="140230" y="160694"/>
                </a:cubicBezTo>
                <a:cubicBezTo>
                  <a:pt x="147991" y="154145"/>
                  <a:pt x="155752" y="148907"/>
                  <a:pt x="162219" y="141049"/>
                </a:cubicBezTo>
                <a:cubicBezTo>
                  <a:pt x="163513" y="139739"/>
                  <a:pt x="163513" y="139739"/>
                  <a:pt x="163513" y="138429"/>
                </a:cubicBezTo>
                <a:cubicBezTo>
                  <a:pt x="155752" y="130571"/>
                  <a:pt x="147991" y="124023"/>
                  <a:pt x="140230" y="118784"/>
                </a:cubicBezTo>
                <a:cubicBezTo>
                  <a:pt x="140230" y="117474"/>
                  <a:pt x="138936" y="117474"/>
                  <a:pt x="138936" y="117474"/>
                </a:cubicBezTo>
                <a:close/>
                <a:moveTo>
                  <a:pt x="219220" y="115887"/>
                </a:moveTo>
                <a:cubicBezTo>
                  <a:pt x="216622" y="117186"/>
                  <a:pt x="214024" y="118485"/>
                  <a:pt x="212725" y="122382"/>
                </a:cubicBezTo>
                <a:cubicBezTo>
                  <a:pt x="212725" y="123680"/>
                  <a:pt x="215323" y="124979"/>
                  <a:pt x="215323" y="126278"/>
                </a:cubicBezTo>
                <a:cubicBezTo>
                  <a:pt x="216622" y="128876"/>
                  <a:pt x="219220" y="131474"/>
                  <a:pt x="220518" y="134071"/>
                </a:cubicBezTo>
                <a:cubicBezTo>
                  <a:pt x="221817" y="136669"/>
                  <a:pt x="223116" y="140566"/>
                  <a:pt x="224415" y="143163"/>
                </a:cubicBezTo>
                <a:cubicBezTo>
                  <a:pt x="224415" y="143163"/>
                  <a:pt x="225714" y="144462"/>
                  <a:pt x="225714" y="144462"/>
                </a:cubicBezTo>
                <a:cubicBezTo>
                  <a:pt x="225714" y="143163"/>
                  <a:pt x="225714" y="143163"/>
                  <a:pt x="227013" y="141865"/>
                </a:cubicBezTo>
                <a:cubicBezTo>
                  <a:pt x="225714" y="134071"/>
                  <a:pt x="224415" y="124979"/>
                  <a:pt x="221817" y="117186"/>
                </a:cubicBezTo>
                <a:cubicBezTo>
                  <a:pt x="220518" y="117186"/>
                  <a:pt x="220518" y="115887"/>
                  <a:pt x="220518" y="115887"/>
                </a:cubicBezTo>
                <a:cubicBezTo>
                  <a:pt x="220518" y="115887"/>
                  <a:pt x="219220" y="115887"/>
                  <a:pt x="219220" y="115887"/>
                </a:cubicBezTo>
                <a:close/>
                <a:moveTo>
                  <a:pt x="206375" y="96837"/>
                </a:moveTo>
                <a:cubicBezTo>
                  <a:pt x="206375" y="96837"/>
                  <a:pt x="206375" y="98425"/>
                  <a:pt x="206375" y="98425"/>
                </a:cubicBezTo>
                <a:cubicBezTo>
                  <a:pt x="206375" y="100013"/>
                  <a:pt x="206375" y="100013"/>
                  <a:pt x="207169" y="101600"/>
                </a:cubicBezTo>
                <a:cubicBezTo>
                  <a:pt x="207169" y="101600"/>
                  <a:pt x="207169" y="101600"/>
                  <a:pt x="207963" y="101600"/>
                </a:cubicBezTo>
                <a:cubicBezTo>
                  <a:pt x="207963" y="101600"/>
                  <a:pt x="207963" y="101600"/>
                  <a:pt x="207963" y="100013"/>
                </a:cubicBezTo>
                <a:cubicBezTo>
                  <a:pt x="207963" y="100013"/>
                  <a:pt x="207963" y="98425"/>
                  <a:pt x="207169" y="98425"/>
                </a:cubicBezTo>
                <a:cubicBezTo>
                  <a:pt x="207169" y="96837"/>
                  <a:pt x="207169" y="96837"/>
                  <a:pt x="206375" y="96837"/>
                </a:cubicBezTo>
                <a:close/>
                <a:moveTo>
                  <a:pt x="307146" y="28272"/>
                </a:moveTo>
                <a:cubicBezTo>
                  <a:pt x="305851" y="29557"/>
                  <a:pt x="304557" y="30843"/>
                  <a:pt x="303262" y="33413"/>
                </a:cubicBezTo>
                <a:cubicBezTo>
                  <a:pt x="290318" y="47549"/>
                  <a:pt x="276079" y="60400"/>
                  <a:pt x="261841" y="74537"/>
                </a:cubicBezTo>
                <a:cubicBezTo>
                  <a:pt x="252779" y="82247"/>
                  <a:pt x="245013" y="91243"/>
                  <a:pt x="235952" y="98954"/>
                </a:cubicBezTo>
                <a:cubicBezTo>
                  <a:pt x="233363" y="100239"/>
                  <a:pt x="233363" y="102809"/>
                  <a:pt x="234657" y="105380"/>
                </a:cubicBezTo>
                <a:cubicBezTo>
                  <a:pt x="238541" y="114375"/>
                  <a:pt x="242424" y="123371"/>
                  <a:pt x="243718" y="133652"/>
                </a:cubicBezTo>
                <a:cubicBezTo>
                  <a:pt x="243718" y="134937"/>
                  <a:pt x="245013" y="134937"/>
                  <a:pt x="246307" y="134937"/>
                </a:cubicBezTo>
                <a:cubicBezTo>
                  <a:pt x="247602" y="133652"/>
                  <a:pt x="248896" y="132367"/>
                  <a:pt x="250191" y="131082"/>
                </a:cubicBezTo>
                <a:cubicBezTo>
                  <a:pt x="264429" y="115660"/>
                  <a:pt x="281257" y="105380"/>
                  <a:pt x="300673" y="97669"/>
                </a:cubicBezTo>
                <a:cubicBezTo>
                  <a:pt x="304557" y="95099"/>
                  <a:pt x="308440" y="92528"/>
                  <a:pt x="313618" y="89958"/>
                </a:cubicBezTo>
                <a:cubicBezTo>
                  <a:pt x="316207" y="88673"/>
                  <a:pt x="317501" y="86103"/>
                  <a:pt x="317501" y="82247"/>
                </a:cubicBezTo>
                <a:cubicBezTo>
                  <a:pt x="317501" y="79677"/>
                  <a:pt x="317501" y="77107"/>
                  <a:pt x="317501" y="74537"/>
                </a:cubicBezTo>
                <a:cubicBezTo>
                  <a:pt x="317501" y="70681"/>
                  <a:pt x="317501" y="65541"/>
                  <a:pt x="316207" y="61685"/>
                </a:cubicBezTo>
                <a:cubicBezTo>
                  <a:pt x="314912" y="52690"/>
                  <a:pt x="313618" y="42409"/>
                  <a:pt x="311029" y="33413"/>
                </a:cubicBezTo>
                <a:cubicBezTo>
                  <a:pt x="311029" y="32128"/>
                  <a:pt x="311029" y="29557"/>
                  <a:pt x="309734" y="28272"/>
                </a:cubicBezTo>
                <a:cubicBezTo>
                  <a:pt x="309734" y="26987"/>
                  <a:pt x="308440" y="26987"/>
                  <a:pt x="307146" y="28272"/>
                </a:cubicBezTo>
                <a:close/>
                <a:moveTo>
                  <a:pt x="228600" y="17173"/>
                </a:moveTo>
                <a:cubicBezTo>
                  <a:pt x="226020" y="15874"/>
                  <a:pt x="223441" y="18471"/>
                  <a:pt x="220861" y="22368"/>
                </a:cubicBezTo>
                <a:cubicBezTo>
                  <a:pt x="220861" y="24966"/>
                  <a:pt x="218281" y="26265"/>
                  <a:pt x="216991" y="27564"/>
                </a:cubicBezTo>
                <a:cubicBezTo>
                  <a:pt x="215702" y="30162"/>
                  <a:pt x="214412" y="31461"/>
                  <a:pt x="211832" y="34058"/>
                </a:cubicBezTo>
                <a:cubicBezTo>
                  <a:pt x="209252" y="39254"/>
                  <a:pt x="205383" y="45748"/>
                  <a:pt x="201513" y="50944"/>
                </a:cubicBezTo>
                <a:cubicBezTo>
                  <a:pt x="198934" y="56139"/>
                  <a:pt x="196354" y="60036"/>
                  <a:pt x="192484" y="63933"/>
                </a:cubicBezTo>
                <a:cubicBezTo>
                  <a:pt x="191194" y="65231"/>
                  <a:pt x="189905" y="66530"/>
                  <a:pt x="188615" y="67829"/>
                </a:cubicBezTo>
                <a:cubicBezTo>
                  <a:pt x="187325" y="69128"/>
                  <a:pt x="187325" y="70427"/>
                  <a:pt x="188615" y="70427"/>
                </a:cubicBezTo>
                <a:cubicBezTo>
                  <a:pt x="200223" y="74324"/>
                  <a:pt x="210542" y="78220"/>
                  <a:pt x="219571" y="86013"/>
                </a:cubicBezTo>
                <a:cubicBezTo>
                  <a:pt x="220861" y="87312"/>
                  <a:pt x="222151" y="87312"/>
                  <a:pt x="223441" y="86013"/>
                </a:cubicBezTo>
                <a:cubicBezTo>
                  <a:pt x="224730" y="86013"/>
                  <a:pt x="224730" y="86013"/>
                  <a:pt x="226020" y="84715"/>
                </a:cubicBezTo>
                <a:cubicBezTo>
                  <a:pt x="238919" y="71726"/>
                  <a:pt x="253107" y="58737"/>
                  <a:pt x="267295" y="45748"/>
                </a:cubicBezTo>
                <a:cubicBezTo>
                  <a:pt x="269875" y="43151"/>
                  <a:pt x="269875" y="43151"/>
                  <a:pt x="268585" y="39254"/>
                </a:cubicBezTo>
                <a:cubicBezTo>
                  <a:pt x="259556" y="26265"/>
                  <a:pt x="246658" y="19770"/>
                  <a:pt x="228600" y="17173"/>
                </a:cubicBezTo>
                <a:close/>
                <a:moveTo>
                  <a:pt x="223344" y="0"/>
                </a:moveTo>
                <a:cubicBezTo>
                  <a:pt x="227217" y="1297"/>
                  <a:pt x="229799" y="1297"/>
                  <a:pt x="233672" y="1297"/>
                </a:cubicBezTo>
                <a:cubicBezTo>
                  <a:pt x="237545" y="1297"/>
                  <a:pt x="242709" y="2594"/>
                  <a:pt x="246582" y="3891"/>
                </a:cubicBezTo>
                <a:cubicBezTo>
                  <a:pt x="260783" y="9079"/>
                  <a:pt x="272402" y="16861"/>
                  <a:pt x="281439" y="27238"/>
                </a:cubicBezTo>
                <a:cubicBezTo>
                  <a:pt x="282730" y="28535"/>
                  <a:pt x="284021" y="28535"/>
                  <a:pt x="285312" y="27238"/>
                </a:cubicBezTo>
                <a:cubicBezTo>
                  <a:pt x="290476" y="22049"/>
                  <a:pt x="295640" y="16861"/>
                  <a:pt x="300804" y="11673"/>
                </a:cubicBezTo>
                <a:cubicBezTo>
                  <a:pt x="304677" y="7782"/>
                  <a:pt x="311132" y="7782"/>
                  <a:pt x="315005" y="12970"/>
                </a:cubicBezTo>
                <a:cubicBezTo>
                  <a:pt x="316296" y="15564"/>
                  <a:pt x="317587" y="18158"/>
                  <a:pt x="318878" y="22049"/>
                </a:cubicBezTo>
                <a:cubicBezTo>
                  <a:pt x="324042" y="37614"/>
                  <a:pt x="329206" y="54475"/>
                  <a:pt x="329206" y="71336"/>
                </a:cubicBezTo>
                <a:cubicBezTo>
                  <a:pt x="329206" y="72633"/>
                  <a:pt x="329206" y="73930"/>
                  <a:pt x="329206" y="75227"/>
                </a:cubicBezTo>
                <a:cubicBezTo>
                  <a:pt x="331788" y="79119"/>
                  <a:pt x="329206" y="84307"/>
                  <a:pt x="330497" y="89495"/>
                </a:cubicBezTo>
                <a:cubicBezTo>
                  <a:pt x="330497" y="93386"/>
                  <a:pt x="329206" y="97277"/>
                  <a:pt x="327915" y="101168"/>
                </a:cubicBezTo>
                <a:cubicBezTo>
                  <a:pt x="326624" y="102465"/>
                  <a:pt x="326624" y="102465"/>
                  <a:pt x="325333" y="103762"/>
                </a:cubicBezTo>
                <a:cubicBezTo>
                  <a:pt x="321460" y="103762"/>
                  <a:pt x="318878" y="107653"/>
                  <a:pt x="316296" y="108950"/>
                </a:cubicBezTo>
                <a:cubicBezTo>
                  <a:pt x="312423" y="111544"/>
                  <a:pt x="309841" y="112841"/>
                  <a:pt x="305968" y="114138"/>
                </a:cubicBezTo>
                <a:cubicBezTo>
                  <a:pt x="295640" y="116732"/>
                  <a:pt x="286603" y="120623"/>
                  <a:pt x="277566" y="127108"/>
                </a:cubicBezTo>
                <a:cubicBezTo>
                  <a:pt x="267238" y="134890"/>
                  <a:pt x="258201" y="143970"/>
                  <a:pt x="247873" y="151752"/>
                </a:cubicBezTo>
                <a:cubicBezTo>
                  <a:pt x="246582" y="153049"/>
                  <a:pt x="245291" y="154346"/>
                  <a:pt x="246582" y="155643"/>
                </a:cubicBezTo>
                <a:cubicBezTo>
                  <a:pt x="247873" y="156940"/>
                  <a:pt x="247873" y="158237"/>
                  <a:pt x="249164" y="158237"/>
                </a:cubicBezTo>
                <a:cubicBezTo>
                  <a:pt x="253037" y="163425"/>
                  <a:pt x="254328" y="169910"/>
                  <a:pt x="253037" y="175098"/>
                </a:cubicBezTo>
                <a:cubicBezTo>
                  <a:pt x="253037" y="178989"/>
                  <a:pt x="253037" y="182880"/>
                  <a:pt x="251746" y="186771"/>
                </a:cubicBezTo>
                <a:cubicBezTo>
                  <a:pt x="251746" y="190662"/>
                  <a:pt x="251746" y="194553"/>
                  <a:pt x="253037" y="197147"/>
                </a:cubicBezTo>
                <a:cubicBezTo>
                  <a:pt x="259492" y="206227"/>
                  <a:pt x="264656" y="215306"/>
                  <a:pt x="273693" y="223088"/>
                </a:cubicBezTo>
                <a:cubicBezTo>
                  <a:pt x="278857" y="229573"/>
                  <a:pt x="285312" y="236058"/>
                  <a:pt x="293058" y="239949"/>
                </a:cubicBezTo>
                <a:cubicBezTo>
                  <a:pt x="294349" y="241246"/>
                  <a:pt x="295640" y="242543"/>
                  <a:pt x="295640" y="242543"/>
                </a:cubicBezTo>
                <a:cubicBezTo>
                  <a:pt x="298222" y="245137"/>
                  <a:pt x="298222" y="247731"/>
                  <a:pt x="296931" y="250325"/>
                </a:cubicBezTo>
                <a:cubicBezTo>
                  <a:pt x="296931" y="251622"/>
                  <a:pt x="294349" y="252919"/>
                  <a:pt x="293058" y="252919"/>
                </a:cubicBezTo>
                <a:cubicBezTo>
                  <a:pt x="287894" y="252919"/>
                  <a:pt x="284021" y="252919"/>
                  <a:pt x="280148" y="254216"/>
                </a:cubicBezTo>
                <a:cubicBezTo>
                  <a:pt x="277566" y="254216"/>
                  <a:pt x="274984" y="252919"/>
                  <a:pt x="273693" y="255513"/>
                </a:cubicBezTo>
                <a:cubicBezTo>
                  <a:pt x="273693" y="256810"/>
                  <a:pt x="274984" y="259404"/>
                  <a:pt x="274984" y="260702"/>
                </a:cubicBezTo>
                <a:cubicBezTo>
                  <a:pt x="274984" y="265890"/>
                  <a:pt x="272402" y="269781"/>
                  <a:pt x="265947" y="268484"/>
                </a:cubicBezTo>
                <a:cubicBezTo>
                  <a:pt x="265947" y="268484"/>
                  <a:pt x="264656" y="268484"/>
                  <a:pt x="263365" y="268484"/>
                </a:cubicBezTo>
                <a:cubicBezTo>
                  <a:pt x="263365" y="269781"/>
                  <a:pt x="262074" y="269781"/>
                  <a:pt x="262074" y="269781"/>
                </a:cubicBezTo>
                <a:cubicBezTo>
                  <a:pt x="263365" y="271078"/>
                  <a:pt x="264656" y="272375"/>
                  <a:pt x="264656" y="273672"/>
                </a:cubicBezTo>
                <a:cubicBezTo>
                  <a:pt x="267238" y="277563"/>
                  <a:pt x="267238" y="280157"/>
                  <a:pt x="265947" y="284048"/>
                </a:cubicBezTo>
                <a:cubicBezTo>
                  <a:pt x="263365" y="287939"/>
                  <a:pt x="259492" y="290533"/>
                  <a:pt x="255619" y="287939"/>
                </a:cubicBezTo>
                <a:cubicBezTo>
                  <a:pt x="251746" y="286642"/>
                  <a:pt x="247873" y="284048"/>
                  <a:pt x="244000" y="281454"/>
                </a:cubicBezTo>
                <a:cubicBezTo>
                  <a:pt x="242709" y="281454"/>
                  <a:pt x="241418" y="280157"/>
                  <a:pt x="240127" y="280157"/>
                </a:cubicBezTo>
                <a:cubicBezTo>
                  <a:pt x="240127" y="280157"/>
                  <a:pt x="238836" y="281454"/>
                  <a:pt x="238836" y="281454"/>
                </a:cubicBezTo>
                <a:cubicBezTo>
                  <a:pt x="238836" y="282751"/>
                  <a:pt x="238836" y="282751"/>
                  <a:pt x="238836" y="284048"/>
                </a:cubicBezTo>
                <a:cubicBezTo>
                  <a:pt x="238836" y="289236"/>
                  <a:pt x="238836" y="293127"/>
                  <a:pt x="238836" y="298315"/>
                </a:cubicBezTo>
                <a:cubicBezTo>
                  <a:pt x="238836" y="302206"/>
                  <a:pt x="236254" y="303503"/>
                  <a:pt x="232381" y="304800"/>
                </a:cubicBezTo>
                <a:cubicBezTo>
                  <a:pt x="231090" y="304800"/>
                  <a:pt x="228508" y="304800"/>
                  <a:pt x="227217" y="304800"/>
                </a:cubicBezTo>
                <a:cubicBezTo>
                  <a:pt x="225926" y="304800"/>
                  <a:pt x="224635" y="304800"/>
                  <a:pt x="223344" y="303503"/>
                </a:cubicBezTo>
                <a:cubicBezTo>
                  <a:pt x="219471" y="298315"/>
                  <a:pt x="214307" y="295721"/>
                  <a:pt x="211725" y="289236"/>
                </a:cubicBezTo>
                <a:cubicBezTo>
                  <a:pt x="206561" y="281454"/>
                  <a:pt x="202688" y="273672"/>
                  <a:pt x="202688" y="263296"/>
                </a:cubicBezTo>
                <a:cubicBezTo>
                  <a:pt x="202688" y="249028"/>
                  <a:pt x="203979" y="233464"/>
                  <a:pt x="209143" y="219197"/>
                </a:cubicBezTo>
                <a:cubicBezTo>
                  <a:pt x="209143" y="216603"/>
                  <a:pt x="210434" y="215306"/>
                  <a:pt x="210434" y="214009"/>
                </a:cubicBezTo>
                <a:cubicBezTo>
                  <a:pt x="211725" y="211415"/>
                  <a:pt x="210434" y="210118"/>
                  <a:pt x="209143" y="208821"/>
                </a:cubicBezTo>
                <a:cubicBezTo>
                  <a:pt x="203979" y="207524"/>
                  <a:pt x="201397" y="206227"/>
                  <a:pt x="198815" y="202336"/>
                </a:cubicBezTo>
                <a:cubicBezTo>
                  <a:pt x="197524" y="201039"/>
                  <a:pt x="196233" y="199742"/>
                  <a:pt x="193651" y="201039"/>
                </a:cubicBezTo>
                <a:cubicBezTo>
                  <a:pt x="182032" y="210118"/>
                  <a:pt x="171703" y="219197"/>
                  <a:pt x="162666" y="230870"/>
                </a:cubicBezTo>
                <a:cubicBezTo>
                  <a:pt x="158793" y="237355"/>
                  <a:pt x="153629" y="243840"/>
                  <a:pt x="148465" y="249028"/>
                </a:cubicBezTo>
                <a:cubicBezTo>
                  <a:pt x="140719" y="255513"/>
                  <a:pt x="134264" y="263296"/>
                  <a:pt x="127809" y="269781"/>
                </a:cubicBezTo>
                <a:cubicBezTo>
                  <a:pt x="127809" y="271078"/>
                  <a:pt x="126518" y="272375"/>
                  <a:pt x="126518" y="272375"/>
                </a:cubicBezTo>
                <a:cubicBezTo>
                  <a:pt x="117481" y="278860"/>
                  <a:pt x="109735" y="287939"/>
                  <a:pt x="100698" y="294424"/>
                </a:cubicBezTo>
                <a:cubicBezTo>
                  <a:pt x="99407" y="295721"/>
                  <a:pt x="98116" y="297018"/>
                  <a:pt x="96825" y="297018"/>
                </a:cubicBezTo>
                <a:cubicBezTo>
                  <a:pt x="90370" y="302206"/>
                  <a:pt x="81333" y="303503"/>
                  <a:pt x="72296" y="303503"/>
                </a:cubicBezTo>
                <a:cubicBezTo>
                  <a:pt x="65841" y="303503"/>
                  <a:pt x="60677" y="302206"/>
                  <a:pt x="54222" y="300909"/>
                </a:cubicBezTo>
                <a:cubicBezTo>
                  <a:pt x="50349" y="300909"/>
                  <a:pt x="47767" y="299612"/>
                  <a:pt x="45185" y="298315"/>
                </a:cubicBezTo>
                <a:cubicBezTo>
                  <a:pt x="33566" y="291830"/>
                  <a:pt x="23238" y="284048"/>
                  <a:pt x="14201" y="273672"/>
                </a:cubicBezTo>
                <a:cubicBezTo>
                  <a:pt x="11619" y="269781"/>
                  <a:pt x="9037" y="265890"/>
                  <a:pt x="6455" y="260702"/>
                </a:cubicBezTo>
                <a:cubicBezTo>
                  <a:pt x="3873" y="252919"/>
                  <a:pt x="2582" y="245137"/>
                  <a:pt x="0" y="238652"/>
                </a:cubicBezTo>
                <a:cubicBezTo>
                  <a:pt x="0" y="237355"/>
                  <a:pt x="0" y="236058"/>
                  <a:pt x="0" y="236058"/>
                </a:cubicBezTo>
                <a:cubicBezTo>
                  <a:pt x="0" y="224385"/>
                  <a:pt x="1291" y="212712"/>
                  <a:pt x="5164" y="202336"/>
                </a:cubicBezTo>
                <a:cubicBezTo>
                  <a:pt x="7746" y="197147"/>
                  <a:pt x="11619" y="191959"/>
                  <a:pt x="16783" y="188068"/>
                </a:cubicBezTo>
                <a:cubicBezTo>
                  <a:pt x="19365" y="185474"/>
                  <a:pt x="21947" y="182880"/>
                  <a:pt x="24529" y="180286"/>
                </a:cubicBezTo>
                <a:cubicBezTo>
                  <a:pt x="25820" y="178989"/>
                  <a:pt x="28402" y="177692"/>
                  <a:pt x="29693" y="176395"/>
                </a:cubicBezTo>
                <a:cubicBezTo>
                  <a:pt x="32275" y="175098"/>
                  <a:pt x="34857" y="175098"/>
                  <a:pt x="37439" y="172504"/>
                </a:cubicBezTo>
                <a:cubicBezTo>
                  <a:pt x="60677" y="153049"/>
                  <a:pt x="86497" y="134890"/>
                  <a:pt x="112317" y="118029"/>
                </a:cubicBezTo>
                <a:cubicBezTo>
                  <a:pt x="121354" y="111544"/>
                  <a:pt x="130391" y="105059"/>
                  <a:pt x="138137" y="95980"/>
                </a:cubicBezTo>
                <a:cubicBezTo>
                  <a:pt x="143301" y="90792"/>
                  <a:pt x="148465" y="86901"/>
                  <a:pt x="153629" y="81713"/>
                </a:cubicBezTo>
                <a:cubicBezTo>
                  <a:pt x="160084" y="75227"/>
                  <a:pt x="165248" y="70039"/>
                  <a:pt x="171703" y="63554"/>
                </a:cubicBezTo>
                <a:cubicBezTo>
                  <a:pt x="175576" y="59663"/>
                  <a:pt x="178158" y="55772"/>
                  <a:pt x="182032" y="51881"/>
                </a:cubicBezTo>
                <a:cubicBezTo>
                  <a:pt x="184614" y="49287"/>
                  <a:pt x="185905" y="46693"/>
                  <a:pt x="187196" y="44099"/>
                </a:cubicBezTo>
                <a:cubicBezTo>
                  <a:pt x="193651" y="35020"/>
                  <a:pt x="198815" y="25940"/>
                  <a:pt x="205270" y="16861"/>
                </a:cubicBezTo>
                <a:cubicBezTo>
                  <a:pt x="206561" y="14267"/>
                  <a:pt x="207852" y="11673"/>
                  <a:pt x="209143" y="9079"/>
                </a:cubicBezTo>
                <a:cubicBezTo>
                  <a:pt x="210434" y="6485"/>
                  <a:pt x="211725" y="3891"/>
                  <a:pt x="214307" y="2594"/>
                </a:cubicBezTo>
                <a:cubicBezTo>
                  <a:pt x="216889" y="0"/>
                  <a:pt x="219471" y="0"/>
                  <a:pt x="2233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3857625" y="3892551"/>
            <a:ext cx="4470400" cy="4064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168650" y="2101851"/>
            <a:ext cx="5848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</a:t>
            </a:r>
            <a:endParaRPr lang="zh-CN" altLang="en-US" sz="9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35128" y="3928418"/>
            <a:ext cx="33217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汇报人：秦傲明   时间：</a:t>
            </a:r>
            <a:r>
              <a:rPr lang="en-US" altLang="zh-CN" sz="1600" dirty="0">
                <a:solidFill>
                  <a:schemeClr val="bg1"/>
                </a:solidFill>
              </a:rPr>
              <a:t>2021.1.29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60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五边形 1"/>
          <p:cNvSpPr/>
          <p:nvPr/>
        </p:nvSpPr>
        <p:spPr>
          <a:xfrm rot="5400000">
            <a:off x="5581650" y="-666750"/>
            <a:ext cx="1028700" cy="2362200"/>
          </a:xfrm>
          <a:prstGeom prst="homePlate">
            <a:avLst>
              <a:gd name="adj" fmla="val 327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16218" y="139184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CONTENTS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297832" y="4734378"/>
            <a:ext cx="1107997" cy="396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项目意义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417940" y="4734378"/>
            <a:ext cx="1107996" cy="396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项目结构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307216" y="4734378"/>
            <a:ext cx="1569660" cy="396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项目技术路线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658152" y="4734378"/>
            <a:ext cx="1107996" cy="396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时间安排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691368" y="1749878"/>
            <a:ext cx="2320925" cy="2628900"/>
            <a:chOff x="695325" y="1790700"/>
            <a:chExt cx="2320925" cy="2628900"/>
          </a:xfrm>
        </p:grpSpPr>
        <p:sp>
          <p:nvSpPr>
            <p:cNvPr id="6" name="矩形 5"/>
            <p:cNvSpPr/>
            <p:nvPr/>
          </p:nvSpPr>
          <p:spPr>
            <a:xfrm>
              <a:off x="695325" y="1790700"/>
              <a:ext cx="2320925" cy="2628900"/>
            </a:xfrm>
            <a:custGeom>
              <a:avLst/>
              <a:gdLst>
                <a:gd name="connsiteX0" fmla="*/ 0 w 3251200"/>
                <a:gd name="connsiteY0" fmla="*/ 0 h 2628900"/>
                <a:gd name="connsiteX1" fmla="*/ 3251200 w 3251200"/>
                <a:gd name="connsiteY1" fmla="*/ 0 h 2628900"/>
                <a:gd name="connsiteX2" fmla="*/ 3251200 w 3251200"/>
                <a:gd name="connsiteY2" fmla="*/ 2628900 h 2628900"/>
                <a:gd name="connsiteX3" fmla="*/ 0 w 3251200"/>
                <a:gd name="connsiteY3" fmla="*/ 2628900 h 2628900"/>
                <a:gd name="connsiteX4" fmla="*/ 0 w 3251200"/>
                <a:gd name="connsiteY4" fmla="*/ 0 h 2628900"/>
                <a:gd name="connsiteX0" fmla="*/ 0 w 3251200"/>
                <a:gd name="connsiteY0" fmla="*/ 0 h 2628900"/>
                <a:gd name="connsiteX1" fmla="*/ 3251200 w 3251200"/>
                <a:gd name="connsiteY1" fmla="*/ 152400 h 2628900"/>
                <a:gd name="connsiteX2" fmla="*/ 3251200 w 3251200"/>
                <a:gd name="connsiteY2" fmla="*/ 2628900 h 2628900"/>
                <a:gd name="connsiteX3" fmla="*/ 0 w 3251200"/>
                <a:gd name="connsiteY3" fmla="*/ 2628900 h 2628900"/>
                <a:gd name="connsiteX4" fmla="*/ 0 w 3251200"/>
                <a:gd name="connsiteY4" fmla="*/ 0 h 2628900"/>
                <a:gd name="connsiteX0" fmla="*/ 0 w 3251200"/>
                <a:gd name="connsiteY0" fmla="*/ 0 h 2628900"/>
                <a:gd name="connsiteX1" fmla="*/ 3251200 w 3251200"/>
                <a:gd name="connsiteY1" fmla="*/ 152400 h 2628900"/>
                <a:gd name="connsiteX2" fmla="*/ 3251200 w 3251200"/>
                <a:gd name="connsiteY2" fmla="*/ 2463800 h 2628900"/>
                <a:gd name="connsiteX3" fmla="*/ 0 w 3251200"/>
                <a:gd name="connsiteY3" fmla="*/ 2628900 h 2628900"/>
                <a:gd name="connsiteX4" fmla="*/ 0 w 3251200"/>
                <a:gd name="connsiteY4" fmla="*/ 0 h 262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1200" h="2628900">
                  <a:moveTo>
                    <a:pt x="0" y="0"/>
                  </a:moveTo>
                  <a:lnTo>
                    <a:pt x="3251200" y="152400"/>
                  </a:lnTo>
                  <a:lnTo>
                    <a:pt x="3251200" y="2463800"/>
                  </a:lnTo>
                  <a:lnTo>
                    <a:pt x="0" y="26289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152400" dist="38100" dir="10800000" algn="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statistics-on-laptop_82095"/>
            <p:cNvSpPr>
              <a:spLocks noChangeAspect="1"/>
            </p:cNvSpPr>
            <p:nvPr/>
          </p:nvSpPr>
          <p:spPr bwMode="auto">
            <a:xfrm>
              <a:off x="1529998" y="2754171"/>
              <a:ext cx="651576" cy="701957"/>
            </a:xfrm>
            <a:custGeom>
              <a:avLst/>
              <a:gdLst>
                <a:gd name="T0" fmla="*/ 233 w 238"/>
                <a:gd name="T1" fmla="*/ 236 h 256"/>
                <a:gd name="T2" fmla="*/ 173 w 238"/>
                <a:gd name="T3" fmla="*/ 210 h 256"/>
                <a:gd name="T4" fmla="*/ 168 w 238"/>
                <a:gd name="T5" fmla="*/ 207 h 256"/>
                <a:gd name="T6" fmla="*/ 164 w 238"/>
                <a:gd name="T7" fmla="*/ 195 h 256"/>
                <a:gd name="T8" fmla="*/ 159 w 238"/>
                <a:gd name="T9" fmla="*/ 189 h 256"/>
                <a:gd name="T10" fmla="*/ 157 w 238"/>
                <a:gd name="T11" fmla="*/ 186 h 256"/>
                <a:gd name="T12" fmla="*/ 158 w 238"/>
                <a:gd name="T13" fmla="*/ 167 h 256"/>
                <a:gd name="T14" fmla="*/ 167 w 238"/>
                <a:gd name="T15" fmla="*/ 149 h 256"/>
                <a:gd name="T16" fmla="*/ 178 w 238"/>
                <a:gd name="T17" fmla="*/ 113 h 256"/>
                <a:gd name="T18" fmla="*/ 172 w 238"/>
                <a:gd name="T19" fmla="*/ 109 h 256"/>
                <a:gd name="T20" fmla="*/ 179 w 238"/>
                <a:gd name="T21" fmla="*/ 77 h 256"/>
                <a:gd name="T22" fmla="*/ 180 w 238"/>
                <a:gd name="T23" fmla="*/ 84 h 256"/>
                <a:gd name="T24" fmla="*/ 180 w 238"/>
                <a:gd name="T25" fmla="*/ 86 h 256"/>
                <a:gd name="T26" fmla="*/ 216 w 238"/>
                <a:gd name="T27" fmla="*/ 63 h 256"/>
                <a:gd name="T28" fmla="*/ 119 w 238"/>
                <a:gd name="T29" fmla="*/ 0 h 256"/>
                <a:gd name="T30" fmla="*/ 21 w 238"/>
                <a:gd name="T31" fmla="*/ 63 h 256"/>
                <a:gd name="T32" fmla="*/ 30 w 238"/>
                <a:gd name="T33" fmla="*/ 69 h 256"/>
                <a:gd name="T34" fmla="*/ 30 w 238"/>
                <a:gd name="T35" fmla="*/ 82 h 256"/>
                <a:gd name="T36" fmla="*/ 27 w 238"/>
                <a:gd name="T37" fmla="*/ 85 h 256"/>
                <a:gd name="T38" fmla="*/ 29 w 238"/>
                <a:gd name="T39" fmla="*/ 89 h 256"/>
                <a:gd name="T40" fmla="*/ 21 w 238"/>
                <a:gd name="T41" fmla="*/ 133 h 256"/>
                <a:gd name="T42" fmla="*/ 41 w 238"/>
                <a:gd name="T43" fmla="*/ 133 h 256"/>
                <a:gd name="T44" fmla="*/ 33 w 238"/>
                <a:gd name="T45" fmla="*/ 89 h 256"/>
                <a:gd name="T46" fmla="*/ 35 w 238"/>
                <a:gd name="T47" fmla="*/ 85 h 256"/>
                <a:gd name="T48" fmla="*/ 32 w 238"/>
                <a:gd name="T49" fmla="*/ 82 h 256"/>
                <a:gd name="T50" fmla="*/ 32 w 238"/>
                <a:gd name="T51" fmla="*/ 70 h 256"/>
                <a:gd name="T52" fmla="*/ 57 w 238"/>
                <a:gd name="T53" fmla="*/ 86 h 256"/>
                <a:gd name="T54" fmla="*/ 57 w 238"/>
                <a:gd name="T55" fmla="*/ 85 h 256"/>
                <a:gd name="T56" fmla="*/ 58 w 238"/>
                <a:gd name="T57" fmla="*/ 92 h 256"/>
                <a:gd name="T58" fmla="*/ 67 w 238"/>
                <a:gd name="T59" fmla="*/ 109 h 256"/>
                <a:gd name="T60" fmla="*/ 67 w 238"/>
                <a:gd name="T61" fmla="*/ 110 h 256"/>
                <a:gd name="T62" fmla="*/ 67 w 238"/>
                <a:gd name="T63" fmla="*/ 110 h 256"/>
                <a:gd name="T64" fmla="*/ 65 w 238"/>
                <a:gd name="T65" fmla="*/ 113 h 256"/>
                <a:gd name="T66" fmla="*/ 62 w 238"/>
                <a:gd name="T67" fmla="*/ 118 h 256"/>
                <a:gd name="T68" fmla="*/ 66 w 238"/>
                <a:gd name="T69" fmla="*/ 138 h 256"/>
                <a:gd name="T70" fmla="*/ 70 w 238"/>
                <a:gd name="T71" fmla="*/ 148 h 256"/>
                <a:gd name="T72" fmla="*/ 80 w 238"/>
                <a:gd name="T73" fmla="*/ 166 h 256"/>
                <a:gd name="T74" fmla="*/ 82 w 238"/>
                <a:gd name="T75" fmla="*/ 170 h 256"/>
                <a:gd name="T76" fmla="*/ 80 w 238"/>
                <a:gd name="T77" fmla="*/ 186 h 256"/>
                <a:gd name="T78" fmla="*/ 77 w 238"/>
                <a:gd name="T79" fmla="*/ 189 h 256"/>
                <a:gd name="T80" fmla="*/ 71 w 238"/>
                <a:gd name="T81" fmla="*/ 195 h 256"/>
                <a:gd name="T82" fmla="*/ 67 w 238"/>
                <a:gd name="T83" fmla="*/ 206 h 256"/>
                <a:gd name="T84" fmla="*/ 64 w 238"/>
                <a:gd name="T85" fmla="*/ 209 h 256"/>
                <a:gd name="T86" fmla="*/ 41 w 238"/>
                <a:gd name="T87" fmla="*/ 217 h 256"/>
                <a:gd name="T88" fmla="*/ 4 w 238"/>
                <a:gd name="T89" fmla="*/ 237 h 256"/>
                <a:gd name="T90" fmla="*/ 2 w 238"/>
                <a:gd name="T91" fmla="*/ 256 h 256"/>
                <a:gd name="T92" fmla="*/ 235 w 238"/>
                <a:gd name="T93" fmla="*/ 256 h 256"/>
                <a:gd name="T94" fmla="*/ 233 w 238"/>
                <a:gd name="T95" fmla="*/ 23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" h="256">
                  <a:moveTo>
                    <a:pt x="233" y="236"/>
                  </a:moveTo>
                  <a:cubicBezTo>
                    <a:pt x="210" y="226"/>
                    <a:pt x="197" y="218"/>
                    <a:pt x="173" y="210"/>
                  </a:cubicBezTo>
                  <a:cubicBezTo>
                    <a:pt x="171" y="209"/>
                    <a:pt x="169" y="208"/>
                    <a:pt x="168" y="207"/>
                  </a:cubicBezTo>
                  <a:cubicBezTo>
                    <a:pt x="166" y="203"/>
                    <a:pt x="165" y="199"/>
                    <a:pt x="164" y="195"/>
                  </a:cubicBezTo>
                  <a:cubicBezTo>
                    <a:pt x="163" y="193"/>
                    <a:pt x="162" y="190"/>
                    <a:pt x="159" y="189"/>
                  </a:cubicBezTo>
                  <a:cubicBezTo>
                    <a:pt x="158" y="189"/>
                    <a:pt x="157" y="187"/>
                    <a:pt x="157" y="186"/>
                  </a:cubicBezTo>
                  <a:cubicBezTo>
                    <a:pt x="157" y="177"/>
                    <a:pt x="154" y="171"/>
                    <a:pt x="158" y="167"/>
                  </a:cubicBezTo>
                  <a:cubicBezTo>
                    <a:pt x="165" y="161"/>
                    <a:pt x="164" y="153"/>
                    <a:pt x="167" y="149"/>
                  </a:cubicBezTo>
                  <a:cubicBezTo>
                    <a:pt x="171" y="145"/>
                    <a:pt x="180" y="117"/>
                    <a:pt x="178" y="113"/>
                  </a:cubicBezTo>
                  <a:cubicBezTo>
                    <a:pt x="176" y="109"/>
                    <a:pt x="170" y="111"/>
                    <a:pt x="172" y="109"/>
                  </a:cubicBezTo>
                  <a:cubicBezTo>
                    <a:pt x="177" y="102"/>
                    <a:pt x="179" y="89"/>
                    <a:pt x="179" y="77"/>
                  </a:cubicBezTo>
                  <a:cubicBezTo>
                    <a:pt x="180" y="79"/>
                    <a:pt x="180" y="81"/>
                    <a:pt x="180" y="84"/>
                  </a:cubicBezTo>
                  <a:cubicBezTo>
                    <a:pt x="180" y="86"/>
                    <a:pt x="180" y="86"/>
                    <a:pt x="180" y="86"/>
                  </a:cubicBezTo>
                  <a:cubicBezTo>
                    <a:pt x="216" y="63"/>
                    <a:pt x="216" y="63"/>
                    <a:pt x="216" y="63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9" y="82"/>
                    <a:pt x="27" y="84"/>
                    <a:pt x="27" y="85"/>
                  </a:cubicBezTo>
                  <a:cubicBezTo>
                    <a:pt x="27" y="87"/>
                    <a:pt x="28" y="88"/>
                    <a:pt x="29" y="89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41" y="133"/>
                    <a:pt x="41" y="133"/>
                    <a:pt x="41" y="133"/>
                  </a:cubicBezTo>
                  <a:cubicBezTo>
                    <a:pt x="33" y="89"/>
                    <a:pt x="33" y="89"/>
                    <a:pt x="33" y="89"/>
                  </a:cubicBezTo>
                  <a:cubicBezTo>
                    <a:pt x="34" y="88"/>
                    <a:pt x="35" y="87"/>
                    <a:pt x="35" y="85"/>
                  </a:cubicBezTo>
                  <a:cubicBezTo>
                    <a:pt x="35" y="84"/>
                    <a:pt x="34" y="82"/>
                    <a:pt x="32" y="82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7" y="87"/>
                    <a:pt x="57" y="89"/>
                    <a:pt x="58" y="92"/>
                  </a:cubicBezTo>
                  <a:cubicBezTo>
                    <a:pt x="60" y="100"/>
                    <a:pt x="64" y="100"/>
                    <a:pt x="67" y="109"/>
                  </a:cubicBezTo>
                  <a:cubicBezTo>
                    <a:pt x="67" y="109"/>
                    <a:pt x="67" y="110"/>
                    <a:pt x="67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6" y="111"/>
                    <a:pt x="66" y="113"/>
                    <a:pt x="65" y="113"/>
                  </a:cubicBezTo>
                  <a:cubicBezTo>
                    <a:pt x="61" y="114"/>
                    <a:pt x="61" y="116"/>
                    <a:pt x="62" y="118"/>
                  </a:cubicBezTo>
                  <a:cubicBezTo>
                    <a:pt x="62" y="120"/>
                    <a:pt x="65" y="133"/>
                    <a:pt x="66" y="138"/>
                  </a:cubicBezTo>
                  <a:cubicBezTo>
                    <a:pt x="67" y="141"/>
                    <a:pt x="70" y="144"/>
                    <a:pt x="70" y="148"/>
                  </a:cubicBezTo>
                  <a:cubicBezTo>
                    <a:pt x="72" y="155"/>
                    <a:pt x="75" y="161"/>
                    <a:pt x="80" y="166"/>
                  </a:cubicBezTo>
                  <a:cubicBezTo>
                    <a:pt x="81" y="167"/>
                    <a:pt x="82" y="169"/>
                    <a:pt x="82" y="170"/>
                  </a:cubicBezTo>
                  <a:cubicBezTo>
                    <a:pt x="81" y="175"/>
                    <a:pt x="81" y="181"/>
                    <a:pt x="80" y="186"/>
                  </a:cubicBezTo>
                  <a:cubicBezTo>
                    <a:pt x="80" y="187"/>
                    <a:pt x="78" y="189"/>
                    <a:pt x="77" y="189"/>
                  </a:cubicBezTo>
                  <a:cubicBezTo>
                    <a:pt x="73" y="190"/>
                    <a:pt x="72" y="193"/>
                    <a:pt x="71" y="195"/>
                  </a:cubicBezTo>
                  <a:cubicBezTo>
                    <a:pt x="70" y="199"/>
                    <a:pt x="69" y="203"/>
                    <a:pt x="67" y="206"/>
                  </a:cubicBezTo>
                  <a:cubicBezTo>
                    <a:pt x="67" y="207"/>
                    <a:pt x="65" y="209"/>
                    <a:pt x="64" y="209"/>
                  </a:cubicBezTo>
                  <a:cubicBezTo>
                    <a:pt x="56" y="212"/>
                    <a:pt x="49" y="214"/>
                    <a:pt x="41" y="217"/>
                  </a:cubicBezTo>
                  <a:cubicBezTo>
                    <a:pt x="33" y="220"/>
                    <a:pt x="12" y="233"/>
                    <a:pt x="4" y="237"/>
                  </a:cubicBezTo>
                  <a:cubicBezTo>
                    <a:pt x="0" y="239"/>
                    <a:pt x="2" y="256"/>
                    <a:pt x="2" y="256"/>
                  </a:cubicBezTo>
                  <a:cubicBezTo>
                    <a:pt x="235" y="256"/>
                    <a:pt x="235" y="256"/>
                    <a:pt x="235" y="256"/>
                  </a:cubicBezTo>
                  <a:cubicBezTo>
                    <a:pt x="235" y="256"/>
                    <a:pt x="238" y="238"/>
                    <a:pt x="233" y="2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811474" y="1749878"/>
            <a:ext cx="2320925" cy="2628900"/>
            <a:chOff x="2815431" y="1790700"/>
            <a:chExt cx="2320925" cy="2628900"/>
          </a:xfrm>
        </p:grpSpPr>
        <p:sp>
          <p:nvSpPr>
            <p:cNvPr id="7" name="矩形 5"/>
            <p:cNvSpPr/>
            <p:nvPr/>
          </p:nvSpPr>
          <p:spPr>
            <a:xfrm>
              <a:off x="2815431" y="1790700"/>
              <a:ext cx="2320925" cy="2628900"/>
            </a:xfrm>
            <a:custGeom>
              <a:avLst/>
              <a:gdLst>
                <a:gd name="connsiteX0" fmla="*/ 0 w 3251200"/>
                <a:gd name="connsiteY0" fmla="*/ 0 h 2628900"/>
                <a:gd name="connsiteX1" fmla="*/ 3251200 w 3251200"/>
                <a:gd name="connsiteY1" fmla="*/ 0 h 2628900"/>
                <a:gd name="connsiteX2" fmla="*/ 3251200 w 3251200"/>
                <a:gd name="connsiteY2" fmla="*/ 2628900 h 2628900"/>
                <a:gd name="connsiteX3" fmla="*/ 0 w 3251200"/>
                <a:gd name="connsiteY3" fmla="*/ 2628900 h 2628900"/>
                <a:gd name="connsiteX4" fmla="*/ 0 w 3251200"/>
                <a:gd name="connsiteY4" fmla="*/ 0 h 2628900"/>
                <a:gd name="connsiteX0" fmla="*/ 0 w 3251200"/>
                <a:gd name="connsiteY0" fmla="*/ 0 h 2628900"/>
                <a:gd name="connsiteX1" fmla="*/ 3251200 w 3251200"/>
                <a:gd name="connsiteY1" fmla="*/ 152400 h 2628900"/>
                <a:gd name="connsiteX2" fmla="*/ 3251200 w 3251200"/>
                <a:gd name="connsiteY2" fmla="*/ 2628900 h 2628900"/>
                <a:gd name="connsiteX3" fmla="*/ 0 w 3251200"/>
                <a:gd name="connsiteY3" fmla="*/ 2628900 h 2628900"/>
                <a:gd name="connsiteX4" fmla="*/ 0 w 3251200"/>
                <a:gd name="connsiteY4" fmla="*/ 0 h 2628900"/>
                <a:gd name="connsiteX0" fmla="*/ 0 w 3251200"/>
                <a:gd name="connsiteY0" fmla="*/ 0 h 2628900"/>
                <a:gd name="connsiteX1" fmla="*/ 3251200 w 3251200"/>
                <a:gd name="connsiteY1" fmla="*/ 152400 h 2628900"/>
                <a:gd name="connsiteX2" fmla="*/ 3251200 w 3251200"/>
                <a:gd name="connsiteY2" fmla="*/ 2463800 h 2628900"/>
                <a:gd name="connsiteX3" fmla="*/ 0 w 3251200"/>
                <a:gd name="connsiteY3" fmla="*/ 2628900 h 2628900"/>
                <a:gd name="connsiteX4" fmla="*/ 0 w 3251200"/>
                <a:gd name="connsiteY4" fmla="*/ 0 h 262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1200" h="2628900">
                  <a:moveTo>
                    <a:pt x="0" y="0"/>
                  </a:moveTo>
                  <a:lnTo>
                    <a:pt x="3251200" y="152400"/>
                  </a:lnTo>
                  <a:lnTo>
                    <a:pt x="3251200" y="2463800"/>
                  </a:lnTo>
                  <a:lnTo>
                    <a:pt x="0" y="26289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152400" dist="38100" dir="10800000" algn="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statistics-on-laptop_82095"/>
            <p:cNvSpPr>
              <a:spLocks noChangeAspect="1"/>
            </p:cNvSpPr>
            <p:nvPr/>
          </p:nvSpPr>
          <p:spPr bwMode="auto">
            <a:xfrm>
              <a:off x="3624915" y="2765050"/>
              <a:ext cx="701957" cy="680198"/>
            </a:xfrm>
            <a:custGeom>
              <a:avLst/>
              <a:gdLst>
                <a:gd name="connsiteX0" fmla="*/ 58918 w 323554"/>
                <a:gd name="connsiteY0" fmla="*/ 189699 h 313525"/>
                <a:gd name="connsiteX1" fmla="*/ 101421 w 323554"/>
                <a:gd name="connsiteY1" fmla="*/ 189699 h 313525"/>
                <a:gd name="connsiteX2" fmla="*/ 103997 w 323554"/>
                <a:gd name="connsiteY2" fmla="*/ 189699 h 313525"/>
                <a:gd name="connsiteX3" fmla="*/ 114301 w 323554"/>
                <a:gd name="connsiteY3" fmla="*/ 201731 h 313525"/>
                <a:gd name="connsiteX4" fmla="*/ 113013 w 323554"/>
                <a:gd name="connsiteY4" fmla="*/ 205741 h 313525"/>
                <a:gd name="connsiteX5" fmla="*/ 101421 w 323554"/>
                <a:gd name="connsiteY5" fmla="*/ 215099 h 313525"/>
                <a:gd name="connsiteX6" fmla="*/ 58918 w 323554"/>
                <a:gd name="connsiteY6" fmla="*/ 215099 h 313525"/>
                <a:gd name="connsiteX7" fmla="*/ 46038 w 323554"/>
                <a:gd name="connsiteY7" fmla="*/ 201731 h 313525"/>
                <a:gd name="connsiteX8" fmla="*/ 58918 w 323554"/>
                <a:gd name="connsiteY8" fmla="*/ 189699 h 313525"/>
                <a:gd name="connsiteX9" fmla="*/ 149225 w 323554"/>
                <a:gd name="connsiteY9" fmla="*/ 165887 h 313525"/>
                <a:gd name="connsiteX10" fmla="*/ 142875 w 323554"/>
                <a:gd name="connsiteY10" fmla="*/ 186525 h 313525"/>
                <a:gd name="connsiteX11" fmla="*/ 153988 w 323554"/>
                <a:gd name="connsiteY11" fmla="*/ 196050 h 313525"/>
                <a:gd name="connsiteX12" fmla="*/ 173038 w 323554"/>
                <a:gd name="connsiteY12" fmla="*/ 188112 h 313525"/>
                <a:gd name="connsiteX13" fmla="*/ 145188 w 323554"/>
                <a:gd name="connsiteY13" fmla="*/ 151599 h 313525"/>
                <a:gd name="connsiteX14" fmla="*/ 187326 w 323554"/>
                <a:gd name="connsiteY14" fmla="*/ 190104 h 313525"/>
                <a:gd name="connsiteX15" fmla="*/ 138803 w 323554"/>
                <a:gd name="connsiteY15" fmla="*/ 210640 h 313525"/>
                <a:gd name="connsiteX16" fmla="*/ 131142 w 323554"/>
                <a:gd name="connsiteY16" fmla="*/ 210640 h 313525"/>
                <a:gd name="connsiteX17" fmla="*/ 129865 w 323554"/>
                <a:gd name="connsiteY17" fmla="*/ 202939 h 313525"/>
                <a:gd name="connsiteX18" fmla="*/ 145188 w 323554"/>
                <a:gd name="connsiteY18" fmla="*/ 151599 h 313525"/>
                <a:gd name="connsiteX19" fmla="*/ 58982 w 323554"/>
                <a:gd name="connsiteY19" fmla="*/ 146837 h 313525"/>
                <a:gd name="connsiteX20" fmla="*/ 130176 w 323554"/>
                <a:gd name="connsiteY20" fmla="*/ 146837 h 313525"/>
                <a:gd name="connsiteX21" fmla="*/ 130176 w 323554"/>
                <a:gd name="connsiteY21" fmla="*/ 148186 h 313525"/>
                <a:gd name="connsiteX22" fmla="*/ 122409 w 323554"/>
                <a:gd name="connsiteY22" fmla="*/ 173825 h 313525"/>
                <a:gd name="connsiteX23" fmla="*/ 58982 w 323554"/>
                <a:gd name="connsiteY23" fmla="*/ 173825 h 313525"/>
                <a:gd name="connsiteX24" fmla="*/ 46038 w 323554"/>
                <a:gd name="connsiteY24" fmla="*/ 160331 h 313525"/>
                <a:gd name="connsiteX25" fmla="*/ 58982 w 323554"/>
                <a:gd name="connsiteY25" fmla="*/ 146837 h 313525"/>
                <a:gd name="connsiteX26" fmla="*/ 59011 w 323554"/>
                <a:gd name="connsiteY26" fmla="*/ 105562 h 313525"/>
                <a:gd name="connsiteX27" fmla="*/ 166688 w 323554"/>
                <a:gd name="connsiteY27" fmla="*/ 105562 h 313525"/>
                <a:gd name="connsiteX28" fmla="*/ 144634 w 323554"/>
                <a:gd name="connsiteY28" fmla="*/ 130962 h 313525"/>
                <a:gd name="connsiteX29" fmla="*/ 59011 w 323554"/>
                <a:gd name="connsiteY29" fmla="*/ 130962 h 313525"/>
                <a:gd name="connsiteX30" fmla="*/ 46038 w 323554"/>
                <a:gd name="connsiteY30" fmla="*/ 118930 h 313525"/>
                <a:gd name="connsiteX31" fmla="*/ 59011 w 323554"/>
                <a:gd name="connsiteY31" fmla="*/ 105562 h 313525"/>
                <a:gd name="connsiteX32" fmla="*/ 226883 w 323554"/>
                <a:gd name="connsiteY32" fmla="*/ 81749 h 313525"/>
                <a:gd name="connsiteX33" fmla="*/ 224292 w 323554"/>
                <a:gd name="connsiteY33" fmla="*/ 83037 h 313525"/>
                <a:gd name="connsiteX34" fmla="*/ 171159 w 323554"/>
                <a:gd name="connsiteY34" fmla="*/ 140996 h 313525"/>
                <a:gd name="connsiteX35" fmla="*/ 172455 w 323554"/>
                <a:gd name="connsiteY35" fmla="*/ 146148 h 313525"/>
                <a:gd name="connsiteX36" fmla="*/ 175047 w 323554"/>
                <a:gd name="connsiteY36" fmla="*/ 148724 h 313525"/>
                <a:gd name="connsiteX37" fmla="*/ 177639 w 323554"/>
                <a:gd name="connsiteY37" fmla="*/ 150012 h 313525"/>
                <a:gd name="connsiteX38" fmla="*/ 180230 w 323554"/>
                <a:gd name="connsiteY38" fmla="*/ 148724 h 313525"/>
                <a:gd name="connsiteX39" fmla="*/ 232067 w 323554"/>
                <a:gd name="connsiteY39" fmla="*/ 90765 h 313525"/>
                <a:gd name="connsiteX40" fmla="*/ 232067 w 323554"/>
                <a:gd name="connsiteY40" fmla="*/ 85613 h 313525"/>
                <a:gd name="connsiteX41" fmla="*/ 229475 w 323554"/>
                <a:gd name="connsiteY41" fmla="*/ 83037 h 313525"/>
                <a:gd name="connsiteX42" fmla="*/ 226883 w 323554"/>
                <a:gd name="connsiteY42" fmla="*/ 81749 h 313525"/>
                <a:gd name="connsiteX43" fmla="*/ 247254 w 323554"/>
                <a:gd name="connsiteY43" fmla="*/ 62303 h 313525"/>
                <a:gd name="connsiteX44" fmla="*/ 242491 w 323554"/>
                <a:gd name="connsiteY44" fmla="*/ 63493 h 313525"/>
                <a:gd name="connsiteX45" fmla="*/ 237729 w 323554"/>
                <a:gd name="connsiteY45" fmla="*/ 68256 h 313525"/>
                <a:gd name="connsiteX46" fmla="*/ 236538 w 323554"/>
                <a:gd name="connsiteY46" fmla="*/ 70637 h 313525"/>
                <a:gd name="connsiteX47" fmla="*/ 237729 w 323554"/>
                <a:gd name="connsiteY47" fmla="*/ 73019 h 313525"/>
                <a:gd name="connsiteX48" fmla="*/ 240110 w 323554"/>
                <a:gd name="connsiteY48" fmla="*/ 74209 h 313525"/>
                <a:gd name="connsiteX49" fmla="*/ 242491 w 323554"/>
                <a:gd name="connsiteY49" fmla="*/ 75400 h 313525"/>
                <a:gd name="connsiteX50" fmla="*/ 244873 w 323554"/>
                <a:gd name="connsiteY50" fmla="*/ 75400 h 313525"/>
                <a:gd name="connsiteX51" fmla="*/ 244873 w 323554"/>
                <a:gd name="connsiteY51" fmla="*/ 74209 h 313525"/>
                <a:gd name="connsiteX52" fmla="*/ 249635 w 323554"/>
                <a:gd name="connsiteY52" fmla="*/ 69447 h 313525"/>
                <a:gd name="connsiteX53" fmla="*/ 249635 w 323554"/>
                <a:gd name="connsiteY53" fmla="*/ 64684 h 313525"/>
                <a:gd name="connsiteX54" fmla="*/ 247254 w 323554"/>
                <a:gd name="connsiteY54" fmla="*/ 62303 h 313525"/>
                <a:gd name="connsiteX55" fmla="*/ 24647 w 323554"/>
                <a:gd name="connsiteY55" fmla="*/ 48412 h 313525"/>
                <a:gd name="connsiteX56" fmla="*/ 201069 w 323554"/>
                <a:gd name="connsiteY56" fmla="*/ 48412 h 313525"/>
                <a:gd name="connsiteX57" fmla="*/ 214041 w 323554"/>
                <a:gd name="connsiteY57" fmla="*/ 52292 h 313525"/>
                <a:gd name="connsiteX58" fmla="*/ 193285 w 323554"/>
                <a:gd name="connsiteY58" fmla="*/ 76863 h 313525"/>
                <a:gd name="connsiteX59" fmla="*/ 181610 w 323554"/>
                <a:gd name="connsiteY59" fmla="*/ 72983 h 313525"/>
                <a:gd name="connsiteX60" fmla="*/ 45403 w 323554"/>
                <a:gd name="connsiteY60" fmla="*/ 72983 h 313525"/>
                <a:gd name="connsiteX61" fmla="*/ 24647 w 323554"/>
                <a:gd name="connsiteY61" fmla="*/ 93675 h 313525"/>
                <a:gd name="connsiteX62" fmla="*/ 24647 w 323554"/>
                <a:gd name="connsiteY62" fmla="*/ 268262 h 313525"/>
                <a:gd name="connsiteX63" fmla="*/ 45403 w 323554"/>
                <a:gd name="connsiteY63" fmla="*/ 287660 h 313525"/>
                <a:gd name="connsiteX64" fmla="*/ 181610 w 323554"/>
                <a:gd name="connsiteY64" fmla="*/ 287660 h 313525"/>
                <a:gd name="connsiteX65" fmla="*/ 202366 w 323554"/>
                <a:gd name="connsiteY65" fmla="*/ 268262 h 313525"/>
                <a:gd name="connsiteX66" fmla="*/ 202366 w 323554"/>
                <a:gd name="connsiteY66" fmla="*/ 202307 h 313525"/>
                <a:gd name="connsiteX67" fmla="*/ 203663 w 323554"/>
                <a:gd name="connsiteY67" fmla="*/ 201014 h 313525"/>
                <a:gd name="connsiteX68" fmla="*/ 206258 w 323554"/>
                <a:gd name="connsiteY68" fmla="*/ 198427 h 313525"/>
                <a:gd name="connsiteX69" fmla="*/ 227013 w 323554"/>
                <a:gd name="connsiteY69" fmla="*/ 175149 h 313525"/>
                <a:gd name="connsiteX70" fmla="*/ 227013 w 323554"/>
                <a:gd name="connsiteY70" fmla="*/ 287660 h 313525"/>
                <a:gd name="connsiteX71" fmla="*/ 201069 w 323554"/>
                <a:gd name="connsiteY71" fmla="*/ 313525 h 313525"/>
                <a:gd name="connsiteX72" fmla="*/ 25944 w 323554"/>
                <a:gd name="connsiteY72" fmla="*/ 313525 h 313525"/>
                <a:gd name="connsiteX73" fmla="*/ 0 w 323554"/>
                <a:gd name="connsiteY73" fmla="*/ 287660 h 313525"/>
                <a:gd name="connsiteX74" fmla="*/ 0 w 323554"/>
                <a:gd name="connsiteY74" fmla="*/ 72983 h 313525"/>
                <a:gd name="connsiteX75" fmla="*/ 24647 w 323554"/>
                <a:gd name="connsiteY75" fmla="*/ 48412 h 313525"/>
                <a:gd name="connsiteX76" fmla="*/ 242888 w 323554"/>
                <a:gd name="connsiteY76" fmla="*/ 42062 h 313525"/>
                <a:gd name="connsiteX77" fmla="*/ 285751 w 323554"/>
                <a:gd name="connsiteY77" fmla="*/ 81750 h 313525"/>
                <a:gd name="connsiteX78" fmla="*/ 279401 w 323554"/>
                <a:gd name="connsiteY78" fmla="*/ 89687 h 313525"/>
                <a:gd name="connsiteX79" fmla="*/ 200026 w 323554"/>
                <a:gd name="connsiteY79" fmla="*/ 178587 h 313525"/>
                <a:gd name="connsiteX80" fmla="*/ 193676 w 323554"/>
                <a:gd name="connsiteY80" fmla="*/ 184937 h 313525"/>
                <a:gd name="connsiteX81" fmla="*/ 150813 w 323554"/>
                <a:gd name="connsiteY81" fmla="*/ 146837 h 313525"/>
                <a:gd name="connsiteX82" fmla="*/ 155576 w 323554"/>
                <a:gd name="connsiteY82" fmla="*/ 138899 h 313525"/>
                <a:gd name="connsiteX83" fmla="*/ 236538 w 323554"/>
                <a:gd name="connsiteY83" fmla="*/ 48412 h 313525"/>
                <a:gd name="connsiteX84" fmla="*/ 257175 w 323554"/>
                <a:gd name="connsiteY84" fmla="*/ 26187 h 313525"/>
                <a:gd name="connsiteX85" fmla="*/ 301625 w 323554"/>
                <a:gd name="connsiteY85" fmla="*/ 64287 h 313525"/>
                <a:gd name="connsiteX86" fmla="*/ 295275 w 323554"/>
                <a:gd name="connsiteY86" fmla="*/ 72225 h 313525"/>
                <a:gd name="connsiteX87" fmla="*/ 290513 w 323554"/>
                <a:gd name="connsiteY87" fmla="*/ 75400 h 313525"/>
                <a:gd name="connsiteX88" fmla="*/ 247650 w 323554"/>
                <a:gd name="connsiteY88" fmla="*/ 37300 h 313525"/>
                <a:gd name="connsiteX89" fmla="*/ 250825 w 323554"/>
                <a:gd name="connsiteY89" fmla="*/ 34125 h 313525"/>
                <a:gd name="connsiteX90" fmla="*/ 285750 w 323554"/>
                <a:gd name="connsiteY90" fmla="*/ 11899 h 313525"/>
                <a:gd name="connsiteX91" fmla="*/ 279400 w 323554"/>
                <a:gd name="connsiteY91" fmla="*/ 19837 h 313525"/>
                <a:gd name="connsiteX92" fmla="*/ 304800 w 323554"/>
                <a:gd name="connsiteY92" fmla="*/ 43649 h 313525"/>
                <a:gd name="connsiteX93" fmla="*/ 312738 w 323554"/>
                <a:gd name="connsiteY93" fmla="*/ 35712 h 313525"/>
                <a:gd name="connsiteX94" fmla="*/ 285265 w 323554"/>
                <a:gd name="connsiteY94" fmla="*/ 516 h 313525"/>
                <a:gd name="connsiteX95" fmla="*/ 294336 w 323554"/>
                <a:gd name="connsiteY95" fmla="*/ 3151 h 313525"/>
                <a:gd name="connsiteX96" fmla="*/ 318958 w 323554"/>
                <a:gd name="connsiteY96" fmla="*/ 25545 h 313525"/>
                <a:gd name="connsiteX97" fmla="*/ 320254 w 323554"/>
                <a:gd name="connsiteY97" fmla="*/ 43987 h 313525"/>
                <a:gd name="connsiteX98" fmla="*/ 305999 w 323554"/>
                <a:gd name="connsiteY98" fmla="*/ 61112 h 313525"/>
                <a:gd name="connsiteX99" fmla="*/ 261938 w 323554"/>
                <a:gd name="connsiteY99" fmla="*/ 20276 h 313525"/>
                <a:gd name="connsiteX100" fmla="*/ 276193 w 323554"/>
                <a:gd name="connsiteY100" fmla="*/ 4468 h 313525"/>
                <a:gd name="connsiteX101" fmla="*/ 285265 w 323554"/>
                <a:gd name="connsiteY101" fmla="*/ 516 h 3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23554" h="313525">
                  <a:moveTo>
                    <a:pt x="58918" y="189699"/>
                  </a:moveTo>
                  <a:cubicBezTo>
                    <a:pt x="58918" y="189699"/>
                    <a:pt x="58918" y="189699"/>
                    <a:pt x="101421" y="189699"/>
                  </a:cubicBezTo>
                  <a:cubicBezTo>
                    <a:pt x="102709" y="189699"/>
                    <a:pt x="102709" y="189699"/>
                    <a:pt x="103997" y="189699"/>
                  </a:cubicBezTo>
                  <a:cubicBezTo>
                    <a:pt x="109149" y="189699"/>
                    <a:pt x="114301" y="195046"/>
                    <a:pt x="114301" y="201731"/>
                  </a:cubicBezTo>
                  <a:cubicBezTo>
                    <a:pt x="114301" y="203067"/>
                    <a:pt x="114301" y="204404"/>
                    <a:pt x="113013" y="205741"/>
                  </a:cubicBezTo>
                  <a:cubicBezTo>
                    <a:pt x="111725" y="211088"/>
                    <a:pt x="107861" y="215099"/>
                    <a:pt x="101421" y="215099"/>
                  </a:cubicBezTo>
                  <a:cubicBezTo>
                    <a:pt x="101421" y="215099"/>
                    <a:pt x="101421" y="215099"/>
                    <a:pt x="58918" y="215099"/>
                  </a:cubicBezTo>
                  <a:cubicBezTo>
                    <a:pt x="51190" y="215099"/>
                    <a:pt x="46038" y="209752"/>
                    <a:pt x="46038" y="201731"/>
                  </a:cubicBezTo>
                  <a:cubicBezTo>
                    <a:pt x="46038" y="195046"/>
                    <a:pt x="51190" y="189699"/>
                    <a:pt x="58918" y="189699"/>
                  </a:cubicBezTo>
                  <a:close/>
                  <a:moveTo>
                    <a:pt x="149225" y="165887"/>
                  </a:moveTo>
                  <a:lnTo>
                    <a:pt x="142875" y="186525"/>
                  </a:lnTo>
                  <a:lnTo>
                    <a:pt x="153988" y="196050"/>
                  </a:lnTo>
                  <a:lnTo>
                    <a:pt x="173038" y="188112"/>
                  </a:lnTo>
                  <a:close/>
                  <a:moveTo>
                    <a:pt x="145188" y="151599"/>
                  </a:moveTo>
                  <a:cubicBezTo>
                    <a:pt x="145188" y="151599"/>
                    <a:pt x="145188" y="151599"/>
                    <a:pt x="187326" y="190104"/>
                  </a:cubicBezTo>
                  <a:cubicBezTo>
                    <a:pt x="187326" y="190104"/>
                    <a:pt x="187326" y="190104"/>
                    <a:pt x="138803" y="210640"/>
                  </a:cubicBezTo>
                  <a:cubicBezTo>
                    <a:pt x="136249" y="211924"/>
                    <a:pt x="133696" y="211924"/>
                    <a:pt x="131142" y="210640"/>
                  </a:cubicBezTo>
                  <a:cubicBezTo>
                    <a:pt x="129865" y="208073"/>
                    <a:pt x="128588" y="205506"/>
                    <a:pt x="129865" y="202939"/>
                  </a:cubicBezTo>
                  <a:cubicBezTo>
                    <a:pt x="129865" y="202939"/>
                    <a:pt x="129865" y="202939"/>
                    <a:pt x="145188" y="151599"/>
                  </a:cubicBezTo>
                  <a:close/>
                  <a:moveTo>
                    <a:pt x="58982" y="146837"/>
                  </a:moveTo>
                  <a:cubicBezTo>
                    <a:pt x="58982" y="146837"/>
                    <a:pt x="58982" y="146837"/>
                    <a:pt x="130176" y="146837"/>
                  </a:cubicBezTo>
                  <a:cubicBezTo>
                    <a:pt x="130176" y="148186"/>
                    <a:pt x="130176" y="148186"/>
                    <a:pt x="130176" y="148186"/>
                  </a:cubicBezTo>
                  <a:lnTo>
                    <a:pt x="122409" y="173825"/>
                  </a:lnTo>
                  <a:cubicBezTo>
                    <a:pt x="122409" y="173825"/>
                    <a:pt x="122409" y="173825"/>
                    <a:pt x="58982" y="173825"/>
                  </a:cubicBezTo>
                  <a:cubicBezTo>
                    <a:pt x="51216" y="173825"/>
                    <a:pt x="46038" y="167078"/>
                    <a:pt x="46038" y="160331"/>
                  </a:cubicBezTo>
                  <a:cubicBezTo>
                    <a:pt x="46038" y="153584"/>
                    <a:pt x="51216" y="146837"/>
                    <a:pt x="58982" y="146837"/>
                  </a:cubicBezTo>
                  <a:close/>
                  <a:moveTo>
                    <a:pt x="59011" y="105562"/>
                  </a:moveTo>
                  <a:lnTo>
                    <a:pt x="166688" y="105562"/>
                  </a:lnTo>
                  <a:cubicBezTo>
                    <a:pt x="166688" y="105562"/>
                    <a:pt x="166688" y="105562"/>
                    <a:pt x="144634" y="130962"/>
                  </a:cubicBezTo>
                  <a:cubicBezTo>
                    <a:pt x="144634" y="130962"/>
                    <a:pt x="144634" y="130962"/>
                    <a:pt x="59011" y="130962"/>
                  </a:cubicBezTo>
                  <a:cubicBezTo>
                    <a:pt x="51227" y="130962"/>
                    <a:pt x="46038" y="125615"/>
                    <a:pt x="46038" y="118930"/>
                  </a:cubicBezTo>
                  <a:cubicBezTo>
                    <a:pt x="46038" y="110909"/>
                    <a:pt x="51227" y="105562"/>
                    <a:pt x="59011" y="105562"/>
                  </a:cubicBezTo>
                  <a:close/>
                  <a:moveTo>
                    <a:pt x="226883" y="81749"/>
                  </a:moveTo>
                  <a:cubicBezTo>
                    <a:pt x="225587" y="81749"/>
                    <a:pt x="224292" y="83037"/>
                    <a:pt x="224292" y="83037"/>
                  </a:cubicBezTo>
                  <a:cubicBezTo>
                    <a:pt x="224292" y="83037"/>
                    <a:pt x="224292" y="83037"/>
                    <a:pt x="171159" y="140996"/>
                  </a:cubicBezTo>
                  <a:cubicBezTo>
                    <a:pt x="169863" y="142284"/>
                    <a:pt x="169863" y="144860"/>
                    <a:pt x="172455" y="146148"/>
                  </a:cubicBezTo>
                  <a:cubicBezTo>
                    <a:pt x="172455" y="146148"/>
                    <a:pt x="172455" y="146148"/>
                    <a:pt x="175047" y="148724"/>
                  </a:cubicBezTo>
                  <a:cubicBezTo>
                    <a:pt x="175047" y="148724"/>
                    <a:pt x="176343" y="150012"/>
                    <a:pt x="177639" y="150012"/>
                  </a:cubicBezTo>
                  <a:cubicBezTo>
                    <a:pt x="177639" y="150012"/>
                    <a:pt x="178934" y="148724"/>
                    <a:pt x="180230" y="148724"/>
                  </a:cubicBezTo>
                  <a:cubicBezTo>
                    <a:pt x="180230" y="148724"/>
                    <a:pt x="180230" y="148724"/>
                    <a:pt x="232067" y="90765"/>
                  </a:cubicBezTo>
                  <a:cubicBezTo>
                    <a:pt x="233363" y="89477"/>
                    <a:pt x="233363" y="86901"/>
                    <a:pt x="232067" y="85613"/>
                  </a:cubicBezTo>
                  <a:cubicBezTo>
                    <a:pt x="232067" y="85613"/>
                    <a:pt x="232067" y="85613"/>
                    <a:pt x="229475" y="83037"/>
                  </a:cubicBezTo>
                  <a:cubicBezTo>
                    <a:pt x="228179" y="81749"/>
                    <a:pt x="226883" y="81749"/>
                    <a:pt x="226883" y="81749"/>
                  </a:cubicBezTo>
                  <a:close/>
                  <a:moveTo>
                    <a:pt x="247254" y="62303"/>
                  </a:moveTo>
                  <a:cubicBezTo>
                    <a:pt x="244873" y="61112"/>
                    <a:pt x="243682" y="62303"/>
                    <a:pt x="242491" y="63493"/>
                  </a:cubicBezTo>
                  <a:cubicBezTo>
                    <a:pt x="242491" y="63493"/>
                    <a:pt x="242491" y="63493"/>
                    <a:pt x="237729" y="68256"/>
                  </a:cubicBezTo>
                  <a:cubicBezTo>
                    <a:pt x="237729" y="68256"/>
                    <a:pt x="236538" y="69447"/>
                    <a:pt x="236538" y="70637"/>
                  </a:cubicBezTo>
                  <a:cubicBezTo>
                    <a:pt x="236538" y="70637"/>
                    <a:pt x="237729" y="71828"/>
                    <a:pt x="237729" y="73019"/>
                  </a:cubicBezTo>
                  <a:cubicBezTo>
                    <a:pt x="237729" y="73019"/>
                    <a:pt x="237729" y="73019"/>
                    <a:pt x="240110" y="74209"/>
                  </a:cubicBezTo>
                  <a:cubicBezTo>
                    <a:pt x="241301" y="75400"/>
                    <a:pt x="242491" y="75400"/>
                    <a:pt x="242491" y="75400"/>
                  </a:cubicBezTo>
                  <a:cubicBezTo>
                    <a:pt x="243682" y="75400"/>
                    <a:pt x="243682" y="75400"/>
                    <a:pt x="244873" y="75400"/>
                  </a:cubicBezTo>
                  <a:cubicBezTo>
                    <a:pt x="244873" y="74209"/>
                    <a:pt x="244873" y="74209"/>
                    <a:pt x="244873" y="74209"/>
                  </a:cubicBezTo>
                  <a:cubicBezTo>
                    <a:pt x="244873" y="74209"/>
                    <a:pt x="244873" y="74209"/>
                    <a:pt x="249635" y="69447"/>
                  </a:cubicBezTo>
                  <a:cubicBezTo>
                    <a:pt x="250826" y="68256"/>
                    <a:pt x="250826" y="65875"/>
                    <a:pt x="249635" y="64684"/>
                  </a:cubicBezTo>
                  <a:cubicBezTo>
                    <a:pt x="249635" y="64684"/>
                    <a:pt x="249635" y="64684"/>
                    <a:pt x="247254" y="62303"/>
                  </a:cubicBezTo>
                  <a:close/>
                  <a:moveTo>
                    <a:pt x="24647" y="48412"/>
                  </a:moveTo>
                  <a:cubicBezTo>
                    <a:pt x="24647" y="48412"/>
                    <a:pt x="24647" y="48412"/>
                    <a:pt x="201069" y="48412"/>
                  </a:cubicBezTo>
                  <a:cubicBezTo>
                    <a:pt x="206258" y="48412"/>
                    <a:pt x="210149" y="49705"/>
                    <a:pt x="214041" y="52292"/>
                  </a:cubicBezTo>
                  <a:cubicBezTo>
                    <a:pt x="214041" y="52292"/>
                    <a:pt x="214041" y="52292"/>
                    <a:pt x="193285" y="76863"/>
                  </a:cubicBezTo>
                  <a:cubicBezTo>
                    <a:pt x="189394" y="74277"/>
                    <a:pt x="185502" y="72983"/>
                    <a:pt x="181610" y="72983"/>
                  </a:cubicBezTo>
                  <a:cubicBezTo>
                    <a:pt x="181610" y="72983"/>
                    <a:pt x="181610" y="72983"/>
                    <a:pt x="45403" y="72983"/>
                  </a:cubicBezTo>
                  <a:cubicBezTo>
                    <a:pt x="33728" y="72983"/>
                    <a:pt x="24647" y="82036"/>
                    <a:pt x="24647" y="93675"/>
                  </a:cubicBezTo>
                  <a:cubicBezTo>
                    <a:pt x="24647" y="93675"/>
                    <a:pt x="24647" y="93675"/>
                    <a:pt x="24647" y="268262"/>
                  </a:cubicBezTo>
                  <a:cubicBezTo>
                    <a:pt x="24647" y="278608"/>
                    <a:pt x="33728" y="287660"/>
                    <a:pt x="45403" y="287660"/>
                  </a:cubicBezTo>
                  <a:cubicBezTo>
                    <a:pt x="45403" y="287660"/>
                    <a:pt x="45403" y="287660"/>
                    <a:pt x="181610" y="287660"/>
                  </a:cubicBezTo>
                  <a:cubicBezTo>
                    <a:pt x="193285" y="287660"/>
                    <a:pt x="202366" y="278608"/>
                    <a:pt x="202366" y="268262"/>
                  </a:cubicBezTo>
                  <a:cubicBezTo>
                    <a:pt x="202366" y="268262"/>
                    <a:pt x="202366" y="268262"/>
                    <a:pt x="202366" y="202307"/>
                  </a:cubicBezTo>
                  <a:cubicBezTo>
                    <a:pt x="202366" y="202307"/>
                    <a:pt x="202366" y="201014"/>
                    <a:pt x="203663" y="201014"/>
                  </a:cubicBezTo>
                  <a:cubicBezTo>
                    <a:pt x="203663" y="199720"/>
                    <a:pt x="204960" y="199720"/>
                    <a:pt x="206258" y="198427"/>
                  </a:cubicBezTo>
                  <a:cubicBezTo>
                    <a:pt x="206258" y="198427"/>
                    <a:pt x="206258" y="198427"/>
                    <a:pt x="227013" y="175149"/>
                  </a:cubicBezTo>
                  <a:cubicBezTo>
                    <a:pt x="227013" y="175149"/>
                    <a:pt x="227013" y="175149"/>
                    <a:pt x="227013" y="287660"/>
                  </a:cubicBezTo>
                  <a:cubicBezTo>
                    <a:pt x="227013" y="301886"/>
                    <a:pt x="215338" y="313525"/>
                    <a:pt x="201069" y="313525"/>
                  </a:cubicBezTo>
                  <a:cubicBezTo>
                    <a:pt x="201069" y="313525"/>
                    <a:pt x="201069" y="313525"/>
                    <a:pt x="25944" y="313525"/>
                  </a:cubicBezTo>
                  <a:cubicBezTo>
                    <a:pt x="11675" y="313525"/>
                    <a:pt x="0" y="301886"/>
                    <a:pt x="0" y="287660"/>
                  </a:cubicBezTo>
                  <a:cubicBezTo>
                    <a:pt x="0" y="287660"/>
                    <a:pt x="0" y="287660"/>
                    <a:pt x="0" y="72983"/>
                  </a:cubicBezTo>
                  <a:cubicBezTo>
                    <a:pt x="0" y="60051"/>
                    <a:pt x="10378" y="48412"/>
                    <a:pt x="24647" y="48412"/>
                  </a:cubicBezTo>
                  <a:close/>
                  <a:moveTo>
                    <a:pt x="242888" y="42062"/>
                  </a:moveTo>
                  <a:lnTo>
                    <a:pt x="285751" y="81750"/>
                  </a:lnTo>
                  <a:lnTo>
                    <a:pt x="279401" y="89687"/>
                  </a:lnTo>
                  <a:lnTo>
                    <a:pt x="200026" y="178587"/>
                  </a:lnTo>
                  <a:lnTo>
                    <a:pt x="193676" y="184937"/>
                  </a:lnTo>
                  <a:lnTo>
                    <a:pt x="150813" y="146837"/>
                  </a:lnTo>
                  <a:lnTo>
                    <a:pt x="155576" y="138899"/>
                  </a:lnTo>
                  <a:lnTo>
                    <a:pt x="236538" y="48412"/>
                  </a:lnTo>
                  <a:close/>
                  <a:moveTo>
                    <a:pt x="257175" y="26187"/>
                  </a:moveTo>
                  <a:lnTo>
                    <a:pt x="301625" y="64287"/>
                  </a:lnTo>
                  <a:lnTo>
                    <a:pt x="295275" y="72225"/>
                  </a:lnTo>
                  <a:lnTo>
                    <a:pt x="290513" y="75400"/>
                  </a:lnTo>
                  <a:lnTo>
                    <a:pt x="247650" y="37300"/>
                  </a:lnTo>
                  <a:lnTo>
                    <a:pt x="250825" y="34125"/>
                  </a:lnTo>
                  <a:close/>
                  <a:moveTo>
                    <a:pt x="285750" y="11899"/>
                  </a:moveTo>
                  <a:lnTo>
                    <a:pt x="279400" y="19837"/>
                  </a:lnTo>
                  <a:lnTo>
                    <a:pt x="304800" y="43649"/>
                  </a:lnTo>
                  <a:lnTo>
                    <a:pt x="312738" y="35712"/>
                  </a:lnTo>
                  <a:close/>
                  <a:moveTo>
                    <a:pt x="285265" y="516"/>
                  </a:moveTo>
                  <a:cubicBezTo>
                    <a:pt x="289152" y="-801"/>
                    <a:pt x="291744" y="516"/>
                    <a:pt x="294336" y="3151"/>
                  </a:cubicBezTo>
                  <a:cubicBezTo>
                    <a:pt x="294336" y="3151"/>
                    <a:pt x="294336" y="3151"/>
                    <a:pt x="318958" y="25545"/>
                  </a:cubicBezTo>
                  <a:cubicBezTo>
                    <a:pt x="324142" y="30814"/>
                    <a:pt x="325438" y="38718"/>
                    <a:pt x="320254" y="43987"/>
                  </a:cubicBezTo>
                  <a:cubicBezTo>
                    <a:pt x="320254" y="43987"/>
                    <a:pt x="320254" y="43987"/>
                    <a:pt x="305999" y="61112"/>
                  </a:cubicBezTo>
                  <a:cubicBezTo>
                    <a:pt x="305999" y="61112"/>
                    <a:pt x="305999" y="61112"/>
                    <a:pt x="261938" y="20276"/>
                  </a:cubicBezTo>
                  <a:cubicBezTo>
                    <a:pt x="261938" y="20276"/>
                    <a:pt x="261938" y="20276"/>
                    <a:pt x="276193" y="4468"/>
                  </a:cubicBezTo>
                  <a:cubicBezTo>
                    <a:pt x="278785" y="1834"/>
                    <a:pt x="281377" y="516"/>
                    <a:pt x="285265" y="5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931580" y="1749878"/>
            <a:ext cx="2320925" cy="2628900"/>
            <a:chOff x="4935537" y="1790700"/>
            <a:chExt cx="2320925" cy="2628900"/>
          </a:xfrm>
        </p:grpSpPr>
        <p:sp>
          <p:nvSpPr>
            <p:cNvPr id="8" name="矩形 5"/>
            <p:cNvSpPr/>
            <p:nvPr/>
          </p:nvSpPr>
          <p:spPr>
            <a:xfrm>
              <a:off x="4935537" y="1790700"/>
              <a:ext cx="2320925" cy="2628900"/>
            </a:xfrm>
            <a:custGeom>
              <a:avLst/>
              <a:gdLst>
                <a:gd name="connsiteX0" fmla="*/ 0 w 3251200"/>
                <a:gd name="connsiteY0" fmla="*/ 0 h 2628900"/>
                <a:gd name="connsiteX1" fmla="*/ 3251200 w 3251200"/>
                <a:gd name="connsiteY1" fmla="*/ 0 h 2628900"/>
                <a:gd name="connsiteX2" fmla="*/ 3251200 w 3251200"/>
                <a:gd name="connsiteY2" fmla="*/ 2628900 h 2628900"/>
                <a:gd name="connsiteX3" fmla="*/ 0 w 3251200"/>
                <a:gd name="connsiteY3" fmla="*/ 2628900 h 2628900"/>
                <a:gd name="connsiteX4" fmla="*/ 0 w 3251200"/>
                <a:gd name="connsiteY4" fmla="*/ 0 h 2628900"/>
                <a:gd name="connsiteX0" fmla="*/ 0 w 3251200"/>
                <a:gd name="connsiteY0" fmla="*/ 0 h 2628900"/>
                <a:gd name="connsiteX1" fmla="*/ 3251200 w 3251200"/>
                <a:gd name="connsiteY1" fmla="*/ 152400 h 2628900"/>
                <a:gd name="connsiteX2" fmla="*/ 3251200 w 3251200"/>
                <a:gd name="connsiteY2" fmla="*/ 2628900 h 2628900"/>
                <a:gd name="connsiteX3" fmla="*/ 0 w 3251200"/>
                <a:gd name="connsiteY3" fmla="*/ 2628900 h 2628900"/>
                <a:gd name="connsiteX4" fmla="*/ 0 w 3251200"/>
                <a:gd name="connsiteY4" fmla="*/ 0 h 2628900"/>
                <a:gd name="connsiteX0" fmla="*/ 0 w 3251200"/>
                <a:gd name="connsiteY0" fmla="*/ 0 h 2628900"/>
                <a:gd name="connsiteX1" fmla="*/ 3251200 w 3251200"/>
                <a:gd name="connsiteY1" fmla="*/ 152400 h 2628900"/>
                <a:gd name="connsiteX2" fmla="*/ 3251200 w 3251200"/>
                <a:gd name="connsiteY2" fmla="*/ 2463800 h 2628900"/>
                <a:gd name="connsiteX3" fmla="*/ 0 w 3251200"/>
                <a:gd name="connsiteY3" fmla="*/ 2628900 h 2628900"/>
                <a:gd name="connsiteX4" fmla="*/ 0 w 3251200"/>
                <a:gd name="connsiteY4" fmla="*/ 0 h 262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1200" h="2628900">
                  <a:moveTo>
                    <a:pt x="0" y="0"/>
                  </a:moveTo>
                  <a:lnTo>
                    <a:pt x="3251200" y="152400"/>
                  </a:lnTo>
                  <a:lnTo>
                    <a:pt x="3251200" y="2463800"/>
                  </a:lnTo>
                  <a:lnTo>
                    <a:pt x="0" y="26289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152400" dist="38100" dir="10800000" algn="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statistics-on-laptop_82095"/>
            <p:cNvSpPr>
              <a:spLocks noChangeAspect="1"/>
            </p:cNvSpPr>
            <p:nvPr/>
          </p:nvSpPr>
          <p:spPr bwMode="auto">
            <a:xfrm>
              <a:off x="5745020" y="2757529"/>
              <a:ext cx="701957" cy="695240"/>
            </a:xfrm>
            <a:custGeom>
              <a:avLst/>
              <a:gdLst>
                <a:gd name="connsiteX0" fmla="*/ 57150 w 331788"/>
                <a:gd name="connsiteY0" fmla="*/ 244475 h 328613"/>
                <a:gd name="connsiteX1" fmla="*/ 190500 w 331788"/>
                <a:gd name="connsiteY1" fmla="*/ 244475 h 328613"/>
                <a:gd name="connsiteX2" fmla="*/ 179388 w 331788"/>
                <a:gd name="connsiteY2" fmla="*/ 266700 h 328613"/>
                <a:gd name="connsiteX3" fmla="*/ 44450 w 331788"/>
                <a:gd name="connsiteY3" fmla="*/ 266700 h 328613"/>
                <a:gd name="connsiteX4" fmla="*/ 238052 w 331788"/>
                <a:gd name="connsiteY4" fmla="*/ 236537 h 328613"/>
                <a:gd name="connsiteX5" fmla="*/ 267850 w 331788"/>
                <a:gd name="connsiteY5" fmla="*/ 306387 h 328613"/>
                <a:gd name="connsiteX6" fmla="*/ 308012 w 331788"/>
                <a:gd name="connsiteY6" fmla="*/ 236537 h 328613"/>
                <a:gd name="connsiteX7" fmla="*/ 238052 w 331788"/>
                <a:gd name="connsiteY7" fmla="*/ 236537 h 328613"/>
                <a:gd name="connsiteX8" fmla="*/ 79375 w 331788"/>
                <a:gd name="connsiteY8" fmla="*/ 198437 h 328613"/>
                <a:gd name="connsiteX9" fmla="*/ 211138 w 331788"/>
                <a:gd name="connsiteY9" fmla="*/ 198437 h 328613"/>
                <a:gd name="connsiteX10" fmla="*/ 200026 w 331788"/>
                <a:gd name="connsiteY10" fmla="*/ 220662 h 328613"/>
                <a:gd name="connsiteX11" fmla="*/ 66675 w 331788"/>
                <a:gd name="connsiteY11" fmla="*/ 220662 h 328613"/>
                <a:gd name="connsiteX12" fmla="*/ 98425 w 331788"/>
                <a:gd name="connsiteY12" fmla="*/ 152400 h 328613"/>
                <a:gd name="connsiteX13" fmla="*/ 230187 w 331788"/>
                <a:gd name="connsiteY13" fmla="*/ 152400 h 328613"/>
                <a:gd name="connsiteX14" fmla="*/ 220662 w 331788"/>
                <a:gd name="connsiteY14" fmla="*/ 174625 h 328613"/>
                <a:gd name="connsiteX15" fmla="*/ 87312 w 331788"/>
                <a:gd name="connsiteY15" fmla="*/ 174625 h 328613"/>
                <a:gd name="connsiteX16" fmla="*/ 267855 w 331788"/>
                <a:gd name="connsiteY16" fmla="*/ 20637 h 328613"/>
                <a:gd name="connsiteX17" fmla="*/ 230188 w 331788"/>
                <a:gd name="connsiteY17" fmla="*/ 108828 h 328613"/>
                <a:gd name="connsiteX18" fmla="*/ 234084 w 331788"/>
                <a:gd name="connsiteY18" fmla="*/ 116610 h 328613"/>
                <a:gd name="connsiteX19" fmla="*/ 224992 w 331788"/>
                <a:gd name="connsiteY19" fmla="*/ 125688 h 328613"/>
                <a:gd name="connsiteX20" fmla="*/ 78221 w 331788"/>
                <a:gd name="connsiteY20" fmla="*/ 125688 h 328613"/>
                <a:gd name="connsiteX21" fmla="*/ 28864 w 331788"/>
                <a:gd name="connsiteY21" fmla="*/ 224255 h 328613"/>
                <a:gd name="connsiteX22" fmla="*/ 15875 w 331788"/>
                <a:gd name="connsiteY22" fmla="*/ 263164 h 328613"/>
                <a:gd name="connsiteX23" fmla="*/ 60036 w 331788"/>
                <a:gd name="connsiteY23" fmla="*/ 311150 h 328613"/>
                <a:gd name="connsiteX24" fmla="*/ 232786 w 331788"/>
                <a:gd name="connsiteY24" fmla="*/ 311150 h 328613"/>
                <a:gd name="connsiteX25" fmla="*/ 205509 w 331788"/>
                <a:gd name="connsiteY25" fmla="*/ 263164 h 328613"/>
                <a:gd name="connsiteX26" fmla="*/ 232786 w 331788"/>
                <a:gd name="connsiteY26" fmla="*/ 213880 h 328613"/>
                <a:gd name="connsiteX27" fmla="*/ 314614 w 331788"/>
                <a:gd name="connsiteY27" fmla="*/ 69920 h 328613"/>
                <a:gd name="connsiteX28" fmla="*/ 267855 w 331788"/>
                <a:gd name="connsiteY28" fmla="*/ 20637 h 328613"/>
                <a:gd name="connsiteX29" fmla="*/ 64098 w 331788"/>
                <a:gd name="connsiteY29" fmla="*/ 17462 h 328613"/>
                <a:gd name="connsiteX30" fmla="*/ 17178 w 331788"/>
                <a:gd name="connsiteY30" fmla="*/ 65291 h 328613"/>
                <a:gd name="connsiteX31" fmla="*/ 31515 w 331788"/>
                <a:gd name="connsiteY31" fmla="*/ 107950 h 328613"/>
                <a:gd name="connsiteX32" fmla="*/ 211373 w 331788"/>
                <a:gd name="connsiteY32" fmla="*/ 107950 h 328613"/>
                <a:gd name="connsiteX33" fmla="*/ 202250 w 331788"/>
                <a:gd name="connsiteY33" fmla="*/ 65291 h 328613"/>
                <a:gd name="connsiteX34" fmla="*/ 227013 w 331788"/>
                <a:gd name="connsiteY34" fmla="*/ 17462 h 328613"/>
                <a:gd name="connsiteX35" fmla="*/ 64098 w 331788"/>
                <a:gd name="connsiteY35" fmla="*/ 17462 h 328613"/>
                <a:gd name="connsiteX36" fmla="*/ 66098 w 331788"/>
                <a:gd name="connsiteY36" fmla="*/ 0 h 328613"/>
                <a:gd name="connsiteX37" fmla="*/ 263098 w 331788"/>
                <a:gd name="connsiteY37" fmla="*/ 0 h 328613"/>
                <a:gd name="connsiteX38" fmla="*/ 331788 w 331788"/>
                <a:gd name="connsiteY38" fmla="*/ 69862 h 328613"/>
                <a:gd name="connsiteX39" fmla="*/ 255321 w 331788"/>
                <a:gd name="connsiteY39" fmla="*/ 217350 h 328613"/>
                <a:gd name="connsiteX40" fmla="*/ 304571 w 331788"/>
                <a:gd name="connsiteY40" fmla="*/ 217350 h 328613"/>
                <a:gd name="connsiteX41" fmla="*/ 322716 w 331788"/>
                <a:gd name="connsiteY41" fmla="*/ 228994 h 328613"/>
                <a:gd name="connsiteX42" fmla="*/ 331788 w 331788"/>
                <a:gd name="connsiteY42" fmla="*/ 262632 h 328613"/>
                <a:gd name="connsiteX43" fmla="*/ 256617 w 331788"/>
                <a:gd name="connsiteY43" fmla="*/ 327319 h 328613"/>
                <a:gd name="connsiteX44" fmla="*/ 57026 w 331788"/>
                <a:gd name="connsiteY44" fmla="*/ 328613 h 328613"/>
                <a:gd name="connsiteX45" fmla="*/ 0 w 331788"/>
                <a:gd name="connsiteY45" fmla="*/ 262632 h 328613"/>
                <a:gd name="connsiteX46" fmla="*/ 19441 w 331788"/>
                <a:gd name="connsiteY46" fmla="*/ 209588 h 328613"/>
                <a:gd name="connsiteX47" fmla="*/ 60914 w 331788"/>
                <a:gd name="connsiteY47" fmla="*/ 125494 h 328613"/>
                <a:gd name="connsiteX48" fmla="*/ 33697 w 331788"/>
                <a:gd name="connsiteY48" fmla="*/ 125494 h 328613"/>
                <a:gd name="connsiteX49" fmla="*/ 19441 w 331788"/>
                <a:gd name="connsiteY49" fmla="*/ 119025 h 328613"/>
                <a:gd name="connsiteX50" fmla="*/ 0 w 331788"/>
                <a:gd name="connsiteY50" fmla="*/ 69862 h 328613"/>
                <a:gd name="connsiteX51" fmla="*/ 66098 w 331788"/>
                <a:gd name="connsiteY51" fmla="*/ 0 h 32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31788" h="328613">
                  <a:moveTo>
                    <a:pt x="57150" y="244475"/>
                  </a:moveTo>
                  <a:lnTo>
                    <a:pt x="190500" y="244475"/>
                  </a:lnTo>
                  <a:lnTo>
                    <a:pt x="179388" y="266700"/>
                  </a:lnTo>
                  <a:lnTo>
                    <a:pt x="44450" y="266700"/>
                  </a:lnTo>
                  <a:close/>
                  <a:moveTo>
                    <a:pt x="238052" y="236537"/>
                  </a:moveTo>
                  <a:cubicBezTo>
                    <a:pt x="209550" y="263701"/>
                    <a:pt x="238052" y="306387"/>
                    <a:pt x="267850" y="306387"/>
                  </a:cubicBezTo>
                  <a:cubicBezTo>
                    <a:pt x="314490" y="306387"/>
                    <a:pt x="322263" y="253353"/>
                    <a:pt x="308012" y="236537"/>
                  </a:cubicBezTo>
                  <a:cubicBezTo>
                    <a:pt x="308012" y="236537"/>
                    <a:pt x="308012" y="236537"/>
                    <a:pt x="238052" y="236537"/>
                  </a:cubicBezTo>
                  <a:close/>
                  <a:moveTo>
                    <a:pt x="79375" y="198437"/>
                  </a:moveTo>
                  <a:lnTo>
                    <a:pt x="211138" y="198437"/>
                  </a:lnTo>
                  <a:lnTo>
                    <a:pt x="200026" y="220662"/>
                  </a:lnTo>
                  <a:lnTo>
                    <a:pt x="66675" y="220662"/>
                  </a:lnTo>
                  <a:close/>
                  <a:moveTo>
                    <a:pt x="98425" y="152400"/>
                  </a:moveTo>
                  <a:lnTo>
                    <a:pt x="230187" y="152400"/>
                  </a:lnTo>
                  <a:lnTo>
                    <a:pt x="220662" y="174625"/>
                  </a:lnTo>
                  <a:lnTo>
                    <a:pt x="87312" y="174625"/>
                  </a:lnTo>
                  <a:close/>
                  <a:moveTo>
                    <a:pt x="267855" y="20637"/>
                  </a:moveTo>
                  <a:cubicBezTo>
                    <a:pt x="208107" y="20637"/>
                    <a:pt x="215900" y="84187"/>
                    <a:pt x="230188" y="108828"/>
                  </a:cubicBezTo>
                  <a:cubicBezTo>
                    <a:pt x="231487" y="111422"/>
                    <a:pt x="232786" y="114016"/>
                    <a:pt x="234084" y="116610"/>
                  </a:cubicBezTo>
                  <a:cubicBezTo>
                    <a:pt x="235383" y="117907"/>
                    <a:pt x="236682" y="125688"/>
                    <a:pt x="224992" y="125688"/>
                  </a:cubicBezTo>
                  <a:cubicBezTo>
                    <a:pt x="224992" y="125688"/>
                    <a:pt x="224992" y="125688"/>
                    <a:pt x="78221" y="125688"/>
                  </a:cubicBezTo>
                  <a:cubicBezTo>
                    <a:pt x="74324" y="165893"/>
                    <a:pt x="44450" y="202207"/>
                    <a:pt x="28864" y="224255"/>
                  </a:cubicBezTo>
                  <a:cubicBezTo>
                    <a:pt x="21070" y="237225"/>
                    <a:pt x="15875" y="248897"/>
                    <a:pt x="15875" y="263164"/>
                  </a:cubicBezTo>
                  <a:cubicBezTo>
                    <a:pt x="15875" y="287805"/>
                    <a:pt x="35358" y="309853"/>
                    <a:pt x="60036" y="311150"/>
                  </a:cubicBezTo>
                  <a:lnTo>
                    <a:pt x="232786" y="311150"/>
                  </a:lnTo>
                  <a:cubicBezTo>
                    <a:pt x="217199" y="300775"/>
                    <a:pt x="205509" y="282618"/>
                    <a:pt x="205509" y="263164"/>
                  </a:cubicBezTo>
                  <a:cubicBezTo>
                    <a:pt x="205509" y="242412"/>
                    <a:pt x="217199" y="226849"/>
                    <a:pt x="232786" y="213880"/>
                  </a:cubicBezTo>
                  <a:cubicBezTo>
                    <a:pt x="232786" y="213880"/>
                    <a:pt x="312016" y="143846"/>
                    <a:pt x="314614" y="69920"/>
                  </a:cubicBezTo>
                  <a:cubicBezTo>
                    <a:pt x="315913" y="42685"/>
                    <a:pt x="295131" y="20637"/>
                    <a:pt x="267855" y="20637"/>
                  </a:cubicBezTo>
                  <a:close/>
                  <a:moveTo>
                    <a:pt x="64098" y="17462"/>
                  </a:moveTo>
                  <a:cubicBezTo>
                    <a:pt x="39335" y="17462"/>
                    <a:pt x="17178" y="39438"/>
                    <a:pt x="17178" y="65291"/>
                  </a:cubicBezTo>
                  <a:cubicBezTo>
                    <a:pt x="15875" y="93730"/>
                    <a:pt x="31515" y="107950"/>
                    <a:pt x="31515" y="107950"/>
                  </a:cubicBezTo>
                  <a:lnTo>
                    <a:pt x="211373" y="107950"/>
                  </a:lnTo>
                  <a:cubicBezTo>
                    <a:pt x="204857" y="95023"/>
                    <a:pt x="202250" y="78218"/>
                    <a:pt x="202250" y="65291"/>
                  </a:cubicBezTo>
                  <a:cubicBezTo>
                    <a:pt x="202250" y="45901"/>
                    <a:pt x="212677" y="27803"/>
                    <a:pt x="227013" y="17462"/>
                  </a:cubicBezTo>
                  <a:cubicBezTo>
                    <a:pt x="227013" y="17462"/>
                    <a:pt x="227013" y="17462"/>
                    <a:pt x="64098" y="17462"/>
                  </a:cubicBezTo>
                  <a:close/>
                  <a:moveTo>
                    <a:pt x="66098" y="0"/>
                  </a:moveTo>
                  <a:cubicBezTo>
                    <a:pt x="66098" y="0"/>
                    <a:pt x="66098" y="0"/>
                    <a:pt x="263098" y="0"/>
                  </a:cubicBezTo>
                  <a:cubicBezTo>
                    <a:pt x="300683" y="0"/>
                    <a:pt x="331788" y="31050"/>
                    <a:pt x="331788" y="69862"/>
                  </a:cubicBezTo>
                  <a:cubicBezTo>
                    <a:pt x="331788" y="137138"/>
                    <a:pt x="278650" y="194063"/>
                    <a:pt x="255321" y="217350"/>
                  </a:cubicBezTo>
                  <a:cubicBezTo>
                    <a:pt x="255321" y="217350"/>
                    <a:pt x="255321" y="217350"/>
                    <a:pt x="304571" y="217350"/>
                  </a:cubicBezTo>
                  <a:cubicBezTo>
                    <a:pt x="312347" y="217350"/>
                    <a:pt x="318828" y="222525"/>
                    <a:pt x="322716" y="228994"/>
                  </a:cubicBezTo>
                  <a:cubicBezTo>
                    <a:pt x="329196" y="239344"/>
                    <a:pt x="331788" y="250988"/>
                    <a:pt x="331788" y="262632"/>
                  </a:cubicBezTo>
                  <a:cubicBezTo>
                    <a:pt x="331788" y="300151"/>
                    <a:pt x="295499" y="327319"/>
                    <a:pt x="256617" y="327319"/>
                  </a:cubicBezTo>
                  <a:cubicBezTo>
                    <a:pt x="250137" y="327319"/>
                    <a:pt x="58322" y="328613"/>
                    <a:pt x="57026" y="328613"/>
                  </a:cubicBezTo>
                  <a:cubicBezTo>
                    <a:pt x="22033" y="324732"/>
                    <a:pt x="0" y="297563"/>
                    <a:pt x="0" y="262632"/>
                  </a:cubicBezTo>
                  <a:cubicBezTo>
                    <a:pt x="0" y="232875"/>
                    <a:pt x="19441" y="209588"/>
                    <a:pt x="19441" y="209588"/>
                  </a:cubicBezTo>
                  <a:cubicBezTo>
                    <a:pt x="64802" y="147488"/>
                    <a:pt x="60914" y="125494"/>
                    <a:pt x="60914" y="125494"/>
                  </a:cubicBezTo>
                  <a:cubicBezTo>
                    <a:pt x="60914" y="125494"/>
                    <a:pt x="60914" y="125494"/>
                    <a:pt x="33697" y="125494"/>
                  </a:cubicBezTo>
                  <a:cubicBezTo>
                    <a:pt x="28513" y="125494"/>
                    <a:pt x="23329" y="122906"/>
                    <a:pt x="19441" y="119025"/>
                  </a:cubicBezTo>
                  <a:cubicBezTo>
                    <a:pt x="6480" y="106088"/>
                    <a:pt x="0" y="87975"/>
                    <a:pt x="0" y="69862"/>
                  </a:cubicBezTo>
                  <a:cubicBezTo>
                    <a:pt x="0" y="34931"/>
                    <a:pt x="28513" y="0"/>
                    <a:pt x="6609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051686" y="1749878"/>
            <a:ext cx="2320925" cy="2628900"/>
            <a:chOff x="7055643" y="1790700"/>
            <a:chExt cx="2320925" cy="2628900"/>
          </a:xfrm>
        </p:grpSpPr>
        <p:sp>
          <p:nvSpPr>
            <p:cNvPr id="9" name="矩形 5"/>
            <p:cNvSpPr/>
            <p:nvPr/>
          </p:nvSpPr>
          <p:spPr>
            <a:xfrm>
              <a:off x="7055643" y="1790700"/>
              <a:ext cx="2320925" cy="2628900"/>
            </a:xfrm>
            <a:custGeom>
              <a:avLst/>
              <a:gdLst>
                <a:gd name="connsiteX0" fmla="*/ 0 w 3251200"/>
                <a:gd name="connsiteY0" fmla="*/ 0 h 2628900"/>
                <a:gd name="connsiteX1" fmla="*/ 3251200 w 3251200"/>
                <a:gd name="connsiteY1" fmla="*/ 0 h 2628900"/>
                <a:gd name="connsiteX2" fmla="*/ 3251200 w 3251200"/>
                <a:gd name="connsiteY2" fmla="*/ 2628900 h 2628900"/>
                <a:gd name="connsiteX3" fmla="*/ 0 w 3251200"/>
                <a:gd name="connsiteY3" fmla="*/ 2628900 h 2628900"/>
                <a:gd name="connsiteX4" fmla="*/ 0 w 3251200"/>
                <a:gd name="connsiteY4" fmla="*/ 0 h 2628900"/>
                <a:gd name="connsiteX0" fmla="*/ 0 w 3251200"/>
                <a:gd name="connsiteY0" fmla="*/ 0 h 2628900"/>
                <a:gd name="connsiteX1" fmla="*/ 3251200 w 3251200"/>
                <a:gd name="connsiteY1" fmla="*/ 152400 h 2628900"/>
                <a:gd name="connsiteX2" fmla="*/ 3251200 w 3251200"/>
                <a:gd name="connsiteY2" fmla="*/ 2628900 h 2628900"/>
                <a:gd name="connsiteX3" fmla="*/ 0 w 3251200"/>
                <a:gd name="connsiteY3" fmla="*/ 2628900 h 2628900"/>
                <a:gd name="connsiteX4" fmla="*/ 0 w 3251200"/>
                <a:gd name="connsiteY4" fmla="*/ 0 h 2628900"/>
                <a:gd name="connsiteX0" fmla="*/ 0 w 3251200"/>
                <a:gd name="connsiteY0" fmla="*/ 0 h 2628900"/>
                <a:gd name="connsiteX1" fmla="*/ 3251200 w 3251200"/>
                <a:gd name="connsiteY1" fmla="*/ 152400 h 2628900"/>
                <a:gd name="connsiteX2" fmla="*/ 3251200 w 3251200"/>
                <a:gd name="connsiteY2" fmla="*/ 2463800 h 2628900"/>
                <a:gd name="connsiteX3" fmla="*/ 0 w 3251200"/>
                <a:gd name="connsiteY3" fmla="*/ 2628900 h 2628900"/>
                <a:gd name="connsiteX4" fmla="*/ 0 w 3251200"/>
                <a:gd name="connsiteY4" fmla="*/ 0 h 262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1200" h="2628900">
                  <a:moveTo>
                    <a:pt x="0" y="0"/>
                  </a:moveTo>
                  <a:lnTo>
                    <a:pt x="3251200" y="152400"/>
                  </a:lnTo>
                  <a:lnTo>
                    <a:pt x="3251200" y="2463800"/>
                  </a:lnTo>
                  <a:lnTo>
                    <a:pt x="0" y="26289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152400" dist="38100" dir="10800000" algn="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statistics-on-laptop_82095"/>
            <p:cNvSpPr>
              <a:spLocks noChangeAspect="1"/>
            </p:cNvSpPr>
            <p:nvPr/>
          </p:nvSpPr>
          <p:spPr bwMode="auto">
            <a:xfrm>
              <a:off x="7987718" y="2754171"/>
              <a:ext cx="456774" cy="701957"/>
            </a:xfrm>
            <a:custGeom>
              <a:avLst/>
              <a:gdLst>
                <a:gd name="connsiteX0" fmla="*/ 66675 w 215900"/>
                <a:gd name="connsiteY0" fmla="*/ 115887 h 331788"/>
                <a:gd name="connsiteX1" fmla="*/ 149225 w 215900"/>
                <a:gd name="connsiteY1" fmla="*/ 115887 h 331788"/>
                <a:gd name="connsiteX2" fmla="*/ 149225 w 215900"/>
                <a:gd name="connsiteY2" fmla="*/ 250859 h 331788"/>
                <a:gd name="connsiteX3" fmla="*/ 107950 w 215900"/>
                <a:gd name="connsiteY3" fmla="*/ 293687 h 331788"/>
                <a:gd name="connsiteX4" fmla="*/ 66675 w 215900"/>
                <a:gd name="connsiteY4" fmla="*/ 250859 h 331788"/>
                <a:gd name="connsiteX5" fmla="*/ 66675 w 215900"/>
                <a:gd name="connsiteY5" fmla="*/ 115887 h 331788"/>
                <a:gd name="connsiteX6" fmla="*/ 20637 w 215900"/>
                <a:gd name="connsiteY6" fmla="*/ 20637 h 331788"/>
                <a:gd name="connsiteX7" fmla="*/ 20637 w 215900"/>
                <a:gd name="connsiteY7" fmla="*/ 33606 h 331788"/>
                <a:gd name="connsiteX8" fmla="*/ 48003 w 215900"/>
                <a:gd name="connsiteY8" fmla="*/ 33606 h 331788"/>
                <a:gd name="connsiteX9" fmla="*/ 48003 w 215900"/>
                <a:gd name="connsiteY9" fmla="*/ 251491 h 331788"/>
                <a:gd name="connsiteX10" fmla="*/ 107950 w 215900"/>
                <a:gd name="connsiteY10" fmla="*/ 311150 h 331788"/>
                <a:gd name="connsiteX11" fmla="*/ 167896 w 215900"/>
                <a:gd name="connsiteY11" fmla="*/ 251491 h 331788"/>
                <a:gd name="connsiteX12" fmla="*/ 167896 w 215900"/>
                <a:gd name="connsiteY12" fmla="*/ 33606 h 331788"/>
                <a:gd name="connsiteX13" fmla="*/ 195262 w 215900"/>
                <a:gd name="connsiteY13" fmla="*/ 33606 h 331788"/>
                <a:gd name="connsiteX14" fmla="*/ 195262 w 215900"/>
                <a:gd name="connsiteY14" fmla="*/ 20637 h 331788"/>
                <a:gd name="connsiteX15" fmla="*/ 20637 w 215900"/>
                <a:gd name="connsiteY15" fmla="*/ 20637 h 331788"/>
                <a:gd name="connsiteX16" fmla="*/ 0 w 215900"/>
                <a:gd name="connsiteY16" fmla="*/ 0 h 331788"/>
                <a:gd name="connsiteX17" fmla="*/ 215900 w 215900"/>
                <a:gd name="connsiteY17" fmla="*/ 0 h 331788"/>
                <a:gd name="connsiteX18" fmla="*/ 215900 w 215900"/>
                <a:gd name="connsiteY18" fmla="*/ 54434 h 331788"/>
                <a:gd name="connsiteX19" fmla="*/ 188588 w 215900"/>
                <a:gd name="connsiteY19" fmla="*/ 54434 h 331788"/>
                <a:gd name="connsiteX20" fmla="*/ 188588 w 215900"/>
                <a:gd name="connsiteY20" fmla="*/ 251433 h 331788"/>
                <a:gd name="connsiteX21" fmla="*/ 107950 w 215900"/>
                <a:gd name="connsiteY21" fmla="*/ 331788 h 331788"/>
                <a:gd name="connsiteX22" fmla="*/ 27312 w 215900"/>
                <a:gd name="connsiteY22" fmla="*/ 251433 h 331788"/>
                <a:gd name="connsiteX23" fmla="*/ 27312 w 215900"/>
                <a:gd name="connsiteY23" fmla="*/ 54434 h 331788"/>
                <a:gd name="connsiteX24" fmla="*/ 0 w 215900"/>
                <a:gd name="connsiteY24" fmla="*/ 54434 h 331788"/>
                <a:gd name="connsiteX25" fmla="*/ 0 w 215900"/>
                <a:gd name="connsiteY25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5900" h="331788">
                  <a:moveTo>
                    <a:pt x="66675" y="115887"/>
                  </a:moveTo>
                  <a:cubicBezTo>
                    <a:pt x="66675" y="115887"/>
                    <a:pt x="66675" y="115887"/>
                    <a:pt x="149225" y="115887"/>
                  </a:cubicBezTo>
                  <a:cubicBezTo>
                    <a:pt x="149225" y="115887"/>
                    <a:pt x="149225" y="115887"/>
                    <a:pt x="149225" y="250859"/>
                  </a:cubicBezTo>
                  <a:cubicBezTo>
                    <a:pt x="149225" y="274220"/>
                    <a:pt x="131167" y="293687"/>
                    <a:pt x="107950" y="293687"/>
                  </a:cubicBezTo>
                  <a:cubicBezTo>
                    <a:pt x="84733" y="293687"/>
                    <a:pt x="66675" y="274220"/>
                    <a:pt x="66675" y="250859"/>
                  </a:cubicBezTo>
                  <a:cubicBezTo>
                    <a:pt x="66675" y="250859"/>
                    <a:pt x="66675" y="250859"/>
                    <a:pt x="66675" y="115887"/>
                  </a:cubicBezTo>
                  <a:close/>
                  <a:moveTo>
                    <a:pt x="20637" y="20637"/>
                  </a:moveTo>
                  <a:cubicBezTo>
                    <a:pt x="20637" y="20637"/>
                    <a:pt x="20637" y="20637"/>
                    <a:pt x="20637" y="33606"/>
                  </a:cubicBezTo>
                  <a:cubicBezTo>
                    <a:pt x="20637" y="33606"/>
                    <a:pt x="20637" y="33606"/>
                    <a:pt x="48003" y="33606"/>
                  </a:cubicBezTo>
                  <a:cubicBezTo>
                    <a:pt x="48003" y="33606"/>
                    <a:pt x="48003" y="33606"/>
                    <a:pt x="48003" y="251491"/>
                  </a:cubicBezTo>
                  <a:cubicBezTo>
                    <a:pt x="48003" y="283914"/>
                    <a:pt x="75370" y="311150"/>
                    <a:pt x="107950" y="311150"/>
                  </a:cubicBezTo>
                  <a:cubicBezTo>
                    <a:pt x="140529" y="311150"/>
                    <a:pt x="167896" y="283914"/>
                    <a:pt x="167896" y="251491"/>
                  </a:cubicBezTo>
                  <a:cubicBezTo>
                    <a:pt x="167896" y="251491"/>
                    <a:pt x="167896" y="251491"/>
                    <a:pt x="167896" y="33606"/>
                  </a:cubicBezTo>
                  <a:cubicBezTo>
                    <a:pt x="167896" y="33606"/>
                    <a:pt x="167896" y="33606"/>
                    <a:pt x="195262" y="33606"/>
                  </a:cubicBezTo>
                  <a:cubicBezTo>
                    <a:pt x="195262" y="33606"/>
                    <a:pt x="195262" y="33606"/>
                    <a:pt x="195262" y="20637"/>
                  </a:cubicBezTo>
                  <a:cubicBezTo>
                    <a:pt x="195262" y="20637"/>
                    <a:pt x="195262" y="20637"/>
                    <a:pt x="20637" y="20637"/>
                  </a:cubicBezTo>
                  <a:close/>
                  <a:moveTo>
                    <a:pt x="0" y="0"/>
                  </a:moveTo>
                  <a:lnTo>
                    <a:pt x="215900" y="0"/>
                  </a:lnTo>
                  <a:cubicBezTo>
                    <a:pt x="215900" y="0"/>
                    <a:pt x="215900" y="0"/>
                    <a:pt x="215900" y="54434"/>
                  </a:cubicBezTo>
                  <a:cubicBezTo>
                    <a:pt x="215900" y="54434"/>
                    <a:pt x="215900" y="54434"/>
                    <a:pt x="188588" y="54434"/>
                  </a:cubicBezTo>
                  <a:cubicBezTo>
                    <a:pt x="188588" y="54434"/>
                    <a:pt x="188588" y="54434"/>
                    <a:pt x="188588" y="251433"/>
                  </a:cubicBezTo>
                  <a:cubicBezTo>
                    <a:pt x="188588" y="295499"/>
                    <a:pt x="152171" y="331788"/>
                    <a:pt x="107950" y="331788"/>
                  </a:cubicBezTo>
                  <a:cubicBezTo>
                    <a:pt x="63729" y="331788"/>
                    <a:pt x="27312" y="295499"/>
                    <a:pt x="27312" y="251433"/>
                  </a:cubicBezTo>
                  <a:cubicBezTo>
                    <a:pt x="27312" y="251433"/>
                    <a:pt x="27312" y="251433"/>
                    <a:pt x="27312" y="54434"/>
                  </a:cubicBezTo>
                  <a:cubicBezTo>
                    <a:pt x="27312" y="54434"/>
                    <a:pt x="27312" y="54434"/>
                    <a:pt x="0" y="54434"/>
                  </a:cubicBezTo>
                  <a:cubicBezTo>
                    <a:pt x="0" y="54434"/>
                    <a:pt x="0" y="54434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413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五边形 1"/>
          <p:cNvSpPr/>
          <p:nvPr/>
        </p:nvSpPr>
        <p:spPr>
          <a:xfrm rot="5400000">
            <a:off x="5581650" y="-666750"/>
            <a:ext cx="1028700" cy="2362200"/>
          </a:xfrm>
          <a:prstGeom prst="homePlate">
            <a:avLst>
              <a:gd name="adj" fmla="val 327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16218" y="139184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CONTENTS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15839" y="1943100"/>
            <a:ext cx="3171825" cy="3592710"/>
          </a:xfrm>
          <a:custGeom>
            <a:avLst/>
            <a:gdLst>
              <a:gd name="connsiteX0" fmla="*/ 0 w 3251200"/>
              <a:gd name="connsiteY0" fmla="*/ 0 h 2628900"/>
              <a:gd name="connsiteX1" fmla="*/ 3251200 w 3251200"/>
              <a:gd name="connsiteY1" fmla="*/ 0 h 2628900"/>
              <a:gd name="connsiteX2" fmla="*/ 3251200 w 3251200"/>
              <a:gd name="connsiteY2" fmla="*/ 2628900 h 2628900"/>
              <a:gd name="connsiteX3" fmla="*/ 0 w 3251200"/>
              <a:gd name="connsiteY3" fmla="*/ 2628900 h 2628900"/>
              <a:gd name="connsiteX4" fmla="*/ 0 w 3251200"/>
              <a:gd name="connsiteY4" fmla="*/ 0 h 2628900"/>
              <a:gd name="connsiteX0" fmla="*/ 0 w 3251200"/>
              <a:gd name="connsiteY0" fmla="*/ 0 h 2628900"/>
              <a:gd name="connsiteX1" fmla="*/ 3251200 w 3251200"/>
              <a:gd name="connsiteY1" fmla="*/ 152400 h 2628900"/>
              <a:gd name="connsiteX2" fmla="*/ 3251200 w 3251200"/>
              <a:gd name="connsiteY2" fmla="*/ 2628900 h 2628900"/>
              <a:gd name="connsiteX3" fmla="*/ 0 w 3251200"/>
              <a:gd name="connsiteY3" fmla="*/ 2628900 h 2628900"/>
              <a:gd name="connsiteX4" fmla="*/ 0 w 3251200"/>
              <a:gd name="connsiteY4" fmla="*/ 0 h 2628900"/>
              <a:gd name="connsiteX0" fmla="*/ 0 w 3251200"/>
              <a:gd name="connsiteY0" fmla="*/ 0 h 2628900"/>
              <a:gd name="connsiteX1" fmla="*/ 3251200 w 3251200"/>
              <a:gd name="connsiteY1" fmla="*/ 152400 h 2628900"/>
              <a:gd name="connsiteX2" fmla="*/ 3251200 w 3251200"/>
              <a:gd name="connsiteY2" fmla="*/ 2463800 h 2628900"/>
              <a:gd name="connsiteX3" fmla="*/ 0 w 3251200"/>
              <a:gd name="connsiteY3" fmla="*/ 2628900 h 2628900"/>
              <a:gd name="connsiteX4" fmla="*/ 0 w 3251200"/>
              <a:gd name="connsiteY4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2628900">
                <a:moveTo>
                  <a:pt x="0" y="0"/>
                </a:moveTo>
                <a:lnTo>
                  <a:pt x="3251200" y="152400"/>
                </a:lnTo>
                <a:lnTo>
                  <a:pt x="3251200" y="2463800"/>
                </a:lnTo>
                <a:lnTo>
                  <a:pt x="0" y="26289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outerShdw blurRad="152400" dist="381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statistics-on-laptop_82095"/>
          <p:cNvSpPr>
            <a:spLocks noChangeAspect="1"/>
          </p:cNvSpPr>
          <p:nvPr/>
        </p:nvSpPr>
        <p:spPr bwMode="auto">
          <a:xfrm>
            <a:off x="2898720" y="3089796"/>
            <a:ext cx="1206062" cy="1299316"/>
          </a:xfrm>
          <a:custGeom>
            <a:avLst/>
            <a:gdLst>
              <a:gd name="T0" fmla="*/ 233 w 238"/>
              <a:gd name="T1" fmla="*/ 236 h 256"/>
              <a:gd name="T2" fmla="*/ 173 w 238"/>
              <a:gd name="T3" fmla="*/ 210 h 256"/>
              <a:gd name="T4" fmla="*/ 168 w 238"/>
              <a:gd name="T5" fmla="*/ 207 h 256"/>
              <a:gd name="T6" fmla="*/ 164 w 238"/>
              <a:gd name="T7" fmla="*/ 195 h 256"/>
              <a:gd name="T8" fmla="*/ 159 w 238"/>
              <a:gd name="T9" fmla="*/ 189 h 256"/>
              <a:gd name="T10" fmla="*/ 157 w 238"/>
              <a:gd name="T11" fmla="*/ 186 h 256"/>
              <a:gd name="T12" fmla="*/ 158 w 238"/>
              <a:gd name="T13" fmla="*/ 167 h 256"/>
              <a:gd name="T14" fmla="*/ 167 w 238"/>
              <a:gd name="T15" fmla="*/ 149 h 256"/>
              <a:gd name="T16" fmla="*/ 178 w 238"/>
              <a:gd name="T17" fmla="*/ 113 h 256"/>
              <a:gd name="T18" fmla="*/ 172 w 238"/>
              <a:gd name="T19" fmla="*/ 109 h 256"/>
              <a:gd name="T20" fmla="*/ 179 w 238"/>
              <a:gd name="T21" fmla="*/ 77 h 256"/>
              <a:gd name="T22" fmla="*/ 180 w 238"/>
              <a:gd name="T23" fmla="*/ 84 h 256"/>
              <a:gd name="T24" fmla="*/ 180 w 238"/>
              <a:gd name="T25" fmla="*/ 86 h 256"/>
              <a:gd name="T26" fmla="*/ 216 w 238"/>
              <a:gd name="T27" fmla="*/ 63 h 256"/>
              <a:gd name="T28" fmla="*/ 119 w 238"/>
              <a:gd name="T29" fmla="*/ 0 h 256"/>
              <a:gd name="T30" fmla="*/ 21 w 238"/>
              <a:gd name="T31" fmla="*/ 63 h 256"/>
              <a:gd name="T32" fmla="*/ 30 w 238"/>
              <a:gd name="T33" fmla="*/ 69 h 256"/>
              <a:gd name="T34" fmla="*/ 30 w 238"/>
              <a:gd name="T35" fmla="*/ 82 h 256"/>
              <a:gd name="T36" fmla="*/ 27 w 238"/>
              <a:gd name="T37" fmla="*/ 85 h 256"/>
              <a:gd name="T38" fmla="*/ 29 w 238"/>
              <a:gd name="T39" fmla="*/ 89 h 256"/>
              <a:gd name="T40" fmla="*/ 21 w 238"/>
              <a:gd name="T41" fmla="*/ 133 h 256"/>
              <a:gd name="T42" fmla="*/ 41 w 238"/>
              <a:gd name="T43" fmla="*/ 133 h 256"/>
              <a:gd name="T44" fmla="*/ 33 w 238"/>
              <a:gd name="T45" fmla="*/ 89 h 256"/>
              <a:gd name="T46" fmla="*/ 35 w 238"/>
              <a:gd name="T47" fmla="*/ 85 h 256"/>
              <a:gd name="T48" fmla="*/ 32 w 238"/>
              <a:gd name="T49" fmla="*/ 82 h 256"/>
              <a:gd name="T50" fmla="*/ 32 w 238"/>
              <a:gd name="T51" fmla="*/ 70 h 256"/>
              <a:gd name="T52" fmla="*/ 57 w 238"/>
              <a:gd name="T53" fmla="*/ 86 h 256"/>
              <a:gd name="T54" fmla="*/ 57 w 238"/>
              <a:gd name="T55" fmla="*/ 85 h 256"/>
              <a:gd name="T56" fmla="*/ 58 w 238"/>
              <a:gd name="T57" fmla="*/ 92 h 256"/>
              <a:gd name="T58" fmla="*/ 67 w 238"/>
              <a:gd name="T59" fmla="*/ 109 h 256"/>
              <a:gd name="T60" fmla="*/ 67 w 238"/>
              <a:gd name="T61" fmla="*/ 110 h 256"/>
              <a:gd name="T62" fmla="*/ 67 w 238"/>
              <a:gd name="T63" fmla="*/ 110 h 256"/>
              <a:gd name="T64" fmla="*/ 65 w 238"/>
              <a:gd name="T65" fmla="*/ 113 h 256"/>
              <a:gd name="T66" fmla="*/ 62 w 238"/>
              <a:gd name="T67" fmla="*/ 118 h 256"/>
              <a:gd name="T68" fmla="*/ 66 w 238"/>
              <a:gd name="T69" fmla="*/ 138 h 256"/>
              <a:gd name="T70" fmla="*/ 70 w 238"/>
              <a:gd name="T71" fmla="*/ 148 h 256"/>
              <a:gd name="T72" fmla="*/ 80 w 238"/>
              <a:gd name="T73" fmla="*/ 166 h 256"/>
              <a:gd name="T74" fmla="*/ 82 w 238"/>
              <a:gd name="T75" fmla="*/ 170 h 256"/>
              <a:gd name="T76" fmla="*/ 80 w 238"/>
              <a:gd name="T77" fmla="*/ 186 h 256"/>
              <a:gd name="T78" fmla="*/ 77 w 238"/>
              <a:gd name="T79" fmla="*/ 189 h 256"/>
              <a:gd name="T80" fmla="*/ 71 w 238"/>
              <a:gd name="T81" fmla="*/ 195 h 256"/>
              <a:gd name="T82" fmla="*/ 67 w 238"/>
              <a:gd name="T83" fmla="*/ 206 h 256"/>
              <a:gd name="T84" fmla="*/ 64 w 238"/>
              <a:gd name="T85" fmla="*/ 209 h 256"/>
              <a:gd name="T86" fmla="*/ 41 w 238"/>
              <a:gd name="T87" fmla="*/ 217 h 256"/>
              <a:gd name="T88" fmla="*/ 4 w 238"/>
              <a:gd name="T89" fmla="*/ 237 h 256"/>
              <a:gd name="T90" fmla="*/ 2 w 238"/>
              <a:gd name="T91" fmla="*/ 256 h 256"/>
              <a:gd name="T92" fmla="*/ 235 w 238"/>
              <a:gd name="T93" fmla="*/ 256 h 256"/>
              <a:gd name="T94" fmla="*/ 233 w 238"/>
              <a:gd name="T95" fmla="*/ 23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8" h="256">
                <a:moveTo>
                  <a:pt x="233" y="236"/>
                </a:moveTo>
                <a:cubicBezTo>
                  <a:pt x="210" y="226"/>
                  <a:pt x="197" y="218"/>
                  <a:pt x="173" y="210"/>
                </a:cubicBezTo>
                <a:cubicBezTo>
                  <a:pt x="171" y="209"/>
                  <a:pt x="169" y="208"/>
                  <a:pt x="168" y="207"/>
                </a:cubicBezTo>
                <a:cubicBezTo>
                  <a:pt x="166" y="203"/>
                  <a:pt x="165" y="199"/>
                  <a:pt x="164" y="195"/>
                </a:cubicBezTo>
                <a:cubicBezTo>
                  <a:pt x="163" y="193"/>
                  <a:pt x="162" y="190"/>
                  <a:pt x="159" y="189"/>
                </a:cubicBezTo>
                <a:cubicBezTo>
                  <a:pt x="158" y="189"/>
                  <a:pt x="157" y="187"/>
                  <a:pt x="157" y="186"/>
                </a:cubicBezTo>
                <a:cubicBezTo>
                  <a:pt x="157" y="177"/>
                  <a:pt x="154" y="171"/>
                  <a:pt x="158" y="167"/>
                </a:cubicBezTo>
                <a:cubicBezTo>
                  <a:pt x="165" y="161"/>
                  <a:pt x="164" y="153"/>
                  <a:pt x="167" y="149"/>
                </a:cubicBezTo>
                <a:cubicBezTo>
                  <a:pt x="171" y="145"/>
                  <a:pt x="180" y="117"/>
                  <a:pt x="178" y="113"/>
                </a:cubicBezTo>
                <a:cubicBezTo>
                  <a:pt x="176" y="109"/>
                  <a:pt x="170" y="111"/>
                  <a:pt x="172" y="109"/>
                </a:cubicBezTo>
                <a:cubicBezTo>
                  <a:pt x="177" y="102"/>
                  <a:pt x="179" y="89"/>
                  <a:pt x="179" y="77"/>
                </a:cubicBezTo>
                <a:cubicBezTo>
                  <a:pt x="180" y="79"/>
                  <a:pt x="180" y="81"/>
                  <a:pt x="180" y="84"/>
                </a:cubicBezTo>
                <a:cubicBezTo>
                  <a:pt x="180" y="86"/>
                  <a:pt x="180" y="86"/>
                  <a:pt x="180" y="86"/>
                </a:cubicBezTo>
                <a:cubicBezTo>
                  <a:pt x="216" y="63"/>
                  <a:pt x="216" y="63"/>
                  <a:pt x="216" y="63"/>
                </a:cubicBezTo>
                <a:cubicBezTo>
                  <a:pt x="119" y="0"/>
                  <a:pt x="119" y="0"/>
                  <a:pt x="119" y="0"/>
                </a:cubicBezTo>
                <a:cubicBezTo>
                  <a:pt x="21" y="63"/>
                  <a:pt x="21" y="63"/>
                  <a:pt x="21" y="63"/>
                </a:cubicBezTo>
                <a:cubicBezTo>
                  <a:pt x="30" y="69"/>
                  <a:pt x="30" y="69"/>
                  <a:pt x="30" y="69"/>
                </a:cubicBezTo>
                <a:cubicBezTo>
                  <a:pt x="30" y="82"/>
                  <a:pt x="30" y="82"/>
                  <a:pt x="30" y="82"/>
                </a:cubicBezTo>
                <a:cubicBezTo>
                  <a:pt x="29" y="82"/>
                  <a:pt x="27" y="84"/>
                  <a:pt x="27" y="85"/>
                </a:cubicBezTo>
                <a:cubicBezTo>
                  <a:pt x="27" y="87"/>
                  <a:pt x="28" y="88"/>
                  <a:pt x="29" y="89"/>
                </a:cubicBezTo>
                <a:cubicBezTo>
                  <a:pt x="21" y="133"/>
                  <a:pt x="21" y="133"/>
                  <a:pt x="21" y="133"/>
                </a:cubicBezTo>
                <a:cubicBezTo>
                  <a:pt x="41" y="133"/>
                  <a:pt x="41" y="133"/>
                  <a:pt x="41" y="133"/>
                </a:cubicBezTo>
                <a:cubicBezTo>
                  <a:pt x="33" y="89"/>
                  <a:pt x="33" y="89"/>
                  <a:pt x="33" y="89"/>
                </a:cubicBezTo>
                <a:cubicBezTo>
                  <a:pt x="34" y="88"/>
                  <a:pt x="35" y="87"/>
                  <a:pt x="35" y="85"/>
                </a:cubicBezTo>
                <a:cubicBezTo>
                  <a:pt x="35" y="84"/>
                  <a:pt x="34" y="82"/>
                  <a:pt x="32" y="82"/>
                </a:cubicBezTo>
                <a:cubicBezTo>
                  <a:pt x="32" y="70"/>
                  <a:pt x="32" y="70"/>
                  <a:pt x="32" y="70"/>
                </a:cubicBezTo>
                <a:cubicBezTo>
                  <a:pt x="57" y="86"/>
                  <a:pt x="57" y="86"/>
                  <a:pt x="57" y="86"/>
                </a:cubicBezTo>
                <a:cubicBezTo>
                  <a:pt x="57" y="85"/>
                  <a:pt x="57" y="85"/>
                  <a:pt x="57" y="85"/>
                </a:cubicBezTo>
                <a:cubicBezTo>
                  <a:pt x="57" y="87"/>
                  <a:pt x="57" y="89"/>
                  <a:pt x="58" y="92"/>
                </a:cubicBezTo>
                <a:cubicBezTo>
                  <a:pt x="60" y="100"/>
                  <a:pt x="64" y="100"/>
                  <a:pt x="67" y="109"/>
                </a:cubicBezTo>
                <a:cubicBezTo>
                  <a:pt x="67" y="109"/>
                  <a:pt x="67" y="110"/>
                  <a:pt x="67" y="110"/>
                </a:cubicBezTo>
                <a:cubicBezTo>
                  <a:pt x="67" y="110"/>
                  <a:pt x="67" y="110"/>
                  <a:pt x="67" y="110"/>
                </a:cubicBezTo>
                <a:cubicBezTo>
                  <a:pt x="66" y="111"/>
                  <a:pt x="66" y="113"/>
                  <a:pt x="65" y="113"/>
                </a:cubicBezTo>
                <a:cubicBezTo>
                  <a:pt x="61" y="114"/>
                  <a:pt x="61" y="116"/>
                  <a:pt x="62" y="118"/>
                </a:cubicBezTo>
                <a:cubicBezTo>
                  <a:pt x="62" y="120"/>
                  <a:pt x="65" y="133"/>
                  <a:pt x="66" y="138"/>
                </a:cubicBezTo>
                <a:cubicBezTo>
                  <a:pt x="67" y="141"/>
                  <a:pt x="70" y="144"/>
                  <a:pt x="70" y="148"/>
                </a:cubicBezTo>
                <a:cubicBezTo>
                  <a:pt x="72" y="155"/>
                  <a:pt x="75" y="161"/>
                  <a:pt x="80" y="166"/>
                </a:cubicBezTo>
                <a:cubicBezTo>
                  <a:pt x="81" y="167"/>
                  <a:pt x="82" y="169"/>
                  <a:pt x="82" y="170"/>
                </a:cubicBezTo>
                <a:cubicBezTo>
                  <a:pt x="81" y="175"/>
                  <a:pt x="81" y="181"/>
                  <a:pt x="80" y="186"/>
                </a:cubicBezTo>
                <a:cubicBezTo>
                  <a:pt x="80" y="187"/>
                  <a:pt x="78" y="189"/>
                  <a:pt x="77" y="189"/>
                </a:cubicBezTo>
                <a:cubicBezTo>
                  <a:pt x="73" y="190"/>
                  <a:pt x="72" y="193"/>
                  <a:pt x="71" y="195"/>
                </a:cubicBezTo>
                <a:cubicBezTo>
                  <a:pt x="70" y="199"/>
                  <a:pt x="69" y="203"/>
                  <a:pt x="67" y="206"/>
                </a:cubicBezTo>
                <a:cubicBezTo>
                  <a:pt x="67" y="207"/>
                  <a:pt x="65" y="209"/>
                  <a:pt x="64" y="209"/>
                </a:cubicBezTo>
                <a:cubicBezTo>
                  <a:pt x="56" y="212"/>
                  <a:pt x="49" y="214"/>
                  <a:pt x="41" y="217"/>
                </a:cubicBezTo>
                <a:cubicBezTo>
                  <a:pt x="33" y="220"/>
                  <a:pt x="12" y="233"/>
                  <a:pt x="4" y="237"/>
                </a:cubicBezTo>
                <a:cubicBezTo>
                  <a:pt x="0" y="239"/>
                  <a:pt x="2" y="256"/>
                  <a:pt x="2" y="256"/>
                </a:cubicBezTo>
                <a:cubicBezTo>
                  <a:pt x="235" y="256"/>
                  <a:pt x="235" y="256"/>
                  <a:pt x="235" y="256"/>
                </a:cubicBezTo>
                <a:cubicBezTo>
                  <a:pt x="235" y="256"/>
                  <a:pt x="238" y="238"/>
                  <a:pt x="233" y="2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398844" y="2039600"/>
            <a:ext cx="14414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>
                <a:solidFill>
                  <a:schemeClr val="accent2"/>
                </a:solidFill>
              </a:rPr>
              <a:t>01</a:t>
            </a:r>
            <a:endParaRPr lang="zh-CN" altLang="en-US" sz="8800" b="1" dirty="0">
              <a:solidFill>
                <a:schemeClr val="accent2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808544" y="26346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项目意义</a:t>
            </a:r>
          </a:p>
        </p:txBody>
      </p:sp>
    </p:spTree>
    <p:extLst>
      <p:ext uri="{BB962C8B-B14F-4D97-AF65-F5344CB8AC3E}">
        <p14:creationId xmlns:p14="http://schemas.microsoft.com/office/powerpoint/2010/main" val="377882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占位符 14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矩形 1"/>
          <p:cNvSpPr/>
          <p:nvPr/>
        </p:nvSpPr>
        <p:spPr>
          <a:xfrm>
            <a:off x="695325" y="781050"/>
            <a:ext cx="7191374" cy="529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886700" y="781050"/>
            <a:ext cx="3609975" cy="529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33848" y="129572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</a:rPr>
              <a:t>项目意义</a:t>
            </a:r>
          </a:p>
        </p:txBody>
      </p:sp>
      <p:sp>
        <p:nvSpPr>
          <p:cNvPr id="16" name="矩形 15"/>
          <p:cNvSpPr/>
          <p:nvPr/>
        </p:nvSpPr>
        <p:spPr>
          <a:xfrm>
            <a:off x="1158991" y="2748397"/>
            <a:ext cx="6499450" cy="1619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在诸如一些智能设备比较多的厂或者一些场景中，人工手动通过本子书写记录设备巡检记录非常的不方便，记录容易丢失，查找不方便。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所以通过一个设备检索平台系统就能提高效率，同时减少错误率，并能很好的直观地查看设备的情况，同时也能更好的维护昂贵的智能设备。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statistics-on-laptop_82095"/>
          <p:cNvSpPr>
            <a:spLocks noChangeAspect="1"/>
          </p:cNvSpPr>
          <p:nvPr/>
        </p:nvSpPr>
        <p:spPr bwMode="auto">
          <a:xfrm>
            <a:off x="9063717" y="2496351"/>
            <a:ext cx="1255940" cy="1930088"/>
          </a:xfrm>
          <a:custGeom>
            <a:avLst/>
            <a:gdLst>
              <a:gd name="connsiteX0" fmla="*/ 66675 w 215900"/>
              <a:gd name="connsiteY0" fmla="*/ 115887 h 331788"/>
              <a:gd name="connsiteX1" fmla="*/ 149225 w 215900"/>
              <a:gd name="connsiteY1" fmla="*/ 115887 h 331788"/>
              <a:gd name="connsiteX2" fmla="*/ 149225 w 215900"/>
              <a:gd name="connsiteY2" fmla="*/ 250859 h 331788"/>
              <a:gd name="connsiteX3" fmla="*/ 107950 w 215900"/>
              <a:gd name="connsiteY3" fmla="*/ 293687 h 331788"/>
              <a:gd name="connsiteX4" fmla="*/ 66675 w 215900"/>
              <a:gd name="connsiteY4" fmla="*/ 250859 h 331788"/>
              <a:gd name="connsiteX5" fmla="*/ 66675 w 215900"/>
              <a:gd name="connsiteY5" fmla="*/ 115887 h 331788"/>
              <a:gd name="connsiteX6" fmla="*/ 20637 w 215900"/>
              <a:gd name="connsiteY6" fmla="*/ 20637 h 331788"/>
              <a:gd name="connsiteX7" fmla="*/ 20637 w 215900"/>
              <a:gd name="connsiteY7" fmla="*/ 33606 h 331788"/>
              <a:gd name="connsiteX8" fmla="*/ 48003 w 215900"/>
              <a:gd name="connsiteY8" fmla="*/ 33606 h 331788"/>
              <a:gd name="connsiteX9" fmla="*/ 48003 w 215900"/>
              <a:gd name="connsiteY9" fmla="*/ 251491 h 331788"/>
              <a:gd name="connsiteX10" fmla="*/ 107950 w 215900"/>
              <a:gd name="connsiteY10" fmla="*/ 311150 h 331788"/>
              <a:gd name="connsiteX11" fmla="*/ 167896 w 215900"/>
              <a:gd name="connsiteY11" fmla="*/ 251491 h 331788"/>
              <a:gd name="connsiteX12" fmla="*/ 167896 w 215900"/>
              <a:gd name="connsiteY12" fmla="*/ 33606 h 331788"/>
              <a:gd name="connsiteX13" fmla="*/ 195262 w 215900"/>
              <a:gd name="connsiteY13" fmla="*/ 33606 h 331788"/>
              <a:gd name="connsiteX14" fmla="*/ 195262 w 215900"/>
              <a:gd name="connsiteY14" fmla="*/ 20637 h 331788"/>
              <a:gd name="connsiteX15" fmla="*/ 20637 w 215900"/>
              <a:gd name="connsiteY15" fmla="*/ 20637 h 331788"/>
              <a:gd name="connsiteX16" fmla="*/ 0 w 215900"/>
              <a:gd name="connsiteY16" fmla="*/ 0 h 331788"/>
              <a:gd name="connsiteX17" fmla="*/ 215900 w 215900"/>
              <a:gd name="connsiteY17" fmla="*/ 0 h 331788"/>
              <a:gd name="connsiteX18" fmla="*/ 215900 w 215900"/>
              <a:gd name="connsiteY18" fmla="*/ 54434 h 331788"/>
              <a:gd name="connsiteX19" fmla="*/ 188588 w 215900"/>
              <a:gd name="connsiteY19" fmla="*/ 54434 h 331788"/>
              <a:gd name="connsiteX20" fmla="*/ 188588 w 215900"/>
              <a:gd name="connsiteY20" fmla="*/ 251433 h 331788"/>
              <a:gd name="connsiteX21" fmla="*/ 107950 w 215900"/>
              <a:gd name="connsiteY21" fmla="*/ 331788 h 331788"/>
              <a:gd name="connsiteX22" fmla="*/ 27312 w 215900"/>
              <a:gd name="connsiteY22" fmla="*/ 251433 h 331788"/>
              <a:gd name="connsiteX23" fmla="*/ 27312 w 215900"/>
              <a:gd name="connsiteY23" fmla="*/ 54434 h 331788"/>
              <a:gd name="connsiteX24" fmla="*/ 0 w 215900"/>
              <a:gd name="connsiteY24" fmla="*/ 54434 h 331788"/>
              <a:gd name="connsiteX25" fmla="*/ 0 w 215900"/>
              <a:gd name="connsiteY25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15900" h="331788">
                <a:moveTo>
                  <a:pt x="66675" y="115887"/>
                </a:moveTo>
                <a:cubicBezTo>
                  <a:pt x="66675" y="115887"/>
                  <a:pt x="66675" y="115887"/>
                  <a:pt x="149225" y="115887"/>
                </a:cubicBezTo>
                <a:cubicBezTo>
                  <a:pt x="149225" y="115887"/>
                  <a:pt x="149225" y="115887"/>
                  <a:pt x="149225" y="250859"/>
                </a:cubicBezTo>
                <a:cubicBezTo>
                  <a:pt x="149225" y="274220"/>
                  <a:pt x="131167" y="293687"/>
                  <a:pt x="107950" y="293687"/>
                </a:cubicBezTo>
                <a:cubicBezTo>
                  <a:pt x="84733" y="293687"/>
                  <a:pt x="66675" y="274220"/>
                  <a:pt x="66675" y="250859"/>
                </a:cubicBezTo>
                <a:cubicBezTo>
                  <a:pt x="66675" y="250859"/>
                  <a:pt x="66675" y="250859"/>
                  <a:pt x="66675" y="115887"/>
                </a:cubicBezTo>
                <a:close/>
                <a:moveTo>
                  <a:pt x="20637" y="20637"/>
                </a:moveTo>
                <a:cubicBezTo>
                  <a:pt x="20637" y="20637"/>
                  <a:pt x="20637" y="20637"/>
                  <a:pt x="20637" y="33606"/>
                </a:cubicBezTo>
                <a:cubicBezTo>
                  <a:pt x="20637" y="33606"/>
                  <a:pt x="20637" y="33606"/>
                  <a:pt x="48003" y="33606"/>
                </a:cubicBezTo>
                <a:cubicBezTo>
                  <a:pt x="48003" y="33606"/>
                  <a:pt x="48003" y="33606"/>
                  <a:pt x="48003" y="251491"/>
                </a:cubicBezTo>
                <a:cubicBezTo>
                  <a:pt x="48003" y="283914"/>
                  <a:pt x="75370" y="311150"/>
                  <a:pt x="107950" y="311150"/>
                </a:cubicBezTo>
                <a:cubicBezTo>
                  <a:pt x="140529" y="311150"/>
                  <a:pt x="167896" y="283914"/>
                  <a:pt x="167896" y="251491"/>
                </a:cubicBezTo>
                <a:cubicBezTo>
                  <a:pt x="167896" y="251491"/>
                  <a:pt x="167896" y="251491"/>
                  <a:pt x="167896" y="33606"/>
                </a:cubicBezTo>
                <a:cubicBezTo>
                  <a:pt x="167896" y="33606"/>
                  <a:pt x="167896" y="33606"/>
                  <a:pt x="195262" y="33606"/>
                </a:cubicBezTo>
                <a:cubicBezTo>
                  <a:pt x="195262" y="33606"/>
                  <a:pt x="195262" y="33606"/>
                  <a:pt x="195262" y="20637"/>
                </a:cubicBezTo>
                <a:cubicBezTo>
                  <a:pt x="195262" y="20637"/>
                  <a:pt x="195262" y="20637"/>
                  <a:pt x="20637" y="20637"/>
                </a:cubicBezTo>
                <a:close/>
                <a:moveTo>
                  <a:pt x="0" y="0"/>
                </a:moveTo>
                <a:lnTo>
                  <a:pt x="215900" y="0"/>
                </a:lnTo>
                <a:cubicBezTo>
                  <a:pt x="215900" y="0"/>
                  <a:pt x="215900" y="0"/>
                  <a:pt x="215900" y="54434"/>
                </a:cubicBezTo>
                <a:cubicBezTo>
                  <a:pt x="215900" y="54434"/>
                  <a:pt x="215900" y="54434"/>
                  <a:pt x="188588" y="54434"/>
                </a:cubicBezTo>
                <a:cubicBezTo>
                  <a:pt x="188588" y="54434"/>
                  <a:pt x="188588" y="54434"/>
                  <a:pt x="188588" y="251433"/>
                </a:cubicBezTo>
                <a:cubicBezTo>
                  <a:pt x="188588" y="295499"/>
                  <a:pt x="152171" y="331788"/>
                  <a:pt x="107950" y="331788"/>
                </a:cubicBezTo>
                <a:cubicBezTo>
                  <a:pt x="63729" y="331788"/>
                  <a:pt x="27312" y="295499"/>
                  <a:pt x="27312" y="251433"/>
                </a:cubicBezTo>
                <a:cubicBezTo>
                  <a:pt x="27312" y="251433"/>
                  <a:pt x="27312" y="251433"/>
                  <a:pt x="27312" y="54434"/>
                </a:cubicBezTo>
                <a:cubicBezTo>
                  <a:pt x="27312" y="54434"/>
                  <a:pt x="27312" y="54434"/>
                  <a:pt x="0" y="54434"/>
                </a:cubicBezTo>
                <a:cubicBezTo>
                  <a:pt x="0" y="54434"/>
                  <a:pt x="0" y="54434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93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6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五边形 1"/>
          <p:cNvSpPr/>
          <p:nvPr/>
        </p:nvSpPr>
        <p:spPr>
          <a:xfrm rot="5400000">
            <a:off x="5581650" y="-666750"/>
            <a:ext cx="1028700" cy="2362200"/>
          </a:xfrm>
          <a:prstGeom prst="homePlate">
            <a:avLst>
              <a:gd name="adj" fmla="val 327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16218" y="139184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CONTENTS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15839" y="1943100"/>
            <a:ext cx="3171825" cy="3592710"/>
          </a:xfrm>
          <a:custGeom>
            <a:avLst/>
            <a:gdLst>
              <a:gd name="connsiteX0" fmla="*/ 0 w 3251200"/>
              <a:gd name="connsiteY0" fmla="*/ 0 h 2628900"/>
              <a:gd name="connsiteX1" fmla="*/ 3251200 w 3251200"/>
              <a:gd name="connsiteY1" fmla="*/ 0 h 2628900"/>
              <a:gd name="connsiteX2" fmla="*/ 3251200 w 3251200"/>
              <a:gd name="connsiteY2" fmla="*/ 2628900 h 2628900"/>
              <a:gd name="connsiteX3" fmla="*/ 0 w 3251200"/>
              <a:gd name="connsiteY3" fmla="*/ 2628900 h 2628900"/>
              <a:gd name="connsiteX4" fmla="*/ 0 w 3251200"/>
              <a:gd name="connsiteY4" fmla="*/ 0 h 2628900"/>
              <a:gd name="connsiteX0" fmla="*/ 0 w 3251200"/>
              <a:gd name="connsiteY0" fmla="*/ 0 h 2628900"/>
              <a:gd name="connsiteX1" fmla="*/ 3251200 w 3251200"/>
              <a:gd name="connsiteY1" fmla="*/ 152400 h 2628900"/>
              <a:gd name="connsiteX2" fmla="*/ 3251200 w 3251200"/>
              <a:gd name="connsiteY2" fmla="*/ 2628900 h 2628900"/>
              <a:gd name="connsiteX3" fmla="*/ 0 w 3251200"/>
              <a:gd name="connsiteY3" fmla="*/ 2628900 h 2628900"/>
              <a:gd name="connsiteX4" fmla="*/ 0 w 3251200"/>
              <a:gd name="connsiteY4" fmla="*/ 0 h 2628900"/>
              <a:gd name="connsiteX0" fmla="*/ 0 w 3251200"/>
              <a:gd name="connsiteY0" fmla="*/ 0 h 2628900"/>
              <a:gd name="connsiteX1" fmla="*/ 3251200 w 3251200"/>
              <a:gd name="connsiteY1" fmla="*/ 152400 h 2628900"/>
              <a:gd name="connsiteX2" fmla="*/ 3251200 w 3251200"/>
              <a:gd name="connsiteY2" fmla="*/ 2463800 h 2628900"/>
              <a:gd name="connsiteX3" fmla="*/ 0 w 3251200"/>
              <a:gd name="connsiteY3" fmla="*/ 2628900 h 2628900"/>
              <a:gd name="connsiteX4" fmla="*/ 0 w 3251200"/>
              <a:gd name="connsiteY4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2628900">
                <a:moveTo>
                  <a:pt x="0" y="0"/>
                </a:moveTo>
                <a:lnTo>
                  <a:pt x="3251200" y="152400"/>
                </a:lnTo>
                <a:lnTo>
                  <a:pt x="3251200" y="2463800"/>
                </a:lnTo>
                <a:lnTo>
                  <a:pt x="0" y="26289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outerShdw blurRad="152400" dist="381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statistics-on-laptop_82095"/>
          <p:cNvSpPr>
            <a:spLocks noChangeAspect="1"/>
          </p:cNvSpPr>
          <p:nvPr/>
        </p:nvSpPr>
        <p:spPr bwMode="auto">
          <a:xfrm>
            <a:off x="2852093" y="3109933"/>
            <a:ext cx="1299316" cy="1259041"/>
          </a:xfrm>
          <a:custGeom>
            <a:avLst/>
            <a:gdLst>
              <a:gd name="connsiteX0" fmla="*/ 58918 w 323554"/>
              <a:gd name="connsiteY0" fmla="*/ 189699 h 313525"/>
              <a:gd name="connsiteX1" fmla="*/ 101421 w 323554"/>
              <a:gd name="connsiteY1" fmla="*/ 189699 h 313525"/>
              <a:gd name="connsiteX2" fmla="*/ 103997 w 323554"/>
              <a:gd name="connsiteY2" fmla="*/ 189699 h 313525"/>
              <a:gd name="connsiteX3" fmla="*/ 114301 w 323554"/>
              <a:gd name="connsiteY3" fmla="*/ 201731 h 313525"/>
              <a:gd name="connsiteX4" fmla="*/ 113013 w 323554"/>
              <a:gd name="connsiteY4" fmla="*/ 205741 h 313525"/>
              <a:gd name="connsiteX5" fmla="*/ 101421 w 323554"/>
              <a:gd name="connsiteY5" fmla="*/ 215099 h 313525"/>
              <a:gd name="connsiteX6" fmla="*/ 58918 w 323554"/>
              <a:gd name="connsiteY6" fmla="*/ 215099 h 313525"/>
              <a:gd name="connsiteX7" fmla="*/ 46038 w 323554"/>
              <a:gd name="connsiteY7" fmla="*/ 201731 h 313525"/>
              <a:gd name="connsiteX8" fmla="*/ 58918 w 323554"/>
              <a:gd name="connsiteY8" fmla="*/ 189699 h 313525"/>
              <a:gd name="connsiteX9" fmla="*/ 149225 w 323554"/>
              <a:gd name="connsiteY9" fmla="*/ 165887 h 313525"/>
              <a:gd name="connsiteX10" fmla="*/ 142875 w 323554"/>
              <a:gd name="connsiteY10" fmla="*/ 186525 h 313525"/>
              <a:gd name="connsiteX11" fmla="*/ 153988 w 323554"/>
              <a:gd name="connsiteY11" fmla="*/ 196050 h 313525"/>
              <a:gd name="connsiteX12" fmla="*/ 173038 w 323554"/>
              <a:gd name="connsiteY12" fmla="*/ 188112 h 313525"/>
              <a:gd name="connsiteX13" fmla="*/ 145188 w 323554"/>
              <a:gd name="connsiteY13" fmla="*/ 151599 h 313525"/>
              <a:gd name="connsiteX14" fmla="*/ 187326 w 323554"/>
              <a:gd name="connsiteY14" fmla="*/ 190104 h 313525"/>
              <a:gd name="connsiteX15" fmla="*/ 138803 w 323554"/>
              <a:gd name="connsiteY15" fmla="*/ 210640 h 313525"/>
              <a:gd name="connsiteX16" fmla="*/ 131142 w 323554"/>
              <a:gd name="connsiteY16" fmla="*/ 210640 h 313525"/>
              <a:gd name="connsiteX17" fmla="*/ 129865 w 323554"/>
              <a:gd name="connsiteY17" fmla="*/ 202939 h 313525"/>
              <a:gd name="connsiteX18" fmla="*/ 145188 w 323554"/>
              <a:gd name="connsiteY18" fmla="*/ 151599 h 313525"/>
              <a:gd name="connsiteX19" fmla="*/ 58982 w 323554"/>
              <a:gd name="connsiteY19" fmla="*/ 146837 h 313525"/>
              <a:gd name="connsiteX20" fmla="*/ 130176 w 323554"/>
              <a:gd name="connsiteY20" fmla="*/ 146837 h 313525"/>
              <a:gd name="connsiteX21" fmla="*/ 130176 w 323554"/>
              <a:gd name="connsiteY21" fmla="*/ 148186 h 313525"/>
              <a:gd name="connsiteX22" fmla="*/ 122409 w 323554"/>
              <a:gd name="connsiteY22" fmla="*/ 173825 h 313525"/>
              <a:gd name="connsiteX23" fmla="*/ 58982 w 323554"/>
              <a:gd name="connsiteY23" fmla="*/ 173825 h 313525"/>
              <a:gd name="connsiteX24" fmla="*/ 46038 w 323554"/>
              <a:gd name="connsiteY24" fmla="*/ 160331 h 313525"/>
              <a:gd name="connsiteX25" fmla="*/ 58982 w 323554"/>
              <a:gd name="connsiteY25" fmla="*/ 146837 h 313525"/>
              <a:gd name="connsiteX26" fmla="*/ 59011 w 323554"/>
              <a:gd name="connsiteY26" fmla="*/ 105562 h 313525"/>
              <a:gd name="connsiteX27" fmla="*/ 166688 w 323554"/>
              <a:gd name="connsiteY27" fmla="*/ 105562 h 313525"/>
              <a:gd name="connsiteX28" fmla="*/ 144634 w 323554"/>
              <a:gd name="connsiteY28" fmla="*/ 130962 h 313525"/>
              <a:gd name="connsiteX29" fmla="*/ 59011 w 323554"/>
              <a:gd name="connsiteY29" fmla="*/ 130962 h 313525"/>
              <a:gd name="connsiteX30" fmla="*/ 46038 w 323554"/>
              <a:gd name="connsiteY30" fmla="*/ 118930 h 313525"/>
              <a:gd name="connsiteX31" fmla="*/ 59011 w 323554"/>
              <a:gd name="connsiteY31" fmla="*/ 105562 h 313525"/>
              <a:gd name="connsiteX32" fmla="*/ 226883 w 323554"/>
              <a:gd name="connsiteY32" fmla="*/ 81749 h 313525"/>
              <a:gd name="connsiteX33" fmla="*/ 224292 w 323554"/>
              <a:gd name="connsiteY33" fmla="*/ 83037 h 313525"/>
              <a:gd name="connsiteX34" fmla="*/ 171159 w 323554"/>
              <a:gd name="connsiteY34" fmla="*/ 140996 h 313525"/>
              <a:gd name="connsiteX35" fmla="*/ 172455 w 323554"/>
              <a:gd name="connsiteY35" fmla="*/ 146148 h 313525"/>
              <a:gd name="connsiteX36" fmla="*/ 175047 w 323554"/>
              <a:gd name="connsiteY36" fmla="*/ 148724 h 313525"/>
              <a:gd name="connsiteX37" fmla="*/ 177639 w 323554"/>
              <a:gd name="connsiteY37" fmla="*/ 150012 h 313525"/>
              <a:gd name="connsiteX38" fmla="*/ 180230 w 323554"/>
              <a:gd name="connsiteY38" fmla="*/ 148724 h 313525"/>
              <a:gd name="connsiteX39" fmla="*/ 232067 w 323554"/>
              <a:gd name="connsiteY39" fmla="*/ 90765 h 313525"/>
              <a:gd name="connsiteX40" fmla="*/ 232067 w 323554"/>
              <a:gd name="connsiteY40" fmla="*/ 85613 h 313525"/>
              <a:gd name="connsiteX41" fmla="*/ 229475 w 323554"/>
              <a:gd name="connsiteY41" fmla="*/ 83037 h 313525"/>
              <a:gd name="connsiteX42" fmla="*/ 226883 w 323554"/>
              <a:gd name="connsiteY42" fmla="*/ 81749 h 313525"/>
              <a:gd name="connsiteX43" fmla="*/ 247254 w 323554"/>
              <a:gd name="connsiteY43" fmla="*/ 62303 h 313525"/>
              <a:gd name="connsiteX44" fmla="*/ 242491 w 323554"/>
              <a:gd name="connsiteY44" fmla="*/ 63493 h 313525"/>
              <a:gd name="connsiteX45" fmla="*/ 237729 w 323554"/>
              <a:gd name="connsiteY45" fmla="*/ 68256 h 313525"/>
              <a:gd name="connsiteX46" fmla="*/ 236538 w 323554"/>
              <a:gd name="connsiteY46" fmla="*/ 70637 h 313525"/>
              <a:gd name="connsiteX47" fmla="*/ 237729 w 323554"/>
              <a:gd name="connsiteY47" fmla="*/ 73019 h 313525"/>
              <a:gd name="connsiteX48" fmla="*/ 240110 w 323554"/>
              <a:gd name="connsiteY48" fmla="*/ 74209 h 313525"/>
              <a:gd name="connsiteX49" fmla="*/ 242491 w 323554"/>
              <a:gd name="connsiteY49" fmla="*/ 75400 h 313525"/>
              <a:gd name="connsiteX50" fmla="*/ 244873 w 323554"/>
              <a:gd name="connsiteY50" fmla="*/ 75400 h 313525"/>
              <a:gd name="connsiteX51" fmla="*/ 244873 w 323554"/>
              <a:gd name="connsiteY51" fmla="*/ 74209 h 313525"/>
              <a:gd name="connsiteX52" fmla="*/ 249635 w 323554"/>
              <a:gd name="connsiteY52" fmla="*/ 69447 h 313525"/>
              <a:gd name="connsiteX53" fmla="*/ 249635 w 323554"/>
              <a:gd name="connsiteY53" fmla="*/ 64684 h 313525"/>
              <a:gd name="connsiteX54" fmla="*/ 247254 w 323554"/>
              <a:gd name="connsiteY54" fmla="*/ 62303 h 313525"/>
              <a:gd name="connsiteX55" fmla="*/ 24647 w 323554"/>
              <a:gd name="connsiteY55" fmla="*/ 48412 h 313525"/>
              <a:gd name="connsiteX56" fmla="*/ 201069 w 323554"/>
              <a:gd name="connsiteY56" fmla="*/ 48412 h 313525"/>
              <a:gd name="connsiteX57" fmla="*/ 214041 w 323554"/>
              <a:gd name="connsiteY57" fmla="*/ 52292 h 313525"/>
              <a:gd name="connsiteX58" fmla="*/ 193285 w 323554"/>
              <a:gd name="connsiteY58" fmla="*/ 76863 h 313525"/>
              <a:gd name="connsiteX59" fmla="*/ 181610 w 323554"/>
              <a:gd name="connsiteY59" fmla="*/ 72983 h 313525"/>
              <a:gd name="connsiteX60" fmla="*/ 45403 w 323554"/>
              <a:gd name="connsiteY60" fmla="*/ 72983 h 313525"/>
              <a:gd name="connsiteX61" fmla="*/ 24647 w 323554"/>
              <a:gd name="connsiteY61" fmla="*/ 93675 h 313525"/>
              <a:gd name="connsiteX62" fmla="*/ 24647 w 323554"/>
              <a:gd name="connsiteY62" fmla="*/ 268262 h 313525"/>
              <a:gd name="connsiteX63" fmla="*/ 45403 w 323554"/>
              <a:gd name="connsiteY63" fmla="*/ 287660 h 313525"/>
              <a:gd name="connsiteX64" fmla="*/ 181610 w 323554"/>
              <a:gd name="connsiteY64" fmla="*/ 287660 h 313525"/>
              <a:gd name="connsiteX65" fmla="*/ 202366 w 323554"/>
              <a:gd name="connsiteY65" fmla="*/ 268262 h 313525"/>
              <a:gd name="connsiteX66" fmla="*/ 202366 w 323554"/>
              <a:gd name="connsiteY66" fmla="*/ 202307 h 313525"/>
              <a:gd name="connsiteX67" fmla="*/ 203663 w 323554"/>
              <a:gd name="connsiteY67" fmla="*/ 201014 h 313525"/>
              <a:gd name="connsiteX68" fmla="*/ 206258 w 323554"/>
              <a:gd name="connsiteY68" fmla="*/ 198427 h 313525"/>
              <a:gd name="connsiteX69" fmla="*/ 227013 w 323554"/>
              <a:gd name="connsiteY69" fmla="*/ 175149 h 313525"/>
              <a:gd name="connsiteX70" fmla="*/ 227013 w 323554"/>
              <a:gd name="connsiteY70" fmla="*/ 287660 h 313525"/>
              <a:gd name="connsiteX71" fmla="*/ 201069 w 323554"/>
              <a:gd name="connsiteY71" fmla="*/ 313525 h 313525"/>
              <a:gd name="connsiteX72" fmla="*/ 25944 w 323554"/>
              <a:gd name="connsiteY72" fmla="*/ 313525 h 313525"/>
              <a:gd name="connsiteX73" fmla="*/ 0 w 323554"/>
              <a:gd name="connsiteY73" fmla="*/ 287660 h 313525"/>
              <a:gd name="connsiteX74" fmla="*/ 0 w 323554"/>
              <a:gd name="connsiteY74" fmla="*/ 72983 h 313525"/>
              <a:gd name="connsiteX75" fmla="*/ 24647 w 323554"/>
              <a:gd name="connsiteY75" fmla="*/ 48412 h 313525"/>
              <a:gd name="connsiteX76" fmla="*/ 242888 w 323554"/>
              <a:gd name="connsiteY76" fmla="*/ 42062 h 313525"/>
              <a:gd name="connsiteX77" fmla="*/ 285751 w 323554"/>
              <a:gd name="connsiteY77" fmla="*/ 81750 h 313525"/>
              <a:gd name="connsiteX78" fmla="*/ 279401 w 323554"/>
              <a:gd name="connsiteY78" fmla="*/ 89687 h 313525"/>
              <a:gd name="connsiteX79" fmla="*/ 200026 w 323554"/>
              <a:gd name="connsiteY79" fmla="*/ 178587 h 313525"/>
              <a:gd name="connsiteX80" fmla="*/ 193676 w 323554"/>
              <a:gd name="connsiteY80" fmla="*/ 184937 h 313525"/>
              <a:gd name="connsiteX81" fmla="*/ 150813 w 323554"/>
              <a:gd name="connsiteY81" fmla="*/ 146837 h 313525"/>
              <a:gd name="connsiteX82" fmla="*/ 155576 w 323554"/>
              <a:gd name="connsiteY82" fmla="*/ 138899 h 313525"/>
              <a:gd name="connsiteX83" fmla="*/ 236538 w 323554"/>
              <a:gd name="connsiteY83" fmla="*/ 48412 h 313525"/>
              <a:gd name="connsiteX84" fmla="*/ 257175 w 323554"/>
              <a:gd name="connsiteY84" fmla="*/ 26187 h 313525"/>
              <a:gd name="connsiteX85" fmla="*/ 301625 w 323554"/>
              <a:gd name="connsiteY85" fmla="*/ 64287 h 313525"/>
              <a:gd name="connsiteX86" fmla="*/ 295275 w 323554"/>
              <a:gd name="connsiteY86" fmla="*/ 72225 h 313525"/>
              <a:gd name="connsiteX87" fmla="*/ 290513 w 323554"/>
              <a:gd name="connsiteY87" fmla="*/ 75400 h 313525"/>
              <a:gd name="connsiteX88" fmla="*/ 247650 w 323554"/>
              <a:gd name="connsiteY88" fmla="*/ 37300 h 313525"/>
              <a:gd name="connsiteX89" fmla="*/ 250825 w 323554"/>
              <a:gd name="connsiteY89" fmla="*/ 34125 h 313525"/>
              <a:gd name="connsiteX90" fmla="*/ 285750 w 323554"/>
              <a:gd name="connsiteY90" fmla="*/ 11899 h 313525"/>
              <a:gd name="connsiteX91" fmla="*/ 279400 w 323554"/>
              <a:gd name="connsiteY91" fmla="*/ 19837 h 313525"/>
              <a:gd name="connsiteX92" fmla="*/ 304800 w 323554"/>
              <a:gd name="connsiteY92" fmla="*/ 43649 h 313525"/>
              <a:gd name="connsiteX93" fmla="*/ 312738 w 323554"/>
              <a:gd name="connsiteY93" fmla="*/ 35712 h 313525"/>
              <a:gd name="connsiteX94" fmla="*/ 285265 w 323554"/>
              <a:gd name="connsiteY94" fmla="*/ 516 h 313525"/>
              <a:gd name="connsiteX95" fmla="*/ 294336 w 323554"/>
              <a:gd name="connsiteY95" fmla="*/ 3151 h 313525"/>
              <a:gd name="connsiteX96" fmla="*/ 318958 w 323554"/>
              <a:gd name="connsiteY96" fmla="*/ 25545 h 313525"/>
              <a:gd name="connsiteX97" fmla="*/ 320254 w 323554"/>
              <a:gd name="connsiteY97" fmla="*/ 43987 h 313525"/>
              <a:gd name="connsiteX98" fmla="*/ 305999 w 323554"/>
              <a:gd name="connsiteY98" fmla="*/ 61112 h 313525"/>
              <a:gd name="connsiteX99" fmla="*/ 261938 w 323554"/>
              <a:gd name="connsiteY99" fmla="*/ 20276 h 313525"/>
              <a:gd name="connsiteX100" fmla="*/ 276193 w 323554"/>
              <a:gd name="connsiteY100" fmla="*/ 4468 h 313525"/>
              <a:gd name="connsiteX101" fmla="*/ 285265 w 323554"/>
              <a:gd name="connsiteY101" fmla="*/ 516 h 31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323554" h="313525">
                <a:moveTo>
                  <a:pt x="58918" y="189699"/>
                </a:moveTo>
                <a:cubicBezTo>
                  <a:pt x="58918" y="189699"/>
                  <a:pt x="58918" y="189699"/>
                  <a:pt x="101421" y="189699"/>
                </a:cubicBezTo>
                <a:cubicBezTo>
                  <a:pt x="102709" y="189699"/>
                  <a:pt x="102709" y="189699"/>
                  <a:pt x="103997" y="189699"/>
                </a:cubicBezTo>
                <a:cubicBezTo>
                  <a:pt x="109149" y="189699"/>
                  <a:pt x="114301" y="195046"/>
                  <a:pt x="114301" y="201731"/>
                </a:cubicBezTo>
                <a:cubicBezTo>
                  <a:pt x="114301" y="203067"/>
                  <a:pt x="114301" y="204404"/>
                  <a:pt x="113013" y="205741"/>
                </a:cubicBezTo>
                <a:cubicBezTo>
                  <a:pt x="111725" y="211088"/>
                  <a:pt x="107861" y="215099"/>
                  <a:pt x="101421" y="215099"/>
                </a:cubicBezTo>
                <a:cubicBezTo>
                  <a:pt x="101421" y="215099"/>
                  <a:pt x="101421" y="215099"/>
                  <a:pt x="58918" y="215099"/>
                </a:cubicBezTo>
                <a:cubicBezTo>
                  <a:pt x="51190" y="215099"/>
                  <a:pt x="46038" y="209752"/>
                  <a:pt x="46038" y="201731"/>
                </a:cubicBezTo>
                <a:cubicBezTo>
                  <a:pt x="46038" y="195046"/>
                  <a:pt x="51190" y="189699"/>
                  <a:pt x="58918" y="189699"/>
                </a:cubicBezTo>
                <a:close/>
                <a:moveTo>
                  <a:pt x="149225" y="165887"/>
                </a:moveTo>
                <a:lnTo>
                  <a:pt x="142875" y="186525"/>
                </a:lnTo>
                <a:lnTo>
                  <a:pt x="153988" y="196050"/>
                </a:lnTo>
                <a:lnTo>
                  <a:pt x="173038" y="188112"/>
                </a:lnTo>
                <a:close/>
                <a:moveTo>
                  <a:pt x="145188" y="151599"/>
                </a:moveTo>
                <a:cubicBezTo>
                  <a:pt x="145188" y="151599"/>
                  <a:pt x="145188" y="151599"/>
                  <a:pt x="187326" y="190104"/>
                </a:cubicBezTo>
                <a:cubicBezTo>
                  <a:pt x="187326" y="190104"/>
                  <a:pt x="187326" y="190104"/>
                  <a:pt x="138803" y="210640"/>
                </a:cubicBezTo>
                <a:cubicBezTo>
                  <a:pt x="136249" y="211924"/>
                  <a:pt x="133696" y="211924"/>
                  <a:pt x="131142" y="210640"/>
                </a:cubicBezTo>
                <a:cubicBezTo>
                  <a:pt x="129865" y="208073"/>
                  <a:pt x="128588" y="205506"/>
                  <a:pt x="129865" y="202939"/>
                </a:cubicBezTo>
                <a:cubicBezTo>
                  <a:pt x="129865" y="202939"/>
                  <a:pt x="129865" y="202939"/>
                  <a:pt x="145188" y="151599"/>
                </a:cubicBezTo>
                <a:close/>
                <a:moveTo>
                  <a:pt x="58982" y="146837"/>
                </a:moveTo>
                <a:cubicBezTo>
                  <a:pt x="58982" y="146837"/>
                  <a:pt x="58982" y="146837"/>
                  <a:pt x="130176" y="146837"/>
                </a:cubicBezTo>
                <a:cubicBezTo>
                  <a:pt x="130176" y="148186"/>
                  <a:pt x="130176" y="148186"/>
                  <a:pt x="130176" y="148186"/>
                </a:cubicBezTo>
                <a:lnTo>
                  <a:pt x="122409" y="173825"/>
                </a:lnTo>
                <a:cubicBezTo>
                  <a:pt x="122409" y="173825"/>
                  <a:pt x="122409" y="173825"/>
                  <a:pt x="58982" y="173825"/>
                </a:cubicBezTo>
                <a:cubicBezTo>
                  <a:pt x="51216" y="173825"/>
                  <a:pt x="46038" y="167078"/>
                  <a:pt x="46038" y="160331"/>
                </a:cubicBezTo>
                <a:cubicBezTo>
                  <a:pt x="46038" y="153584"/>
                  <a:pt x="51216" y="146837"/>
                  <a:pt x="58982" y="146837"/>
                </a:cubicBezTo>
                <a:close/>
                <a:moveTo>
                  <a:pt x="59011" y="105562"/>
                </a:moveTo>
                <a:lnTo>
                  <a:pt x="166688" y="105562"/>
                </a:lnTo>
                <a:cubicBezTo>
                  <a:pt x="166688" y="105562"/>
                  <a:pt x="166688" y="105562"/>
                  <a:pt x="144634" y="130962"/>
                </a:cubicBezTo>
                <a:cubicBezTo>
                  <a:pt x="144634" y="130962"/>
                  <a:pt x="144634" y="130962"/>
                  <a:pt x="59011" y="130962"/>
                </a:cubicBezTo>
                <a:cubicBezTo>
                  <a:pt x="51227" y="130962"/>
                  <a:pt x="46038" y="125615"/>
                  <a:pt x="46038" y="118930"/>
                </a:cubicBezTo>
                <a:cubicBezTo>
                  <a:pt x="46038" y="110909"/>
                  <a:pt x="51227" y="105562"/>
                  <a:pt x="59011" y="105562"/>
                </a:cubicBezTo>
                <a:close/>
                <a:moveTo>
                  <a:pt x="226883" y="81749"/>
                </a:moveTo>
                <a:cubicBezTo>
                  <a:pt x="225587" y="81749"/>
                  <a:pt x="224292" y="83037"/>
                  <a:pt x="224292" y="83037"/>
                </a:cubicBezTo>
                <a:cubicBezTo>
                  <a:pt x="224292" y="83037"/>
                  <a:pt x="224292" y="83037"/>
                  <a:pt x="171159" y="140996"/>
                </a:cubicBezTo>
                <a:cubicBezTo>
                  <a:pt x="169863" y="142284"/>
                  <a:pt x="169863" y="144860"/>
                  <a:pt x="172455" y="146148"/>
                </a:cubicBezTo>
                <a:cubicBezTo>
                  <a:pt x="172455" y="146148"/>
                  <a:pt x="172455" y="146148"/>
                  <a:pt x="175047" y="148724"/>
                </a:cubicBezTo>
                <a:cubicBezTo>
                  <a:pt x="175047" y="148724"/>
                  <a:pt x="176343" y="150012"/>
                  <a:pt x="177639" y="150012"/>
                </a:cubicBezTo>
                <a:cubicBezTo>
                  <a:pt x="177639" y="150012"/>
                  <a:pt x="178934" y="148724"/>
                  <a:pt x="180230" y="148724"/>
                </a:cubicBezTo>
                <a:cubicBezTo>
                  <a:pt x="180230" y="148724"/>
                  <a:pt x="180230" y="148724"/>
                  <a:pt x="232067" y="90765"/>
                </a:cubicBezTo>
                <a:cubicBezTo>
                  <a:pt x="233363" y="89477"/>
                  <a:pt x="233363" y="86901"/>
                  <a:pt x="232067" y="85613"/>
                </a:cubicBezTo>
                <a:cubicBezTo>
                  <a:pt x="232067" y="85613"/>
                  <a:pt x="232067" y="85613"/>
                  <a:pt x="229475" y="83037"/>
                </a:cubicBezTo>
                <a:cubicBezTo>
                  <a:pt x="228179" y="81749"/>
                  <a:pt x="226883" y="81749"/>
                  <a:pt x="226883" y="81749"/>
                </a:cubicBezTo>
                <a:close/>
                <a:moveTo>
                  <a:pt x="247254" y="62303"/>
                </a:moveTo>
                <a:cubicBezTo>
                  <a:pt x="244873" y="61112"/>
                  <a:pt x="243682" y="62303"/>
                  <a:pt x="242491" y="63493"/>
                </a:cubicBezTo>
                <a:cubicBezTo>
                  <a:pt x="242491" y="63493"/>
                  <a:pt x="242491" y="63493"/>
                  <a:pt x="237729" y="68256"/>
                </a:cubicBezTo>
                <a:cubicBezTo>
                  <a:pt x="237729" y="68256"/>
                  <a:pt x="236538" y="69447"/>
                  <a:pt x="236538" y="70637"/>
                </a:cubicBezTo>
                <a:cubicBezTo>
                  <a:pt x="236538" y="70637"/>
                  <a:pt x="237729" y="71828"/>
                  <a:pt x="237729" y="73019"/>
                </a:cubicBezTo>
                <a:cubicBezTo>
                  <a:pt x="237729" y="73019"/>
                  <a:pt x="237729" y="73019"/>
                  <a:pt x="240110" y="74209"/>
                </a:cubicBezTo>
                <a:cubicBezTo>
                  <a:pt x="241301" y="75400"/>
                  <a:pt x="242491" y="75400"/>
                  <a:pt x="242491" y="75400"/>
                </a:cubicBezTo>
                <a:cubicBezTo>
                  <a:pt x="243682" y="75400"/>
                  <a:pt x="243682" y="75400"/>
                  <a:pt x="244873" y="75400"/>
                </a:cubicBezTo>
                <a:cubicBezTo>
                  <a:pt x="244873" y="74209"/>
                  <a:pt x="244873" y="74209"/>
                  <a:pt x="244873" y="74209"/>
                </a:cubicBezTo>
                <a:cubicBezTo>
                  <a:pt x="244873" y="74209"/>
                  <a:pt x="244873" y="74209"/>
                  <a:pt x="249635" y="69447"/>
                </a:cubicBezTo>
                <a:cubicBezTo>
                  <a:pt x="250826" y="68256"/>
                  <a:pt x="250826" y="65875"/>
                  <a:pt x="249635" y="64684"/>
                </a:cubicBezTo>
                <a:cubicBezTo>
                  <a:pt x="249635" y="64684"/>
                  <a:pt x="249635" y="64684"/>
                  <a:pt x="247254" y="62303"/>
                </a:cubicBezTo>
                <a:close/>
                <a:moveTo>
                  <a:pt x="24647" y="48412"/>
                </a:moveTo>
                <a:cubicBezTo>
                  <a:pt x="24647" y="48412"/>
                  <a:pt x="24647" y="48412"/>
                  <a:pt x="201069" y="48412"/>
                </a:cubicBezTo>
                <a:cubicBezTo>
                  <a:pt x="206258" y="48412"/>
                  <a:pt x="210149" y="49705"/>
                  <a:pt x="214041" y="52292"/>
                </a:cubicBezTo>
                <a:cubicBezTo>
                  <a:pt x="214041" y="52292"/>
                  <a:pt x="214041" y="52292"/>
                  <a:pt x="193285" y="76863"/>
                </a:cubicBezTo>
                <a:cubicBezTo>
                  <a:pt x="189394" y="74277"/>
                  <a:pt x="185502" y="72983"/>
                  <a:pt x="181610" y="72983"/>
                </a:cubicBezTo>
                <a:cubicBezTo>
                  <a:pt x="181610" y="72983"/>
                  <a:pt x="181610" y="72983"/>
                  <a:pt x="45403" y="72983"/>
                </a:cubicBezTo>
                <a:cubicBezTo>
                  <a:pt x="33728" y="72983"/>
                  <a:pt x="24647" y="82036"/>
                  <a:pt x="24647" y="93675"/>
                </a:cubicBezTo>
                <a:cubicBezTo>
                  <a:pt x="24647" y="93675"/>
                  <a:pt x="24647" y="93675"/>
                  <a:pt x="24647" y="268262"/>
                </a:cubicBezTo>
                <a:cubicBezTo>
                  <a:pt x="24647" y="278608"/>
                  <a:pt x="33728" y="287660"/>
                  <a:pt x="45403" y="287660"/>
                </a:cubicBezTo>
                <a:cubicBezTo>
                  <a:pt x="45403" y="287660"/>
                  <a:pt x="45403" y="287660"/>
                  <a:pt x="181610" y="287660"/>
                </a:cubicBezTo>
                <a:cubicBezTo>
                  <a:pt x="193285" y="287660"/>
                  <a:pt x="202366" y="278608"/>
                  <a:pt x="202366" y="268262"/>
                </a:cubicBezTo>
                <a:cubicBezTo>
                  <a:pt x="202366" y="268262"/>
                  <a:pt x="202366" y="268262"/>
                  <a:pt x="202366" y="202307"/>
                </a:cubicBezTo>
                <a:cubicBezTo>
                  <a:pt x="202366" y="202307"/>
                  <a:pt x="202366" y="201014"/>
                  <a:pt x="203663" y="201014"/>
                </a:cubicBezTo>
                <a:cubicBezTo>
                  <a:pt x="203663" y="199720"/>
                  <a:pt x="204960" y="199720"/>
                  <a:pt x="206258" y="198427"/>
                </a:cubicBezTo>
                <a:cubicBezTo>
                  <a:pt x="206258" y="198427"/>
                  <a:pt x="206258" y="198427"/>
                  <a:pt x="227013" y="175149"/>
                </a:cubicBezTo>
                <a:cubicBezTo>
                  <a:pt x="227013" y="175149"/>
                  <a:pt x="227013" y="175149"/>
                  <a:pt x="227013" y="287660"/>
                </a:cubicBezTo>
                <a:cubicBezTo>
                  <a:pt x="227013" y="301886"/>
                  <a:pt x="215338" y="313525"/>
                  <a:pt x="201069" y="313525"/>
                </a:cubicBezTo>
                <a:cubicBezTo>
                  <a:pt x="201069" y="313525"/>
                  <a:pt x="201069" y="313525"/>
                  <a:pt x="25944" y="313525"/>
                </a:cubicBezTo>
                <a:cubicBezTo>
                  <a:pt x="11675" y="313525"/>
                  <a:pt x="0" y="301886"/>
                  <a:pt x="0" y="287660"/>
                </a:cubicBezTo>
                <a:cubicBezTo>
                  <a:pt x="0" y="287660"/>
                  <a:pt x="0" y="287660"/>
                  <a:pt x="0" y="72983"/>
                </a:cubicBezTo>
                <a:cubicBezTo>
                  <a:pt x="0" y="60051"/>
                  <a:pt x="10378" y="48412"/>
                  <a:pt x="24647" y="48412"/>
                </a:cubicBezTo>
                <a:close/>
                <a:moveTo>
                  <a:pt x="242888" y="42062"/>
                </a:moveTo>
                <a:lnTo>
                  <a:pt x="285751" y="81750"/>
                </a:lnTo>
                <a:lnTo>
                  <a:pt x="279401" y="89687"/>
                </a:lnTo>
                <a:lnTo>
                  <a:pt x="200026" y="178587"/>
                </a:lnTo>
                <a:lnTo>
                  <a:pt x="193676" y="184937"/>
                </a:lnTo>
                <a:lnTo>
                  <a:pt x="150813" y="146837"/>
                </a:lnTo>
                <a:lnTo>
                  <a:pt x="155576" y="138899"/>
                </a:lnTo>
                <a:lnTo>
                  <a:pt x="236538" y="48412"/>
                </a:lnTo>
                <a:close/>
                <a:moveTo>
                  <a:pt x="257175" y="26187"/>
                </a:moveTo>
                <a:lnTo>
                  <a:pt x="301625" y="64287"/>
                </a:lnTo>
                <a:lnTo>
                  <a:pt x="295275" y="72225"/>
                </a:lnTo>
                <a:lnTo>
                  <a:pt x="290513" y="75400"/>
                </a:lnTo>
                <a:lnTo>
                  <a:pt x="247650" y="37300"/>
                </a:lnTo>
                <a:lnTo>
                  <a:pt x="250825" y="34125"/>
                </a:lnTo>
                <a:close/>
                <a:moveTo>
                  <a:pt x="285750" y="11899"/>
                </a:moveTo>
                <a:lnTo>
                  <a:pt x="279400" y="19837"/>
                </a:lnTo>
                <a:lnTo>
                  <a:pt x="304800" y="43649"/>
                </a:lnTo>
                <a:lnTo>
                  <a:pt x="312738" y="35712"/>
                </a:lnTo>
                <a:close/>
                <a:moveTo>
                  <a:pt x="285265" y="516"/>
                </a:moveTo>
                <a:cubicBezTo>
                  <a:pt x="289152" y="-801"/>
                  <a:pt x="291744" y="516"/>
                  <a:pt x="294336" y="3151"/>
                </a:cubicBezTo>
                <a:cubicBezTo>
                  <a:pt x="294336" y="3151"/>
                  <a:pt x="294336" y="3151"/>
                  <a:pt x="318958" y="25545"/>
                </a:cubicBezTo>
                <a:cubicBezTo>
                  <a:pt x="324142" y="30814"/>
                  <a:pt x="325438" y="38718"/>
                  <a:pt x="320254" y="43987"/>
                </a:cubicBezTo>
                <a:cubicBezTo>
                  <a:pt x="320254" y="43987"/>
                  <a:pt x="320254" y="43987"/>
                  <a:pt x="305999" y="61112"/>
                </a:cubicBezTo>
                <a:cubicBezTo>
                  <a:pt x="305999" y="61112"/>
                  <a:pt x="305999" y="61112"/>
                  <a:pt x="261938" y="20276"/>
                </a:cubicBezTo>
                <a:cubicBezTo>
                  <a:pt x="261938" y="20276"/>
                  <a:pt x="261938" y="20276"/>
                  <a:pt x="276193" y="4468"/>
                </a:cubicBezTo>
                <a:cubicBezTo>
                  <a:pt x="278785" y="1834"/>
                  <a:pt x="281377" y="516"/>
                  <a:pt x="285265" y="5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398844" y="2039600"/>
            <a:ext cx="14414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800" b="1" i="0" u="none" strike="noStrike" kern="1200" cap="none" spc="0" normalizeH="0" baseline="0" noProof="0" dirty="0">
                <a:ln>
                  <a:noFill/>
                </a:ln>
                <a:solidFill>
                  <a:srgbClr val="0187AC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02</a:t>
            </a:r>
            <a:endParaRPr kumimoji="0" lang="zh-CN" altLang="en-US" sz="8800" b="1" i="0" u="none" strike="noStrike" kern="1200" cap="none" spc="0" normalizeH="0" baseline="0" noProof="0" dirty="0">
              <a:ln>
                <a:noFill/>
              </a:ln>
              <a:solidFill>
                <a:srgbClr val="0187A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808544" y="26346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项目结构</a:t>
            </a:r>
          </a:p>
        </p:txBody>
      </p:sp>
    </p:spTree>
    <p:extLst>
      <p:ext uri="{BB962C8B-B14F-4D97-AF65-F5344CB8AC3E}">
        <p14:creationId xmlns:p14="http://schemas.microsoft.com/office/powerpoint/2010/main" val="128056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89214" y="40617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</a:rPr>
              <a:t>项目结构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308F9B-BD1D-824B-AD9C-6BBD05067D4A}"/>
              </a:ext>
            </a:extLst>
          </p:cNvPr>
          <p:cNvSpPr txBox="1"/>
          <p:nvPr/>
        </p:nvSpPr>
        <p:spPr>
          <a:xfrm>
            <a:off x="800100" y="4307682"/>
            <a:ext cx="10591800" cy="24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该巡检系统由设备巡检管理软件（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B/S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）、安卓手持机、手机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软件、射频信息卡（电子标签）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RFID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或者二维码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组成。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安卓智能机：采用安卓智能机作为巡检仪，可以识别现场电子标签或一维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二维条码。该智能机具有智能手机所有功能，还具有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NFC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读卡功能。完成现场巡检点的识别、数据采集、拍照、录像、无线数据传输等巡检管理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just">
              <a:lnSpc>
                <a:spcPct val="120000"/>
              </a:lnSpc>
            </a:pP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WEB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后台功能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主要是用来对基础数据管理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如建立巡检任务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包括检查项目、检查计划、检查单元、巡检分类等内容</a:t>
            </a:r>
          </a:p>
          <a:p>
            <a:pPr algn="just">
              <a:lnSpc>
                <a:spcPct val="120000"/>
              </a:lnSpc>
            </a:pP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同时，系统还提供丰富的数据统计分析报表功能，可对巡检数据进行综合分析，方便管理者及时了解各检查点的巡检评分走势，查询指定巡检任务的巡检结果明细等内容</a:t>
            </a:r>
          </a:p>
          <a:p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CC3B26D-1FB9-0747-B6E6-149E2D542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38" y="929394"/>
            <a:ext cx="10125023" cy="337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3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五边形 1"/>
          <p:cNvSpPr/>
          <p:nvPr/>
        </p:nvSpPr>
        <p:spPr>
          <a:xfrm rot="5400000">
            <a:off x="5842000" y="-495300"/>
            <a:ext cx="508000" cy="1498600"/>
          </a:xfrm>
          <a:prstGeom prst="homePlate">
            <a:avLst>
              <a:gd name="adj" fmla="val 327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485503-9754-7546-B100-5BD5420C0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71" y="508000"/>
            <a:ext cx="10167257" cy="635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5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五边形 1"/>
          <p:cNvSpPr/>
          <p:nvPr/>
        </p:nvSpPr>
        <p:spPr>
          <a:xfrm rot="5400000">
            <a:off x="5842000" y="-495300"/>
            <a:ext cx="508000" cy="1498600"/>
          </a:xfrm>
          <a:prstGeom prst="homePlate">
            <a:avLst>
              <a:gd name="adj" fmla="val 327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F1C7281-33F4-7D4F-B83B-00B5BAD5A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49" y="508000"/>
            <a:ext cx="9900557" cy="618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0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五边形 1"/>
          <p:cNvSpPr/>
          <p:nvPr/>
        </p:nvSpPr>
        <p:spPr>
          <a:xfrm rot="5400000">
            <a:off x="5842000" y="-495300"/>
            <a:ext cx="508000" cy="1498600"/>
          </a:xfrm>
          <a:prstGeom prst="homePlate">
            <a:avLst>
              <a:gd name="adj" fmla="val 327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E2C48A-0908-E94D-A1EC-FA24E2DD8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21" y="527277"/>
            <a:ext cx="10129157" cy="633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0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1B7D0"/>
      </a:accent1>
      <a:accent2>
        <a:srgbClr val="0187AC"/>
      </a:accent2>
      <a:accent3>
        <a:srgbClr val="1AA4BE"/>
      </a:accent3>
      <a:accent4>
        <a:srgbClr val="52C3CB"/>
      </a:accent4>
      <a:accent5>
        <a:srgbClr val="42BDC6"/>
      </a:accent5>
      <a:accent6>
        <a:srgbClr val="168EA6"/>
      </a:accent6>
      <a:hlink>
        <a:srgbClr val="41B7D0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440</Words>
  <Application>Microsoft Macintosh PowerPoint</Application>
  <PresentationFormat>宽屏</PresentationFormat>
  <Paragraphs>71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>第一PPT</dc:creator>
  <cp:keywords>www.1ppt.com</cp:keywords>
  <dc:description>www.1ppt.com</dc:description>
  <cp:lastModifiedBy>乔 明</cp:lastModifiedBy>
  <cp:revision>50</cp:revision>
  <dcterms:created xsi:type="dcterms:W3CDTF">2017-04-17T03:13:38Z</dcterms:created>
  <dcterms:modified xsi:type="dcterms:W3CDTF">2021-01-28T13:12:54Z</dcterms:modified>
</cp:coreProperties>
</file>