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73" r:id="rId7"/>
    <p:sldId id="261" r:id="rId8"/>
    <p:sldId id="263" r:id="rId9"/>
    <p:sldId id="269" r:id="rId10"/>
    <p:sldId id="262" r:id="rId11"/>
    <p:sldId id="264" r:id="rId12"/>
    <p:sldId id="265" r:id="rId13"/>
    <p:sldId id="268" r:id="rId14"/>
    <p:sldId id="272" r:id="rId15"/>
    <p:sldId id="267" r:id="rId16"/>
    <p:sldId id="270" r:id="rId17"/>
    <p:sldId id="282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6357" autoAdjust="0"/>
  </p:normalViewPr>
  <p:slideViewPr>
    <p:cSldViewPr snapToGrid="0">
      <p:cViewPr varScale="1">
        <p:scale>
          <a:sx n="113" d="100"/>
          <a:sy n="113" d="100"/>
        </p:scale>
        <p:origin x="81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A46C-15FA-4727-9A31-ED14764F4EA4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59B92-569A-4095-AEAA-DDD9F92A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59B92-569A-4095-AEAA-DDD9F92AE4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59B92-569A-4095-AEAA-DDD9F92AE4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59B92-569A-4095-AEAA-DDD9F92AE4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59B92-569A-4095-AEAA-DDD9F92AE4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59B92-569A-4095-AEAA-DDD9F92AE4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4511-6A67-4B7F-97A4-8C65CA848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17557-B580-4CB8-BCF5-AC96E809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90974-5F70-471E-A96C-09168DC9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D9C5E-7A18-4BCF-AA2C-A919BE00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7F79C-C9F5-4C04-9BEB-46D61E1B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A1E91-57E2-4ED3-9A32-A03A0B54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9351B-5630-4650-8EB7-8A001E72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193B0-AD48-4A7B-BBD6-5B74E84E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748D5-8219-4850-BC66-1919681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1D9E8-0B7D-427E-AAF7-8AEC262E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E0F45-7322-4F7C-B1FA-0AA344761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2E76D-70E0-458B-B239-7766011A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DA17B-289E-4B8C-AF67-E635C166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FE1FA-22F2-4CB8-9681-F11C8E76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8EE1A-EED6-42CA-8733-33ECE1C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688EA-E6FA-4C42-843C-CFA75BF8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53BF2-BD61-4562-AE5A-FCF78E09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109B9-2CD5-45B4-AEBA-8F3A6C3D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34271-3F4B-4597-A722-F4C31834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564D9-FF47-4DFD-9F64-4F3B40F5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E9339-B885-4FCD-8DC2-489079C8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96BBC-ABB4-4B0B-BD22-6E923196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780DB-6A97-4B17-B4A6-FC845281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F64EF-C5DD-4118-A9DE-4A55BFC3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81D92-6D46-472F-9A67-5E637623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DEC02-062A-40EE-90CC-6A269AED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8E515-A5F2-4EB2-BFAC-09E589552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79E06-CE5D-42CE-BF11-AD790EB3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F0CD4-283B-4DC2-A680-0E5ADFC6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A9323-9E7F-4D5A-8F37-460CFE29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9E36F-6555-4BA9-84BB-29190AC5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D1A2-94DF-4CB4-84A8-2D7A23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345FE-F31C-4363-A5A7-0ADB8FB5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0C93D-79A4-4489-B6D5-A3720128C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953FE0-7EE9-4062-8C68-1AAC50514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A094E-8B60-4FF4-9A4D-0A3BA51F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7C8C5-9D2C-44ED-A59A-8D3D67AF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66264-4C91-405B-BEB1-66EA6EB3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6E9C9-1204-4DE5-B081-09BCDCB1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A548-4C69-4CC4-A672-9A7B9278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27662-92FA-43A8-9323-6801654E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D6B99-50CF-4081-B63C-B281A38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8811E4-D1E8-4BEE-83F3-CD3B2263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0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69B6C-72A5-413F-B466-461AE3CD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99A881-6807-4812-8670-BBF2F44C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41899-D269-404D-A3C1-CBE800F9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6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3901-2E8D-4A87-ACEA-EE9A2BD0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94F26-77A8-4732-BFDD-8F3D3F91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ACB47-BEC2-4BDC-BCE5-38FBCEC59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43494-33CB-4926-A6F0-6DC2DCDA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2E595-E88C-42CD-8FF8-6509C05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E68B0-C9BC-43E0-9374-2486B7F8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E30E-8369-4017-BDB2-62D2F58C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08F49A-A788-48B1-9F1E-55C7BFDC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4CDAD0-4B4F-4684-B1C0-17F153E90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187C2-087D-4E43-A24D-68BA8BD1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05967-4701-43B9-992F-DBE5455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BEC82-1F32-448B-B4A8-3935648E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13E9B7-42A0-4B6F-8803-02D02FE1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C5649-B855-4871-B6A8-AB14FEB2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AF57-AC7B-4AC2-AA1F-101E05FC9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876B-3B4C-4CCE-90C9-B738778333A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9C9D3-B433-40D2-A5ED-93E4FD08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204D8-0259-4030-BA72-197DD53BE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5CF-B3C3-4947-931B-5514A8E8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8633DC-FFF0-4EC3-8B0B-2638C8F62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" t="26" r="5151" b="-26"/>
          <a:stretch/>
        </p:blipFill>
        <p:spPr>
          <a:xfrm>
            <a:off x="0" y="0"/>
            <a:ext cx="12192000" cy="6859801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72CDC95-C071-4F19-BF3B-3CDAE94EC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151"/>
            <a:ext cx="2229555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8456543" y="192685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75464B59-47DF-48F8-B900-8609D195B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8117"/>
            <a:ext cx="12192000" cy="57383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1FF7FFF-D3AD-41B3-B0CE-AA31D4AD9332}"/>
              </a:ext>
            </a:extLst>
          </p:cNvPr>
          <p:cNvSpPr txBox="1"/>
          <p:nvPr/>
        </p:nvSpPr>
        <p:spPr>
          <a:xfrm>
            <a:off x="5983357" y="968117"/>
            <a:ext cx="220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Save the change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FD0EB11-0B33-4173-8FDF-C1FAD906EFBD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84527" y="1368227"/>
            <a:ext cx="956230" cy="778625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B892A0B-A2D2-43BD-A438-3FC17CBA9C6D}"/>
              </a:ext>
            </a:extLst>
          </p:cNvPr>
          <p:cNvSpPr txBox="1"/>
          <p:nvPr/>
        </p:nvSpPr>
        <p:spPr>
          <a:xfrm>
            <a:off x="8735943" y="1007201"/>
            <a:ext cx="175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Delete user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502D2F9-1C8A-4860-96B4-DD652706076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613072" y="1407311"/>
            <a:ext cx="436493" cy="775432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F076818-42C7-442A-BCCD-2310211A82AE}"/>
              </a:ext>
            </a:extLst>
          </p:cNvPr>
          <p:cNvSpPr txBox="1"/>
          <p:nvPr/>
        </p:nvSpPr>
        <p:spPr>
          <a:xfrm>
            <a:off x="2495476" y="5822724"/>
            <a:ext cx="158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Add a user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7A31791-7CB0-4FBF-8550-7459AE22D049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272210" y="6022779"/>
            <a:ext cx="1223266" cy="272822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591089-C34E-4833-BDEB-560D2B31D789}"/>
              </a:ext>
            </a:extLst>
          </p:cNvPr>
          <p:cNvCxnSpPr>
            <a:cxnSpLocks/>
          </p:cNvCxnSpPr>
          <p:nvPr/>
        </p:nvCxnSpPr>
        <p:spPr>
          <a:xfrm>
            <a:off x="10075060" y="547821"/>
            <a:ext cx="1212061" cy="722935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2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8456543" y="192685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A26346-759F-46C8-BA65-107AD737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0" y="1436218"/>
            <a:ext cx="12085631" cy="39507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0FEA676-4B19-4E0C-A0BC-D00E8D56A06B}"/>
              </a:ext>
            </a:extLst>
          </p:cNvPr>
          <p:cNvSpPr txBox="1"/>
          <p:nvPr/>
        </p:nvSpPr>
        <p:spPr>
          <a:xfrm>
            <a:off x="6399143" y="1470991"/>
            <a:ext cx="2202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Modify the group in detail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0A99F76-9BD7-427E-BBA4-49D02CB6FD2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500313" y="2178877"/>
            <a:ext cx="956230" cy="470849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9A4B264-7A78-4678-8D73-AAA6B5F8C530}"/>
              </a:ext>
            </a:extLst>
          </p:cNvPr>
          <p:cNvSpPr txBox="1"/>
          <p:nvPr/>
        </p:nvSpPr>
        <p:spPr>
          <a:xfrm>
            <a:off x="9242387" y="1594282"/>
            <a:ext cx="220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Delete the group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2102AC-37CE-4158-8554-5BB2D78B836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343557" y="1994392"/>
            <a:ext cx="0" cy="72893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79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8456543" y="192685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A26346-759F-46C8-BA65-107AD737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5" y="858085"/>
            <a:ext cx="3025177" cy="9889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F95307-A9F6-4D21-89D6-3784E059C625}"/>
              </a:ext>
            </a:extLst>
          </p:cNvPr>
          <p:cNvCxnSpPr>
            <a:cxnSpLocks/>
          </p:cNvCxnSpPr>
          <p:nvPr/>
        </p:nvCxnSpPr>
        <p:spPr>
          <a:xfrm>
            <a:off x="2375452" y="1352550"/>
            <a:ext cx="69574" cy="382641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3E93FEE-177D-42F9-BA02-B867295E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0677"/>
            <a:ext cx="12192000" cy="497649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DDBCE8-69BA-48DD-9362-EA700E6315FF}"/>
              </a:ext>
            </a:extLst>
          </p:cNvPr>
          <p:cNvCxnSpPr>
            <a:cxnSpLocks/>
          </p:cNvCxnSpPr>
          <p:nvPr/>
        </p:nvCxnSpPr>
        <p:spPr>
          <a:xfrm flipH="1" flipV="1">
            <a:off x="1037396" y="4069660"/>
            <a:ext cx="844826" cy="75288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9D5091-BAE6-47F1-9F20-8BC205218C04}"/>
              </a:ext>
            </a:extLst>
          </p:cNvPr>
          <p:cNvCxnSpPr>
            <a:cxnSpLocks/>
          </p:cNvCxnSpPr>
          <p:nvPr/>
        </p:nvCxnSpPr>
        <p:spPr>
          <a:xfrm flipV="1">
            <a:off x="4633291" y="3262105"/>
            <a:ext cx="0" cy="506896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BC3C00-7996-4F52-A374-4411CD04FBD7}"/>
              </a:ext>
            </a:extLst>
          </p:cNvPr>
          <p:cNvCxnSpPr>
            <a:cxnSpLocks/>
          </p:cNvCxnSpPr>
          <p:nvPr/>
        </p:nvCxnSpPr>
        <p:spPr>
          <a:xfrm flipV="1">
            <a:off x="6709119" y="4095455"/>
            <a:ext cx="327992" cy="392182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1CAD21-7F3E-42B6-86B5-347340FE0872}"/>
              </a:ext>
            </a:extLst>
          </p:cNvPr>
          <p:cNvSpPr txBox="1"/>
          <p:nvPr/>
        </p:nvSpPr>
        <p:spPr>
          <a:xfrm>
            <a:off x="1459809" y="4822540"/>
            <a:ext cx="130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Add user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9A0D4D-355B-438D-9666-22CE50E0CD0A}"/>
              </a:ext>
            </a:extLst>
          </p:cNvPr>
          <p:cNvSpPr txBox="1"/>
          <p:nvPr/>
        </p:nvSpPr>
        <p:spPr>
          <a:xfrm>
            <a:off x="3795919" y="3695345"/>
            <a:ext cx="165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Delete user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0F228E-65EE-4431-B557-F6765986FE33}"/>
              </a:ext>
            </a:extLst>
          </p:cNvPr>
          <p:cNvSpPr txBox="1"/>
          <p:nvPr/>
        </p:nvSpPr>
        <p:spPr>
          <a:xfrm>
            <a:off x="4764155" y="4591835"/>
            <a:ext cx="253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0661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8456543" y="192685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A26346-759F-46C8-BA65-107AD737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5" y="858085"/>
            <a:ext cx="3025177" cy="9889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F95307-A9F6-4D21-89D6-3784E059C625}"/>
              </a:ext>
            </a:extLst>
          </p:cNvPr>
          <p:cNvCxnSpPr>
            <a:cxnSpLocks/>
          </p:cNvCxnSpPr>
          <p:nvPr/>
        </p:nvCxnSpPr>
        <p:spPr>
          <a:xfrm>
            <a:off x="2375452" y="1352550"/>
            <a:ext cx="69574" cy="382641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3E93FEE-177D-42F9-BA02-B867295EC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86046"/>
            <a:ext cx="12192000" cy="4976493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AF8AA8-5F53-429A-B6BB-EAD6DAC5C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793" y="2005766"/>
            <a:ext cx="3926446" cy="224278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BF5C8D-72DF-414A-B576-758E96586060}"/>
              </a:ext>
            </a:extLst>
          </p:cNvPr>
          <p:cNvCxnSpPr>
            <a:cxnSpLocks/>
          </p:cNvCxnSpPr>
          <p:nvPr/>
        </p:nvCxnSpPr>
        <p:spPr>
          <a:xfrm flipH="1" flipV="1">
            <a:off x="934279" y="4134679"/>
            <a:ext cx="417443" cy="239613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2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8456543" y="192685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A26346-759F-46C8-BA65-107AD737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5" y="858085"/>
            <a:ext cx="3025177" cy="9889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F95307-A9F6-4D21-89D6-3784E059C625}"/>
              </a:ext>
            </a:extLst>
          </p:cNvPr>
          <p:cNvCxnSpPr>
            <a:cxnSpLocks/>
          </p:cNvCxnSpPr>
          <p:nvPr/>
        </p:nvCxnSpPr>
        <p:spPr>
          <a:xfrm>
            <a:off x="2375452" y="1352550"/>
            <a:ext cx="69574" cy="382641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3E93FEE-177D-42F9-BA02-B867295EC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86046"/>
            <a:ext cx="12192000" cy="4976493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D75E90-C755-476C-B848-759C3F7A6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793" y="2005766"/>
            <a:ext cx="3926446" cy="472302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E0E889-309B-4F08-9B71-901A013BCA40}"/>
              </a:ext>
            </a:extLst>
          </p:cNvPr>
          <p:cNvCxnSpPr>
            <a:cxnSpLocks/>
          </p:cNvCxnSpPr>
          <p:nvPr/>
        </p:nvCxnSpPr>
        <p:spPr>
          <a:xfrm flipH="1" flipV="1">
            <a:off x="934279" y="4134679"/>
            <a:ext cx="417443" cy="239613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8456543" y="192685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A26346-759F-46C8-BA65-107AD737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5" y="858085"/>
            <a:ext cx="3025177" cy="9889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F95307-A9F6-4D21-89D6-3784E059C625}"/>
              </a:ext>
            </a:extLst>
          </p:cNvPr>
          <p:cNvCxnSpPr>
            <a:cxnSpLocks/>
          </p:cNvCxnSpPr>
          <p:nvPr/>
        </p:nvCxnSpPr>
        <p:spPr>
          <a:xfrm>
            <a:off x="2375452" y="1352550"/>
            <a:ext cx="69574" cy="382641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3E93FEE-177D-42F9-BA02-B867295EC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86046"/>
            <a:ext cx="12192000" cy="4976493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D75E90-C755-476C-B848-759C3F7A6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793" y="2005766"/>
            <a:ext cx="3926446" cy="472302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7E7A9D4-1149-4A3E-8930-A1CFFB94DB8F}"/>
              </a:ext>
            </a:extLst>
          </p:cNvPr>
          <p:cNvCxnSpPr>
            <a:cxnSpLocks/>
          </p:cNvCxnSpPr>
          <p:nvPr/>
        </p:nvCxnSpPr>
        <p:spPr>
          <a:xfrm flipH="1">
            <a:off x="5570443" y="2629710"/>
            <a:ext cx="483705" cy="134991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56C7AC7-5AC1-474B-B241-B097662DD1DD}"/>
              </a:ext>
            </a:extLst>
          </p:cNvPr>
          <p:cNvSpPr txBox="1"/>
          <p:nvPr/>
        </p:nvSpPr>
        <p:spPr>
          <a:xfrm>
            <a:off x="6096000" y="2364591"/>
            <a:ext cx="181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Fuzzy Search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76D160-338D-4206-981E-AAA3E8205E68}"/>
              </a:ext>
            </a:extLst>
          </p:cNvPr>
          <p:cNvSpPr txBox="1"/>
          <p:nvPr/>
        </p:nvSpPr>
        <p:spPr>
          <a:xfrm>
            <a:off x="4139798" y="947032"/>
            <a:ext cx="572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Almost all the detail managements in the project are similar (such as)</a:t>
            </a:r>
          </a:p>
        </p:txBody>
      </p:sp>
    </p:spTree>
    <p:extLst>
      <p:ext uri="{BB962C8B-B14F-4D97-AF65-F5344CB8AC3E}">
        <p14:creationId xmlns:p14="http://schemas.microsoft.com/office/powerpoint/2010/main" val="348257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DDC0684-9DB4-42DC-BD89-CB65EA786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3924">
            <a:off x="4192488" y="-441953"/>
            <a:ext cx="12231263" cy="9289472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6803C3-94AB-4127-ABF9-D0C05FF102C1}"/>
              </a:ext>
            </a:extLst>
          </p:cNvPr>
          <p:cNvSpPr/>
          <p:nvPr/>
        </p:nvSpPr>
        <p:spPr>
          <a:xfrm>
            <a:off x="5917238" y="0"/>
            <a:ext cx="627476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1083028" y="2459635"/>
            <a:ext cx="312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Database design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970EA0-5F53-4F04-BC5D-3DF1B919DD27}"/>
              </a:ext>
            </a:extLst>
          </p:cNvPr>
          <p:cNvSpPr/>
          <p:nvPr/>
        </p:nvSpPr>
        <p:spPr>
          <a:xfrm>
            <a:off x="4208885" y="0"/>
            <a:ext cx="17083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3C4414-29BE-4767-A718-AA8A70F76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58" y="296365"/>
            <a:ext cx="8623042" cy="6549079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</p:spTree>
    <p:extLst>
      <p:ext uri="{BB962C8B-B14F-4D97-AF65-F5344CB8AC3E}">
        <p14:creationId xmlns:p14="http://schemas.microsoft.com/office/powerpoint/2010/main" val="397209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F2F243A-1DF7-41BC-8CE1-42D2E276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7713" y="1099693"/>
            <a:ext cx="16097749" cy="12226014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61ACA3-F8BE-4562-85A9-8AC75742B6AF}"/>
              </a:ext>
            </a:extLst>
          </p:cNvPr>
          <p:cNvSpPr txBox="1"/>
          <p:nvPr/>
        </p:nvSpPr>
        <p:spPr>
          <a:xfrm>
            <a:off x="3374672" y="577850"/>
            <a:ext cx="4399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User (</a:t>
            </a:r>
            <a:r>
              <a:rPr lang="en-US" altLang="zh-CN" sz="2000" u="sng" dirty="0" err="1">
                <a:latin typeface="Comic Sans MS" panose="030F0702030302020204" pitchFamily="66" charset="0"/>
              </a:rPr>
              <a:t>uid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en-US" altLang="zh-CN" sz="2000" dirty="0" err="1">
                <a:latin typeface="Comic Sans MS" panose="030F0702030302020204" pitchFamily="66" charset="0"/>
              </a:rPr>
              <a:t>user_name</a:t>
            </a:r>
            <a:r>
              <a:rPr lang="en-US" altLang="zh-CN" sz="2000" dirty="0">
                <a:latin typeface="Comic Sans MS" panose="030F0702030302020204" pitchFamily="66" charset="0"/>
              </a:rPr>
              <a:t>, 		</a:t>
            </a:r>
            <a:r>
              <a:rPr lang="en-US" altLang="zh-CN" sz="2000" dirty="0" err="1">
                <a:latin typeface="Comic Sans MS" panose="030F0702030302020204" pitchFamily="66" charset="0"/>
              </a:rPr>
              <a:t>password_hash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en-US" altLang="zh-CN" sz="2000" dirty="0" err="1">
                <a:latin typeface="Comic Sans MS" panose="030F0702030302020204" pitchFamily="66" charset="0"/>
              </a:rPr>
              <a:t>is_teacher</a:t>
            </a:r>
            <a:r>
              <a:rPr lang="en-US" altLang="zh-CN" sz="2000" dirty="0">
                <a:latin typeface="Comic Sans MS" panose="030F0702030302020204" pitchFamily="66" charset="0"/>
              </a:rPr>
              <a:t>, 	avatar, </a:t>
            </a:r>
            <a:r>
              <a:rPr lang="en-US" altLang="zh-CN" sz="2000" dirty="0" err="1">
                <a:latin typeface="Comic Sans MS" panose="030F0702030302020204" pitchFamily="66" charset="0"/>
              </a:rPr>
              <a:t>item_per_page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)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95F121-5ADF-44CC-B7EF-4E9F693C71CA}"/>
              </a:ext>
            </a:extLst>
          </p:cNvPr>
          <p:cNvSpPr txBox="1"/>
          <p:nvPr/>
        </p:nvSpPr>
        <p:spPr>
          <a:xfrm>
            <a:off x="6096000" y="3931327"/>
            <a:ext cx="5147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Announcement(</a:t>
            </a:r>
            <a:r>
              <a:rPr lang="en-US" sz="2000" u="sng" dirty="0">
                <a:latin typeface="Comic Sans MS" panose="030F0702030302020204" pitchFamily="66" charset="0"/>
              </a:rPr>
              <a:t>aid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uid</a:t>
            </a:r>
            <a:r>
              <a:rPr lang="en-US" sz="2000" dirty="0">
                <a:latin typeface="Comic Sans MS" panose="030F0702030302020204" pitchFamily="66" charset="0"/>
              </a:rPr>
              <a:t>, title,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		description, </a:t>
            </a:r>
            <a:r>
              <a:rPr lang="en-US" sz="2000" dirty="0" err="1">
                <a:latin typeface="Comic Sans MS" panose="030F0702030302020204" pitchFamily="66" charset="0"/>
              </a:rPr>
              <a:t>date_time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81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233A01C-3CFC-4AEB-B662-2C5CA0D4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36245"/>
            <a:ext cx="15163695" cy="1151661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6B66E7-903E-4B89-8FC9-CA31957588D8}"/>
              </a:ext>
            </a:extLst>
          </p:cNvPr>
          <p:cNvSpPr txBox="1"/>
          <p:nvPr/>
        </p:nvSpPr>
        <p:spPr>
          <a:xfrm>
            <a:off x="2434821" y="1069506"/>
            <a:ext cx="2880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</a:rPr>
              <a:t>UserInGroup</a:t>
            </a:r>
            <a:r>
              <a:rPr lang="en-US" altLang="zh-CN" sz="2000" dirty="0">
                <a:latin typeface="Comic Sans MS" panose="030F0702030302020204" pitchFamily="66" charset="0"/>
              </a:rPr>
              <a:t> (</a:t>
            </a:r>
            <a:r>
              <a:rPr lang="en-US" altLang="zh-CN" sz="2000" dirty="0" err="1">
                <a:latin typeface="Comic Sans MS" panose="030F0702030302020204" pitchFamily="66" charset="0"/>
              </a:rPr>
              <a:t>gid</a:t>
            </a:r>
            <a:r>
              <a:rPr lang="en-US" altLang="zh-CN" sz="2000" dirty="0">
                <a:latin typeface="Comic Sans MS" panose="030F0702030302020204" pitchFamily="66" charset="0"/>
              </a:rPr>
              <a:t>, </a:t>
            </a:r>
            <a:r>
              <a:rPr lang="en-US" altLang="zh-CN" sz="2000" dirty="0" err="1">
                <a:latin typeface="Comic Sans MS" panose="030F0702030302020204" pitchFamily="66" charset="0"/>
              </a:rPr>
              <a:t>uid</a:t>
            </a:r>
            <a:r>
              <a:rPr lang="en-US" altLang="zh-CN" sz="2000" dirty="0">
                <a:latin typeface="Comic Sans MS" panose="030F0702030302020204" pitchFamily="66" charset="0"/>
              </a:rPr>
              <a:t>)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EE6289-9630-457B-A2A5-A0F00F0476F8}"/>
              </a:ext>
            </a:extLst>
          </p:cNvPr>
          <p:cNvSpPr/>
          <p:nvPr/>
        </p:nvSpPr>
        <p:spPr>
          <a:xfrm>
            <a:off x="1141735" y="1436611"/>
            <a:ext cx="3287443" cy="819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UserGroup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gid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group_name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description)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AD07F1-3215-47B5-AB02-B25803590E2E}"/>
              </a:ext>
            </a:extLst>
          </p:cNvPr>
          <p:cNvSpPr/>
          <p:nvPr/>
        </p:nvSpPr>
        <p:spPr>
          <a:xfrm>
            <a:off x="377421" y="3069125"/>
            <a:ext cx="3660425" cy="43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TaskForUserGroup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gid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BC9AF6-6844-4173-BCE6-51C6D7A37BD7}"/>
              </a:ext>
            </a:extLst>
          </p:cNvPr>
          <p:cNvSpPr/>
          <p:nvPr/>
        </p:nvSpPr>
        <p:spPr>
          <a:xfrm>
            <a:off x="196352" y="4419885"/>
            <a:ext cx="3841494" cy="819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Task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task_name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		deadline, description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80D54A-4631-4AD8-8CDC-8BC479B9688B}"/>
              </a:ext>
            </a:extLst>
          </p:cNvPr>
          <p:cNvSpPr/>
          <p:nvPr/>
        </p:nvSpPr>
        <p:spPr>
          <a:xfrm>
            <a:off x="8344813" y="1951672"/>
            <a:ext cx="3469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D423033-51E7-49CF-B633-AE7F6A4C122F}"/>
              </a:ext>
            </a:extLst>
          </p:cNvPr>
          <p:cNvSpPr/>
          <p:nvPr/>
        </p:nvSpPr>
        <p:spPr>
          <a:xfrm>
            <a:off x="8385325" y="2127795"/>
            <a:ext cx="2822222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Submission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uid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code,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is_solution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date_time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testset_id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result, score</a:t>
            </a: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8DDDBC-BAE0-47BC-BD5D-CE508F98C094}"/>
              </a:ext>
            </a:extLst>
          </p:cNvPr>
          <p:cNvSpPr/>
          <p:nvPr/>
        </p:nvSpPr>
        <p:spPr>
          <a:xfrm>
            <a:off x="7306993" y="677683"/>
            <a:ext cx="3287443" cy="1058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User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uid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user_name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password_hash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is_teacher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avatar,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item_per_page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6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17" grpId="0" animBg="1"/>
      <p:bldP spid="18" grpId="0" animBg="1"/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C01A5B-D540-43FF-98F4-A7B3A8FAA44E}"/>
              </a:ext>
            </a:extLst>
          </p:cNvPr>
          <p:cNvSpPr txBox="1"/>
          <p:nvPr/>
        </p:nvSpPr>
        <p:spPr>
          <a:xfrm>
            <a:off x="455558" y="2844225"/>
            <a:ext cx="451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Surface Introduction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0BA069-A7E8-4C36-8D39-2E9E8F74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52" y="361950"/>
            <a:ext cx="4512355" cy="61341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B7DB913-CF2E-4788-915C-6AB3A1E41332}"/>
              </a:ext>
            </a:extLst>
          </p:cNvPr>
          <p:cNvSpPr txBox="1"/>
          <p:nvPr/>
        </p:nvSpPr>
        <p:spPr>
          <a:xfrm>
            <a:off x="4825651" y="895350"/>
            <a:ext cx="1811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Pop-up hints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49867C9-91B6-4486-8597-CD43962D6737}"/>
              </a:ext>
            </a:extLst>
          </p:cNvPr>
          <p:cNvCxnSpPr/>
          <p:nvPr/>
        </p:nvCxnSpPr>
        <p:spPr>
          <a:xfrm flipV="1">
            <a:off x="6467475" y="981075"/>
            <a:ext cx="1562100" cy="11433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AC398FE-3CCB-458F-9EA1-00A72CEFEA56}"/>
              </a:ext>
            </a:extLst>
          </p:cNvPr>
          <p:cNvCxnSpPr/>
          <p:nvPr/>
        </p:nvCxnSpPr>
        <p:spPr>
          <a:xfrm flipV="1">
            <a:off x="5686425" y="4419600"/>
            <a:ext cx="1562100" cy="11433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3D5B79-DCC6-4E61-BC32-94429BD48A4B}"/>
              </a:ext>
            </a:extLst>
          </p:cNvPr>
          <p:cNvCxnSpPr>
            <a:cxnSpLocks/>
          </p:cNvCxnSpPr>
          <p:nvPr/>
        </p:nvCxnSpPr>
        <p:spPr>
          <a:xfrm flipV="1">
            <a:off x="5686425" y="3614737"/>
            <a:ext cx="1447801" cy="604808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63241ED-FB9E-4B60-8582-362CD97B645A}"/>
              </a:ext>
            </a:extLst>
          </p:cNvPr>
          <p:cNvSpPr txBox="1"/>
          <p:nvPr/>
        </p:nvSpPr>
        <p:spPr>
          <a:xfrm>
            <a:off x="3448050" y="4219545"/>
            <a:ext cx="228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Login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0558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FF638D-A5AE-45E4-B43E-A4BEA237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0" y="-5541654"/>
            <a:ext cx="16097749" cy="12226014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EA65B25-0804-433F-B2F4-13489F5269D0}"/>
              </a:ext>
            </a:extLst>
          </p:cNvPr>
          <p:cNvSpPr/>
          <p:nvPr/>
        </p:nvSpPr>
        <p:spPr>
          <a:xfrm>
            <a:off x="476250" y="2974802"/>
            <a:ext cx="3848100" cy="819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Task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task_name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		deadline, description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5F4AC3-1D7C-4AB5-92F4-AC773320A4FC}"/>
              </a:ext>
            </a:extLst>
          </p:cNvPr>
          <p:cNvSpPr/>
          <p:nvPr/>
        </p:nvSpPr>
        <p:spPr>
          <a:xfrm>
            <a:off x="4394200" y="1311827"/>
            <a:ext cx="3403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ProblemInTask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4BA7F5-821C-48C2-A4AB-C5A78670ED95}"/>
              </a:ext>
            </a:extLst>
          </p:cNvPr>
          <p:cNvSpPr/>
          <p:nvPr/>
        </p:nvSpPr>
        <p:spPr>
          <a:xfrm>
            <a:off x="2130942" y="3743637"/>
            <a:ext cx="4152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Problem (</a:t>
            </a:r>
            <a:r>
              <a:rPr lang="en-US" altLang="zh-CN" u="sng" dirty="0" err="1">
                <a:latin typeface="Comic Sans MS" panose="030F0702030302020204" pitchFamily="66" charset="0"/>
              </a:rPr>
              <a:t>pid</a:t>
            </a:r>
            <a:r>
              <a:rPr lang="en-US" altLang="zh-CN" dirty="0">
                <a:latin typeface="Comic Sans MS" panose="030F0702030302020204" pitchFamily="66" charset="0"/>
              </a:rPr>
              <a:t>, level, title, description,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	</a:t>
            </a:r>
            <a:r>
              <a:rPr lang="en-US" altLang="zh-CN" dirty="0" err="1">
                <a:latin typeface="Comic Sans MS" panose="030F0702030302020204" pitchFamily="66" charset="0"/>
              </a:rPr>
              <a:t>testset_id</a:t>
            </a:r>
            <a:r>
              <a:rPr lang="en-US" altLang="zh-CN" dirty="0">
                <a:latin typeface="Comic Sans MS" panose="030F0702030302020204" pitchFamily="66" charset="0"/>
              </a:rPr>
              <a:t>, visible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901E68-C897-41AE-AA07-F84E84EE9EDB}"/>
              </a:ext>
            </a:extLst>
          </p:cNvPr>
          <p:cNvSpPr/>
          <p:nvPr/>
        </p:nvSpPr>
        <p:spPr>
          <a:xfrm>
            <a:off x="6970281" y="5324439"/>
            <a:ext cx="3403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TagOfProblem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tag_id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BCCF8F-04B2-4ED4-B147-F2B6B55C2791}"/>
              </a:ext>
            </a:extLst>
          </p:cNvPr>
          <p:cNvSpPr/>
          <p:nvPr/>
        </p:nvSpPr>
        <p:spPr>
          <a:xfrm>
            <a:off x="2714323" y="5179980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Tag (</a:t>
            </a:r>
            <a:r>
              <a:rPr lang="en-US" altLang="zh-CN" u="sng" dirty="0" err="1">
                <a:latin typeface="Comic Sans MS" panose="030F0702030302020204" pitchFamily="66" charset="0"/>
              </a:rPr>
              <a:t>tag_id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latin typeface="Comic Sans MS" panose="030F0702030302020204" pitchFamily="66" charset="0"/>
              </a:rPr>
              <a:t>tag_name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D7D581-7215-4719-9047-81EC5C65FD42}"/>
              </a:ext>
            </a:extLst>
          </p:cNvPr>
          <p:cNvSpPr/>
          <p:nvPr/>
        </p:nvSpPr>
        <p:spPr>
          <a:xfrm>
            <a:off x="8039100" y="638727"/>
            <a:ext cx="2822222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Submission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uid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code,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is_solution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date_time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testset_id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result, score</a:t>
            </a: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8F243C-2CF4-4FCC-A34C-25D8021FC520}"/>
              </a:ext>
            </a:extLst>
          </p:cNvPr>
          <p:cNvSpPr/>
          <p:nvPr/>
        </p:nvSpPr>
        <p:spPr>
          <a:xfrm>
            <a:off x="3539772" y="438723"/>
            <a:ext cx="2880127" cy="43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SubInTask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task_id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6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0" grpId="0"/>
      <p:bldP spid="12" grpId="0" animBg="1"/>
      <p:bldP spid="13" grpId="0"/>
      <p:bldP spid="1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4BAEB6C-99DA-4114-BFD3-2EF23CB0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7530" y="-2988726"/>
            <a:ext cx="15974917" cy="12132725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D282105-A1C2-45BF-8DC5-B3D02B81749B}"/>
              </a:ext>
            </a:extLst>
          </p:cNvPr>
          <p:cNvSpPr/>
          <p:nvPr/>
        </p:nvSpPr>
        <p:spPr>
          <a:xfrm>
            <a:off x="7495723" y="4996934"/>
            <a:ext cx="365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Testset</a:t>
            </a:r>
            <a:r>
              <a:rPr lang="en-US" altLang="zh-CN" dirty="0">
                <a:latin typeface="Comic Sans MS" panose="030F0702030302020204" pitchFamily="66" charset="0"/>
              </a:rPr>
              <a:t> (</a:t>
            </a:r>
            <a:r>
              <a:rPr lang="en-US" altLang="zh-CN" u="sng" dirty="0" err="1">
                <a:latin typeface="Comic Sans MS" panose="030F0702030302020204" pitchFamily="66" charset="0"/>
              </a:rPr>
              <a:t>testset_id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latin typeface="Comic Sans MS" panose="030F0702030302020204" pitchFamily="66" charset="0"/>
              </a:rPr>
              <a:t>full_score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14BD6D-69B0-448F-98C7-EB99A871168B}"/>
              </a:ext>
            </a:extLst>
          </p:cNvPr>
          <p:cNvSpPr/>
          <p:nvPr/>
        </p:nvSpPr>
        <p:spPr>
          <a:xfrm>
            <a:off x="4268416" y="1307068"/>
            <a:ext cx="427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TestsetHasTest</a:t>
            </a:r>
            <a:r>
              <a:rPr lang="en-US" altLang="zh-CN" dirty="0">
                <a:latin typeface="Comic Sans MS" panose="030F0702030302020204" pitchFamily="66" charset="0"/>
              </a:rPr>
              <a:t> (</a:t>
            </a:r>
            <a:r>
              <a:rPr lang="en-US" altLang="zh-CN" u="sng" dirty="0" err="1">
                <a:latin typeface="Comic Sans MS" panose="030F0702030302020204" pitchFamily="66" charset="0"/>
              </a:rPr>
              <a:t>testset_id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latin typeface="Comic Sans MS" panose="030F0702030302020204" pitchFamily="66" charset="0"/>
              </a:rPr>
              <a:t>test_id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630E6-6B62-42D5-8D7D-3FDAE32614A1}"/>
              </a:ext>
            </a:extLst>
          </p:cNvPr>
          <p:cNvSpPr/>
          <p:nvPr/>
        </p:nvSpPr>
        <p:spPr>
          <a:xfrm>
            <a:off x="7868866" y="3380600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Test (</a:t>
            </a:r>
            <a:r>
              <a:rPr lang="en-US" altLang="zh-CN" u="sng" dirty="0" err="1">
                <a:latin typeface="Comic Sans MS" panose="030F0702030302020204" pitchFamily="66" charset="0"/>
              </a:rPr>
              <a:t>test_id</a:t>
            </a:r>
            <a:r>
              <a:rPr lang="en-US" altLang="zh-CN" dirty="0">
                <a:latin typeface="Comic Sans MS" panose="030F0702030302020204" pitchFamily="66" charset="0"/>
              </a:rPr>
              <a:t>, score, code)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C0EA2A-9E8F-44E3-A43F-ACF5350E47D5}"/>
              </a:ext>
            </a:extLst>
          </p:cNvPr>
          <p:cNvSpPr/>
          <p:nvPr/>
        </p:nvSpPr>
        <p:spPr>
          <a:xfrm>
            <a:off x="4268416" y="5689938"/>
            <a:ext cx="4152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Problem (</a:t>
            </a:r>
            <a:r>
              <a:rPr lang="en-US" altLang="zh-CN" u="sng" dirty="0" err="1">
                <a:latin typeface="Comic Sans MS" panose="030F0702030302020204" pitchFamily="66" charset="0"/>
              </a:rPr>
              <a:t>pid</a:t>
            </a:r>
            <a:r>
              <a:rPr lang="en-US" altLang="zh-CN" dirty="0">
                <a:latin typeface="Comic Sans MS" panose="030F0702030302020204" pitchFamily="66" charset="0"/>
              </a:rPr>
              <a:t>, level, title, description,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	</a:t>
            </a:r>
            <a:r>
              <a:rPr lang="en-US" altLang="zh-CN" dirty="0" err="1">
                <a:latin typeface="Comic Sans MS" panose="030F0702030302020204" pitchFamily="66" charset="0"/>
              </a:rPr>
              <a:t>testset_id</a:t>
            </a:r>
            <a:r>
              <a:rPr lang="en-US" altLang="zh-CN" dirty="0">
                <a:latin typeface="Comic Sans MS" panose="030F0702030302020204" pitchFamily="66" charset="0"/>
              </a:rPr>
              <a:t>, visible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DE6A01-A599-4783-8AC1-17C6ABCD6FEF}"/>
              </a:ext>
            </a:extLst>
          </p:cNvPr>
          <p:cNvSpPr/>
          <p:nvPr/>
        </p:nvSpPr>
        <p:spPr>
          <a:xfrm>
            <a:off x="762000" y="3077636"/>
            <a:ext cx="2822222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Submission (</a:t>
            </a:r>
            <a:r>
              <a:rPr lang="en-US" altLang="zh-CN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uid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pid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code,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is_solution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date_time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testset_id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, result, score</a:t>
            </a: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6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D237771-0444-466C-A893-1352E90E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04" y="0"/>
            <a:ext cx="6329796" cy="685800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5DFA8C-02BB-445B-86EB-4EA3FAC05BEF}"/>
              </a:ext>
            </a:extLst>
          </p:cNvPr>
          <p:cNvSpPr txBox="1"/>
          <p:nvPr/>
        </p:nvSpPr>
        <p:spPr>
          <a:xfrm>
            <a:off x="931793" y="2573935"/>
            <a:ext cx="312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Realization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2371725" y="4775740"/>
            <a:ext cx="3038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Comic Sans MS" panose="030F0702030302020204" pitchFamily="66" charset="0"/>
              </a:rPr>
              <a:t>Easy to set up!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8DA78D-8726-4D5E-8140-0C1B178B0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37"/>
          <a:stretch/>
        </p:blipFill>
        <p:spPr>
          <a:xfrm>
            <a:off x="6222916" y="0"/>
            <a:ext cx="5969084" cy="20289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CBD74A-80BD-438B-A889-72DB5F55C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00" y="2028948"/>
            <a:ext cx="2464127" cy="2427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B24858-DC2E-417A-8C61-C36FACF987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60" b="15758"/>
          <a:stretch/>
        </p:blipFill>
        <p:spPr>
          <a:xfrm>
            <a:off x="6199939" y="4437580"/>
            <a:ext cx="5992061" cy="2427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F92CA3-734C-4C50-8594-5775FE929006}"/>
              </a:ext>
            </a:extLst>
          </p:cNvPr>
          <p:cNvSpPr txBox="1"/>
          <p:nvPr/>
        </p:nvSpPr>
        <p:spPr>
          <a:xfrm>
            <a:off x="1066656" y="3416065"/>
            <a:ext cx="3038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ORM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15" name="Picture 2" descr="SQLAlchemy">
            <a:extLst>
              <a:ext uri="{FF2B5EF4-FFF2-40B4-BE49-F238E27FC236}">
                <a16:creationId xmlns:a16="http://schemas.microsoft.com/office/drawing/2014/main" id="{4D1FCF58-519A-46A5-861E-1EDD0CBB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44" y="2490765"/>
            <a:ext cx="2857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4EEC609-2EA8-4C8D-9918-38806A96F143}"/>
              </a:ext>
            </a:extLst>
          </p:cNvPr>
          <p:cNvSpPr txBox="1"/>
          <p:nvPr/>
        </p:nvSpPr>
        <p:spPr>
          <a:xfrm>
            <a:off x="865502" y="4068248"/>
            <a:ext cx="34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(Object Relational Mapper)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3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1066656" y="3416065"/>
            <a:ext cx="3038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ORM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SQLAlchemy">
            <a:extLst>
              <a:ext uri="{FF2B5EF4-FFF2-40B4-BE49-F238E27FC236}">
                <a16:creationId xmlns:a16="http://schemas.microsoft.com/office/drawing/2014/main" id="{257E481C-0B09-4990-840F-AF33B0A8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44" y="2490765"/>
            <a:ext cx="2857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C60D68-C9E9-43EE-9502-AEC9A2F6A052}"/>
              </a:ext>
            </a:extLst>
          </p:cNvPr>
          <p:cNvSpPr txBox="1"/>
          <p:nvPr/>
        </p:nvSpPr>
        <p:spPr>
          <a:xfrm>
            <a:off x="865502" y="4068248"/>
            <a:ext cx="34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(Object Relational Mapper)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075BBD-0E48-40AD-978B-C5E182A1BA52}"/>
              </a:ext>
            </a:extLst>
          </p:cNvPr>
          <p:cNvSpPr txBox="1"/>
          <p:nvPr/>
        </p:nvSpPr>
        <p:spPr>
          <a:xfrm>
            <a:off x="5609660" y="5079821"/>
            <a:ext cx="500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Problem.query.join</a:t>
            </a:r>
            <a:r>
              <a:rPr lang="en-US" dirty="0"/>
              <a:t>(</a:t>
            </a:r>
            <a:r>
              <a:rPr lang="en-US" dirty="0" err="1"/>
              <a:t>Problem.submissions</a:t>
            </a:r>
            <a:r>
              <a:rPr lang="en-US" dirty="0"/>
              <a:t>)</a:t>
            </a:r>
          </a:p>
          <a:p>
            <a:r>
              <a:rPr lang="en-US" dirty="0"/>
              <a:t>.filter(</a:t>
            </a:r>
            <a:r>
              <a:rPr lang="en-US" dirty="0" err="1"/>
              <a:t>Submission.score</a:t>
            </a:r>
            <a:r>
              <a:rPr lang="en-US" dirty="0"/>
              <a:t> == </a:t>
            </a:r>
            <a:r>
              <a:rPr lang="en-US" dirty="0" err="1"/>
              <a:t>Submission.full_score</a:t>
            </a:r>
            <a:r>
              <a:rPr lang="en-US" dirty="0"/>
              <a:t>)</a:t>
            </a:r>
          </a:p>
          <a:p>
            <a:r>
              <a:rPr lang="en-US" dirty="0"/>
              <a:t>.</a:t>
            </a:r>
            <a:r>
              <a:rPr lang="en-US" dirty="0" err="1"/>
              <a:t>filter_by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 = </a:t>
            </a:r>
            <a:r>
              <a:rPr lang="en-US" dirty="0" err="1"/>
              <a:t>current_user.uid</a:t>
            </a:r>
            <a:r>
              <a:rPr lang="en-US" dirty="0"/>
              <a:t>)</a:t>
            </a:r>
          </a:p>
          <a:p>
            <a:r>
              <a:rPr lang="en-US" dirty="0"/>
              <a:t>.</a:t>
            </a:r>
            <a:r>
              <a:rPr lang="en-US" dirty="0" err="1"/>
              <a:t>order_by</a:t>
            </a:r>
            <a:r>
              <a:rPr lang="en-US" dirty="0"/>
              <a:t>(</a:t>
            </a:r>
            <a:r>
              <a:rPr lang="en-US" dirty="0" err="1"/>
              <a:t>Submission.full_score</a:t>
            </a:r>
            <a:r>
              <a:rPr lang="en-US" dirty="0"/>
              <a:t>).limit(5).all()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D4FABE-4EAA-48CC-91FA-0EF0AF9D1D31}"/>
              </a:ext>
            </a:extLst>
          </p:cNvPr>
          <p:cNvSpPr/>
          <p:nvPr/>
        </p:nvSpPr>
        <p:spPr>
          <a:xfrm>
            <a:off x="4724544" y="577850"/>
            <a:ext cx="6721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mic Sans MS" panose="030F0702030302020204" pitchFamily="66" charset="0"/>
              </a:rPr>
              <a:t>“</a:t>
            </a:r>
            <a:r>
              <a:rPr lang="en-US" altLang="zh-CN" sz="2400" dirty="0">
                <a:latin typeface="Comic Sans MS" panose="030F0702030302020204" pitchFamily="66" charset="0"/>
              </a:rPr>
              <a:t>Find 5 problems with the lowest scores that a user has passed</a:t>
            </a:r>
            <a:r>
              <a:rPr lang="zh-CN" altLang="en-US" sz="2400" dirty="0">
                <a:latin typeface="Comic Sans MS" panose="030F0702030302020204" pitchFamily="66" charset="0"/>
              </a:rPr>
              <a:t>”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7C0F89-279B-49D2-A7A9-8C4547B43F22}"/>
              </a:ext>
            </a:extLst>
          </p:cNvPr>
          <p:cNvSpPr/>
          <p:nvPr/>
        </p:nvSpPr>
        <p:spPr>
          <a:xfrm>
            <a:off x="5065676" y="194440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SELECT problem.pid, problem.testset_id, problem.level, problem.</a:t>
            </a:r>
            <a:r>
              <a:rPr lang="en-US" altLang="zh-CN" dirty="0"/>
              <a:t>title</a:t>
            </a:r>
            <a:r>
              <a:rPr lang="zh-CN" altLang="en-US" dirty="0"/>
              <a:t>, problem.descriptio</a:t>
            </a:r>
            <a:r>
              <a:rPr lang="en-US" altLang="zh-CN" dirty="0"/>
              <a:t>n</a:t>
            </a:r>
            <a:r>
              <a:rPr lang="zh-CN" altLang="en-US" dirty="0"/>
              <a:t>, problem.visible</a:t>
            </a:r>
            <a:endParaRPr lang="en-US" altLang="zh-CN" dirty="0"/>
          </a:p>
          <a:p>
            <a:r>
              <a:rPr lang="en-US" altLang="zh-CN" dirty="0"/>
              <a:t>FROM problem INNER JOIN submission ON </a:t>
            </a:r>
            <a:r>
              <a:rPr lang="en-US" altLang="zh-CN" dirty="0" err="1"/>
              <a:t>problem.pid</a:t>
            </a:r>
            <a:r>
              <a:rPr lang="en-US" altLang="zh-CN" dirty="0"/>
              <a:t> = </a:t>
            </a:r>
            <a:r>
              <a:rPr lang="en-US" altLang="zh-CN" dirty="0" err="1"/>
              <a:t>submission.pid</a:t>
            </a:r>
            <a:r>
              <a:rPr lang="en-US" altLang="zh-CN" dirty="0"/>
              <a:t> INNER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 err="1"/>
              <a:t>testset</a:t>
            </a:r>
            <a:r>
              <a:rPr lang="en-US" altLang="zh-CN" dirty="0"/>
              <a:t> ON </a:t>
            </a:r>
            <a:r>
              <a:rPr lang="en-US" altLang="zh-CN" dirty="0" err="1"/>
              <a:t>submission.testset_id</a:t>
            </a:r>
            <a:r>
              <a:rPr lang="en-US" altLang="zh-CN" dirty="0"/>
              <a:t> = </a:t>
            </a:r>
            <a:r>
              <a:rPr lang="en-US" altLang="zh-CN" dirty="0" err="1"/>
              <a:t>testset.testset_id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submission.score</a:t>
            </a:r>
            <a:r>
              <a:rPr lang="en-US" altLang="zh-CN" dirty="0"/>
              <a:t> = </a:t>
            </a:r>
            <a:r>
              <a:rPr lang="en-US" altLang="zh-CN" dirty="0" err="1"/>
              <a:t>submission.full_score</a:t>
            </a:r>
            <a:r>
              <a:rPr lang="en-US" altLang="zh-CN" dirty="0"/>
              <a:t> AND </a:t>
            </a:r>
            <a:r>
              <a:rPr lang="en-US" altLang="zh-CN" dirty="0" err="1"/>
              <a:t>submission.uid</a:t>
            </a:r>
            <a:r>
              <a:rPr lang="en-US" altLang="zh-CN" dirty="0"/>
              <a:t> = </a:t>
            </a:r>
            <a:r>
              <a:rPr lang="en-US" altLang="zh-CN" dirty="0" err="1"/>
              <a:t>current_user.uid</a:t>
            </a:r>
            <a:endParaRPr lang="en-US" altLang="zh-CN" dirty="0"/>
          </a:p>
          <a:p>
            <a:r>
              <a:rPr lang="en-US" altLang="zh-CN" dirty="0"/>
              <a:t>GROUP BY </a:t>
            </a:r>
            <a:r>
              <a:rPr lang="en-US" altLang="zh-CN" dirty="0" err="1"/>
              <a:t>problem.pid</a:t>
            </a:r>
            <a:endParaRPr lang="en-US" altLang="zh-CN" dirty="0"/>
          </a:p>
          <a:p>
            <a:r>
              <a:rPr lang="en-US" altLang="zh-CN" dirty="0"/>
              <a:t>ORDER BY </a:t>
            </a:r>
            <a:r>
              <a:rPr lang="en-US" altLang="zh-CN" dirty="0" err="1"/>
              <a:t>submission.full_score</a:t>
            </a:r>
            <a:r>
              <a:rPr lang="en-US" altLang="zh-CN" dirty="0"/>
              <a:t> ASC</a:t>
            </a:r>
          </a:p>
          <a:p>
            <a:r>
              <a:rPr lang="en-US" altLang="zh-CN" dirty="0"/>
              <a:t>LIMIT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60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pic>
        <p:nvPicPr>
          <p:cNvPr id="5" name="Picture 2" descr="http://python-rq.org/img/ribbon.png">
            <a:extLst>
              <a:ext uri="{FF2B5EF4-FFF2-40B4-BE49-F238E27FC236}">
                <a16:creationId xmlns:a16="http://schemas.microsoft.com/office/drawing/2014/main" id="{E77E5A9C-1A4F-4204-8F06-D4544AB5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7" y="3231429"/>
            <a:ext cx="2233390" cy="23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ss0.bdstatic.com/94o3dSag_xI4khGkpoWK1HF6hhy/baike/c0%3Dbaike80%2C5%2C5%2C80%2C26/sign=36439c22fffaaf5190ee89eded3dff8b/aec379310a55b319139cb67141a98226cffc1748.jpg">
            <a:extLst>
              <a:ext uri="{FF2B5EF4-FFF2-40B4-BE49-F238E27FC236}">
                <a16:creationId xmlns:a16="http://schemas.microsoft.com/office/drawing/2014/main" id="{E13BD67B-6478-44D6-8E3F-281A2A03D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9" b="28257"/>
          <a:stretch/>
        </p:blipFill>
        <p:spPr bwMode="auto">
          <a:xfrm>
            <a:off x="1427317" y="1286367"/>
            <a:ext cx="2233939" cy="8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23E8EB-6939-417B-BDA1-12C674215312}"/>
              </a:ext>
            </a:extLst>
          </p:cNvPr>
          <p:cNvSpPr txBox="1"/>
          <p:nvPr/>
        </p:nvSpPr>
        <p:spPr>
          <a:xfrm>
            <a:off x="1036262" y="5940965"/>
            <a:ext cx="301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(This plugin limits judger on Windows)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A3864F-AF82-4703-8782-6EEE950927B0}"/>
              </a:ext>
            </a:extLst>
          </p:cNvPr>
          <p:cNvSpPr txBox="1"/>
          <p:nvPr/>
        </p:nvSpPr>
        <p:spPr>
          <a:xfrm>
            <a:off x="1036262" y="5571633"/>
            <a:ext cx="30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Flask-RQ2 (Redis Queue)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C6D8DA-4AB9-42AA-8EFF-0EB271EEBF29}"/>
              </a:ext>
            </a:extLst>
          </p:cNvPr>
          <p:cNvSpPr txBox="1"/>
          <p:nvPr/>
        </p:nvSpPr>
        <p:spPr>
          <a:xfrm>
            <a:off x="1036262" y="2121477"/>
            <a:ext cx="30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Redis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(In-memory key-value database)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C2C513-0ADA-472A-B961-A18E0B3BDCE4}"/>
              </a:ext>
            </a:extLst>
          </p:cNvPr>
          <p:cNvSpPr/>
          <p:nvPr/>
        </p:nvSpPr>
        <p:spPr>
          <a:xfrm>
            <a:off x="5782657" y="178227"/>
            <a:ext cx="542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omic Sans MS" panose="030F0702030302020204" pitchFamily="66" charset="0"/>
              </a:rPr>
              <a:t>Multi-threaded asynchronous </a:t>
            </a:r>
            <a:r>
              <a:rPr lang="en-US" altLang="zh-CN" sz="2400" dirty="0">
                <a:latin typeface="Comic Sans MS" panose="030F0702030302020204" pitchFamily="66" charset="0"/>
              </a:rPr>
              <a:t>judger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BC1FE6-095F-4D19-8083-FBEFA8098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45" y="722015"/>
            <a:ext cx="5635102" cy="58759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4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28F1B78D-EBD9-498B-8133-F53B53F69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r="104"/>
          <a:stretch/>
        </p:blipFill>
        <p:spPr>
          <a:xfrm>
            <a:off x="187771" y="2751701"/>
            <a:ext cx="6698804" cy="11422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EB7E17-59AF-415B-8355-7EE2B613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409158"/>
            <a:ext cx="2731676" cy="21054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2A48F8-4345-44CA-AC38-E48B7B9FC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938" y="3003314"/>
            <a:ext cx="2928937" cy="25557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C01A5B-D540-43FF-98F4-A7B3A8FAA44E}"/>
              </a:ext>
            </a:extLst>
          </p:cNvPr>
          <p:cNvSpPr txBox="1"/>
          <p:nvPr/>
        </p:nvSpPr>
        <p:spPr>
          <a:xfrm>
            <a:off x="916785" y="1565909"/>
            <a:ext cx="378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Surface Introduction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EF9C3E-6C59-4539-A2C8-6A1CDCAAD095}"/>
              </a:ext>
            </a:extLst>
          </p:cNvPr>
          <p:cNvSpPr txBox="1"/>
          <p:nvPr/>
        </p:nvSpPr>
        <p:spPr>
          <a:xfrm>
            <a:off x="231550" y="3972847"/>
            <a:ext cx="137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Home page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50D09C-38EA-45A3-A849-8F6C40C282B6}"/>
              </a:ext>
            </a:extLst>
          </p:cNvPr>
          <p:cNvSpPr txBox="1"/>
          <p:nvPr/>
        </p:nvSpPr>
        <p:spPr>
          <a:xfrm>
            <a:off x="1820031" y="3972847"/>
            <a:ext cx="21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Problem set page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4B1D1F-4432-4DEA-BA4B-1A95A949E29B}"/>
              </a:ext>
            </a:extLst>
          </p:cNvPr>
          <p:cNvSpPr txBox="1"/>
          <p:nvPr/>
        </p:nvSpPr>
        <p:spPr>
          <a:xfrm>
            <a:off x="4142468" y="3982372"/>
            <a:ext cx="119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 list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D4CFE2-9879-48BB-9440-B7AA9143D95A}"/>
              </a:ext>
            </a:extLst>
          </p:cNvPr>
          <p:cNvSpPr txBox="1"/>
          <p:nvPr/>
        </p:nvSpPr>
        <p:spPr>
          <a:xfrm>
            <a:off x="5336037" y="3961374"/>
            <a:ext cx="178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Submission list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22F755-2E5A-4EF8-88A5-C94E61D8ACD7}"/>
              </a:ext>
            </a:extLst>
          </p:cNvPr>
          <p:cNvSpPr txBox="1"/>
          <p:nvPr/>
        </p:nvSpPr>
        <p:spPr>
          <a:xfrm>
            <a:off x="6090547" y="1292602"/>
            <a:ext cx="18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Change profile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232782-6B70-457B-AC98-C224695D4D30}"/>
              </a:ext>
            </a:extLst>
          </p:cNvPr>
          <p:cNvSpPr txBox="1"/>
          <p:nvPr/>
        </p:nvSpPr>
        <p:spPr>
          <a:xfrm>
            <a:off x="6848475" y="1928340"/>
            <a:ext cx="160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Log out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1B04F5-DEEF-4078-9908-77B670C8378A}"/>
              </a:ext>
            </a:extLst>
          </p:cNvPr>
          <p:cNvSpPr txBox="1"/>
          <p:nvPr/>
        </p:nvSpPr>
        <p:spPr>
          <a:xfrm>
            <a:off x="9946699" y="4007540"/>
            <a:ext cx="17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Admin users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8877E5-D2AC-4558-8E20-87C4FC2A4A27}"/>
              </a:ext>
            </a:extLst>
          </p:cNvPr>
          <p:cNvSpPr txBox="1"/>
          <p:nvPr/>
        </p:nvSpPr>
        <p:spPr>
          <a:xfrm>
            <a:off x="9935703" y="4543084"/>
            <a:ext cx="20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Add/delete tags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E6DB50-6EFF-4164-8058-03D0278C8D61}"/>
              </a:ext>
            </a:extLst>
          </p:cNvPr>
          <p:cNvSpPr txBox="1"/>
          <p:nvPr/>
        </p:nvSpPr>
        <p:spPr>
          <a:xfrm>
            <a:off x="9935703" y="5010895"/>
            <a:ext cx="21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Admin user groups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83B846-148B-4116-8190-BE91C0FA9374}"/>
              </a:ext>
            </a:extLst>
          </p:cNvPr>
          <p:cNvSpPr txBox="1"/>
          <p:nvPr/>
        </p:nvSpPr>
        <p:spPr>
          <a:xfrm>
            <a:off x="8143690" y="3198278"/>
            <a:ext cx="28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(Only administers have)</a:t>
            </a:r>
          </a:p>
        </p:txBody>
      </p:sp>
    </p:spTree>
    <p:extLst>
      <p:ext uri="{BB962C8B-B14F-4D97-AF65-F5344CB8AC3E}">
        <p14:creationId xmlns:p14="http://schemas.microsoft.com/office/powerpoint/2010/main" val="279240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C01A5B-D540-43FF-98F4-A7B3A8FAA44E}"/>
              </a:ext>
            </a:extLst>
          </p:cNvPr>
          <p:cNvSpPr txBox="1"/>
          <p:nvPr/>
        </p:nvSpPr>
        <p:spPr>
          <a:xfrm>
            <a:off x="2378828" y="2346873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83F123-6534-48D9-8193-F2EF8E94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47" y="895350"/>
            <a:ext cx="4539318" cy="57626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FCB7405-F17E-4518-8AD6-5DCD16E54B82}"/>
              </a:ext>
            </a:extLst>
          </p:cNvPr>
          <p:cNvSpPr txBox="1"/>
          <p:nvPr/>
        </p:nvSpPr>
        <p:spPr>
          <a:xfrm>
            <a:off x="2816910" y="1385492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Add announcement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9C2EAF-8FFD-41E6-BB4D-C87192789DF5}"/>
              </a:ext>
            </a:extLst>
          </p:cNvPr>
          <p:cNvSpPr txBox="1"/>
          <p:nvPr/>
        </p:nvSpPr>
        <p:spPr>
          <a:xfrm>
            <a:off x="4729706" y="2745557"/>
            <a:ext cx="28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Manage announcement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B6B18B6-41ED-4FAB-9A34-990BBC3C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85" y="1546859"/>
            <a:ext cx="1371600" cy="78105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652363-6CD9-4437-BB20-E191B8188B4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293410" y="1585547"/>
            <a:ext cx="2618275" cy="351837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12677C43-C5D1-4A62-8FB7-8D669BCBC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325" y="2589519"/>
            <a:ext cx="1616865" cy="909487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352AD4-83A1-49AE-A504-697BB3F59618}"/>
              </a:ext>
            </a:extLst>
          </p:cNvPr>
          <p:cNvCxnSpPr>
            <a:cxnSpLocks/>
          </p:cNvCxnSpPr>
          <p:nvPr/>
        </p:nvCxnSpPr>
        <p:spPr>
          <a:xfrm>
            <a:off x="7627257" y="2945612"/>
            <a:ext cx="2103151" cy="106469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7E1B20-B17D-4BEC-B347-F24DE79B52AF}"/>
              </a:ext>
            </a:extLst>
          </p:cNvPr>
          <p:cNvCxnSpPr>
            <a:cxnSpLocks/>
          </p:cNvCxnSpPr>
          <p:nvPr/>
        </p:nvCxnSpPr>
        <p:spPr>
          <a:xfrm flipV="1">
            <a:off x="8060703" y="3336137"/>
            <a:ext cx="2445163" cy="979671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B2807C7-159C-41B4-A18E-37BABCABECCC}"/>
              </a:ext>
            </a:extLst>
          </p:cNvPr>
          <p:cNvSpPr txBox="1"/>
          <p:nvPr/>
        </p:nvSpPr>
        <p:spPr>
          <a:xfrm>
            <a:off x="5293410" y="4315808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Delete announcement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EFC5D67-7540-4C4F-9E37-7CC08642DC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r="79033"/>
          <a:stretch/>
        </p:blipFill>
        <p:spPr>
          <a:xfrm>
            <a:off x="2480135" y="3173522"/>
            <a:ext cx="1414249" cy="11422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76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317085-CD4A-45E6-A304-37D63C0A9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7"/>
          <a:stretch/>
        </p:blipFill>
        <p:spPr>
          <a:xfrm>
            <a:off x="76200" y="1054100"/>
            <a:ext cx="12077700" cy="4749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E270F-BF68-40CA-A1D0-E81333F01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70" y="1878497"/>
            <a:ext cx="7832034" cy="280986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EE604A-15EC-4C77-9B33-A0A161C5ED8C}"/>
              </a:ext>
            </a:extLst>
          </p:cNvPr>
          <p:cNvSpPr txBox="1"/>
          <p:nvPr/>
        </p:nvSpPr>
        <p:spPr>
          <a:xfrm>
            <a:off x="4571395" y="316240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CADB6F-2954-4D06-8AB1-507F912BAA86}"/>
              </a:ext>
            </a:extLst>
          </p:cNvPr>
          <p:cNvCxnSpPr>
            <a:cxnSpLocks/>
          </p:cNvCxnSpPr>
          <p:nvPr/>
        </p:nvCxnSpPr>
        <p:spPr>
          <a:xfrm flipH="1">
            <a:off x="2889788" y="722590"/>
            <a:ext cx="1580322" cy="487018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2C1C7ACB-42A3-4BCF-A5BF-969D64603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956" y="1878497"/>
            <a:ext cx="2445256" cy="18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5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FA39B3-D612-4E95-A7DD-9CCAF34B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81" y="0"/>
            <a:ext cx="7395119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A85AA2-522E-4F37-909F-D3D0F640F2A7}"/>
              </a:ext>
            </a:extLst>
          </p:cNvPr>
          <p:cNvSpPr txBox="1"/>
          <p:nvPr/>
        </p:nvSpPr>
        <p:spPr>
          <a:xfrm>
            <a:off x="771525" y="1598409"/>
            <a:ext cx="2939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Description of problem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6A85C1-8730-4697-BCF3-893B643D687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11419" y="1524000"/>
            <a:ext cx="1203481" cy="274464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B6C971D-0C19-4979-A963-46A5894E21C9}"/>
              </a:ext>
            </a:extLst>
          </p:cNvPr>
          <p:cNvSpPr txBox="1"/>
          <p:nvPr/>
        </p:nvSpPr>
        <p:spPr>
          <a:xfrm>
            <a:off x="726722" y="4459372"/>
            <a:ext cx="2939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Where users write their code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8D620E-428E-42EB-AA20-254E31E874B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66616" y="4384963"/>
            <a:ext cx="1203481" cy="428352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E043F-595F-4EA7-92F9-8BDF92110DE5}"/>
              </a:ext>
            </a:extLst>
          </p:cNvPr>
          <p:cNvSpPr txBox="1"/>
          <p:nvPr/>
        </p:nvSpPr>
        <p:spPr>
          <a:xfrm>
            <a:off x="4626053" y="2854454"/>
            <a:ext cx="361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Information of the problem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39A767-2D42-4CE4-810C-70157CF607A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239125" y="1598409"/>
            <a:ext cx="2133600" cy="145610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5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C01A5B-D540-43FF-98F4-A7B3A8FAA44E}"/>
              </a:ext>
            </a:extLst>
          </p:cNvPr>
          <p:cNvSpPr txBox="1"/>
          <p:nvPr/>
        </p:nvSpPr>
        <p:spPr>
          <a:xfrm>
            <a:off x="1078927" y="2327909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7BCA8B-6986-47A4-BF27-C946D1390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869" y="4114802"/>
            <a:ext cx="2662896" cy="20673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E270F-BF68-40CA-A1D0-E81333F0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88" y="1967950"/>
            <a:ext cx="8615829" cy="30910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4D31DB-8712-4781-8245-276ECF4F1FF5}"/>
              </a:ext>
            </a:extLst>
          </p:cNvPr>
          <p:cNvCxnSpPr>
            <a:cxnSpLocks/>
          </p:cNvCxnSpPr>
          <p:nvPr/>
        </p:nvCxnSpPr>
        <p:spPr>
          <a:xfrm flipH="1">
            <a:off x="3491623" y="1431650"/>
            <a:ext cx="6437570" cy="783968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BA27A-595E-416F-A796-A1D660922F28}"/>
              </a:ext>
            </a:extLst>
          </p:cNvPr>
          <p:cNvSpPr txBox="1"/>
          <p:nvPr/>
        </p:nvSpPr>
        <p:spPr>
          <a:xfrm>
            <a:off x="7184952" y="316240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AB2D6-9717-4191-BB71-0245E9DEAF70}"/>
              </a:ext>
            </a:extLst>
          </p:cNvPr>
          <p:cNvSpPr txBox="1"/>
          <p:nvPr/>
        </p:nvSpPr>
        <p:spPr>
          <a:xfrm>
            <a:off x="7567987" y="1031540"/>
            <a:ext cx="409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Search problem by id/title/tags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D7B18F-7AF5-4894-BC3A-8E137DA8B6FC}"/>
              </a:ext>
            </a:extLst>
          </p:cNvPr>
          <p:cNvCxnSpPr>
            <a:cxnSpLocks/>
          </p:cNvCxnSpPr>
          <p:nvPr/>
        </p:nvCxnSpPr>
        <p:spPr>
          <a:xfrm flipH="1">
            <a:off x="8622109" y="1431650"/>
            <a:ext cx="1829208" cy="896259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4454A3-0926-44C7-82F3-17AFF9861EF1}"/>
              </a:ext>
            </a:extLst>
          </p:cNvPr>
          <p:cNvCxnSpPr>
            <a:cxnSpLocks/>
          </p:cNvCxnSpPr>
          <p:nvPr/>
        </p:nvCxnSpPr>
        <p:spPr>
          <a:xfrm flipH="1">
            <a:off x="10277061" y="1431650"/>
            <a:ext cx="854852" cy="2683152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4A67041-48AD-4E38-A420-E59C49735E1F}"/>
              </a:ext>
            </a:extLst>
          </p:cNvPr>
          <p:cNvSpPr txBox="1"/>
          <p:nvPr/>
        </p:nvSpPr>
        <p:spPr>
          <a:xfrm>
            <a:off x="3143755" y="1065009"/>
            <a:ext cx="224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Add new problem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864FC3A-C6B3-4CF4-B31A-0467EA6BAE8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265787" y="1465119"/>
            <a:ext cx="0" cy="750499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F5AB91BA-7C7F-400F-B5C4-C56E2F4A5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845" y="4427800"/>
            <a:ext cx="2191125" cy="1262436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461E69-7D02-422C-80AE-9AFE3B7C08AD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32232" y="5059018"/>
            <a:ext cx="2182613" cy="75816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ADEBBA6-5B19-4847-B7E2-DA6021E187B6}"/>
              </a:ext>
            </a:extLst>
          </p:cNvPr>
          <p:cNvSpPr txBox="1"/>
          <p:nvPr/>
        </p:nvSpPr>
        <p:spPr>
          <a:xfrm>
            <a:off x="1624559" y="4986263"/>
            <a:ext cx="149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Hide/show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9CB55F-D26D-4B28-8048-E7E822308161}"/>
              </a:ext>
            </a:extLst>
          </p:cNvPr>
          <p:cNvSpPr txBox="1"/>
          <p:nvPr/>
        </p:nvSpPr>
        <p:spPr>
          <a:xfrm>
            <a:off x="1364344" y="5669387"/>
            <a:ext cx="266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Manage the problem (title and description)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B61FE8-8957-4730-AEB4-FE4E2F86BD16}"/>
              </a:ext>
            </a:extLst>
          </p:cNvPr>
          <p:cNvCxnSpPr>
            <a:cxnSpLocks/>
          </p:cNvCxnSpPr>
          <p:nvPr/>
        </p:nvCxnSpPr>
        <p:spPr>
          <a:xfrm flipV="1">
            <a:off x="4027240" y="5307497"/>
            <a:ext cx="2174777" cy="445053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84B5169-28EF-43C5-A2EA-8CB5B4890D93}"/>
              </a:ext>
            </a:extLst>
          </p:cNvPr>
          <p:cNvCxnSpPr>
            <a:cxnSpLocks/>
          </p:cNvCxnSpPr>
          <p:nvPr/>
        </p:nvCxnSpPr>
        <p:spPr>
          <a:xfrm flipV="1">
            <a:off x="5913783" y="5290127"/>
            <a:ext cx="1100150" cy="579315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80F1342-D051-4515-8B3C-F44E2AE3CA20}"/>
              </a:ext>
            </a:extLst>
          </p:cNvPr>
          <p:cNvSpPr txBox="1"/>
          <p:nvPr/>
        </p:nvSpPr>
        <p:spPr>
          <a:xfrm>
            <a:off x="4468576" y="5998288"/>
            <a:ext cx="266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Manage tests code of problem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80E7E2C-CD81-4031-9FD6-6CCEB4AE576D}"/>
              </a:ext>
            </a:extLst>
          </p:cNvPr>
          <p:cNvCxnSpPr>
            <a:cxnSpLocks/>
          </p:cNvCxnSpPr>
          <p:nvPr/>
        </p:nvCxnSpPr>
        <p:spPr>
          <a:xfrm flipH="1" flipV="1">
            <a:off x="7567987" y="5290128"/>
            <a:ext cx="221635" cy="579314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35D8FD6-8A52-4325-A09E-EF33FBE32325}"/>
              </a:ext>
            </a:extLst>
          </p:cNvPr>
          <p:cNvSpPr txBox="1"/>
          <p:nvPr/>
        </p:nvSpPr>
        <p:spPr>
          <a:xfrm>
            <a:off x="7037043" y="5854556"/>
            <a:ext cx="2082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Delete problem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4CCEF8C-FF5E-4DC9-AAA0-173BF6734B85}"/>
              </a:ext>
            </a:extLst>
          </p:cNvPr>
          <p:cNvSpPr txBox="1"/>
          <p:nvPr/>
        </p:nvSpPr>
        <p:spPr>
          <a:xfrm>
            <a:off x="5387819" y="4090384"/>
            <a:ext cx="28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(Only administers have)</a:t>
            </a:r>
          </a:p>
        </p:txBody>
      </p:sp>
    </p:spTree>
    <p:extLst>
      <p:ext uri="{BB962C8B-B14F-4D97-AF65-F5344CB8AC3E}">
        <p14:creationId xmlns:p14="http://schemas.microsoft.com/office/powerpoint/2010/main" val="425936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36" grpId="0"/>
      <p:bldP spid="37" grpId="0"/>
      <p:bldP spid="47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DBA27A-595E-416F-A796-A1D660922F28}"/>
              </a:ext>
            </a:extLst>
          </p:cNvPr>
          <p:cNvSpPr txBox="1"/>
          <p:nvPr/>
        </p:nvSpPr>
        <p:spPr>
          <a:xfrm>
            <a:off x="3526367" y="334306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C1F76A-F1A2-4D81-94D9-BE1DBCC9A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6137"/>
            <a:ext cx="9205914" cy="28244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753BCC-866E-4BFA-8ADD-2DE771E6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736" y="4353131"/>
            <a:ext cx="1790700" cy="67627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EAC4C7-A693-41AB-92FC-C337A26ED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16" y="4476956"/>
            <a:ext cx="876300" cy="55245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30621BA-B671-4E7D-91ED-B512580CBEFD}"/>
              </a:ext>
            </a:extLst>
          </p:cNvPr>
          <p:cNvSpPr txBox="1"/>
          <p:nvPr/>
        </p:nvSpPr>
        <p:spPr>
          <a:xfrm>
            <a:off x="2090736" y="3326347"/>
            <a:ext cx="224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Click to go to 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79B48CF-0066-4BEA-86C2-84551CCB774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212768" y="3726457"/>
            <a:ext cx="0" cy="750499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F6205D9-425B-47A1-B368-8ECD99870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142" y="680986"/>
            <a:ext cx="6755857" cy="30454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00FFB59-4531-4EF9-A894-0949E1577E51}"/>
              </a:ext>
            </a:extLst>
          </p:cNvPr>
          <p:cNvSpPr txBox="1"/>
          <p:nvPr/>
        </p:nvSpPr>
        <p:spPr>
          <a:xfrm>
            <a:off x="4577998" y="5744040"/>
            <a:ext cx="25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Manage/delete task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EE1CC8A-D136-44DC-A801-85F7FF9A84B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154043" y="4860354"/>
            <a:ext cx="1156523" cy="1083741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84E2FC2-01C8-40A6-AA3C-4260F41832D8}"/>
              </a:ext>
            </a:extLst>
          </p:cNvPr>
          <p:cNvSpPr txBox="1"/>
          <p:nvPr/>
        </p:nvSpPr>
        <p:spPr>
          <a:xfrm>
            <a:off x="5257799" y="3896137"/>
            <a:ext cx="162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Add a task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CC3DF7-6592-4C43-8697-8DA3E01FC94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883664" y="4096192"/>
            <a:ext cx="1077579" cy="117999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1195B783-17DA-43FF-8301-1E5F7B4A5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36" y="1065030"/>
            <a:ext cx="1190625" cy="9334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E57AC986-C0FD-4388-AAD6-1D0128121B76}"/>
              </a:ext>
            </a:extLst>
          </p:cNvPr>
          <p:cNvSpPr txBox="1"/>
          <p:nvPr/>
        </p:nvSpPr>
        <p:spPr>
          <a:xfrm>
            <a:off x="295655" y="2157049"/>
            <a:ext cx="2348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Task is a group of problems for a user group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E53C689-2483-4FAC-A3CB-FD19E7ADE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582" y="2448344"/>
            <a:ext cx="1666875" cy="80962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BC2705-5742-4129-B880-01D6CBEE19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9914" y="1693680"/>
            <a:ext cx="895350" cy="60960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ED56F53D-6813-4260-A4EF-D91C0B2D9984}"/>
              </a:ext>
            </a:extLst>
          </p:cNvPr>
          <p:cNvSpPr txBox="1"/>
          <p:nvPr/>
        </p:nvSpPr>
        <p:spPr>
          <a:xfrm>
            <a:off x="2371217" y="1137553"/>
            <a:ext cx="306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Click to the submission/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the problem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572D7C0-E121-455A-827F-6BA9D21B891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903680" y="1845439"/>
            <a:ext cx="1642355" cy="723425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5A1CEFB-8D2E-42B1-B632-BE91E1B7217F}"/>
              </a:ext>
            </a:extLst>
          </p:cNvPr>
          <p:cNvSpPr txBox="1"/>
          <p:nvPr/>
        </p:nvSpPr>
        <p:spPr>
          <a:xfrm>
            <a:off x="9472089" y="3896137"/>
            <a:ext cx="2480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Click to change the </a:t>
            </a:r>
            <a:r>
              <a:rPr lang="en-US" sz="2000" dirty="0" err="1">
                <a:latin typeface="Comic Sans MS" panose="030F0702030302020204" pitchFamily="66" charset="0"/>
              </a:rPr>
              <a:t>is_solution</a:t>
            </a:r>
            <a:r>
              <a:rPr lang="en-US" sz="2000" dirty="0">
                <a:latin typeface="Comic Sans MS" panose="030F0702030302020204" pitchFamily="66" charset="0"/>
              </a:rPr>
              <a:t> state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D7C2C21-2049-4617-99D1-3CAD271AC69A}"/>
              </a:ext>
            </a:extLst>
          </p:cNvPr>
          <p:cNvCxnSpPr>
            <a:cxnSpLocks/>
            <a:stCxn id="53" idx="0"/>
            <a:endCxn id="26" idx="2"/>
          </p:cNvCxnSpPr>
          <p:nvPr/>
        </p:nvCxnSpPr>
        <p:spPr>
          <a:xfrm flipV="1">
            <a:off x="10712156" y="2303280"/>
            <a:ext cx="335433" cy="1592857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36269E19-40A1-4A48-82E2-4E93953365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7318" y="4978349"/>
            <a:ext cx="1209675" cy="952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FBEE662-5CF1-43EF-BD74-4EFC93859B5A}"/>
              </a:ext>
            </a:extLst>
          </p:cNvPr>
          <p:cNvSpPr/>
          <p:nvPr/>
        </p:nvSpPr>
        <p:spPr>
          <a:xfrm>
            <a:off x="8708258" y="1065030"/>
            <a:ext cx="625811" cy="210768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98359-1887-4878-98FD-EEB5E433EA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350" y="1354277"/>
            <a:ext cx="1130610" cy="349086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D8FFDC0-F6CD-4ADC-85BC-DAAA101294D4}"/>
              </a:ext>
            </a:extLst>
          </p:cNvPr>
          <p:cNvSpPr txBox="1"/>
          <p:nvPr/>
        </p:nvSpPr>
        <p:spPr>
          <a:xfrm>
            <a:off x="6363397" y="579841"/>
            <a:ext cx="355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Final score of a submission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8DAEFF0-066E-40A1-8FB1-FCD9E9D616C5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8045655" y="979951"/>
            <a:ext cx="97543" cy="374326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5" grpId="0"/>
      <p:bldP spid="43" grpId="0"/>
      <p:bldP spid="46" grpId="0"/>
      <p:bldP spid="53" grpId="0"/>
      <p:bldP spid="2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3C6912-3677-453B-BD35-A504E9B4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0350"/>
            <a:ext cx="2822222" cy="63500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DBA27A-595E-416F-A796-A1D660922F28}"/>
              </a:ext>
            </a:extLst>
          </p:cNvPr>
          <p:cNvSpPr txBox="1"/>
          <p:nvPr/>
        </p:nvSpPr>
        <p:spPr>
          <a:xfrm>
            <a:off x="8366724" y="916057"/>
            <a:ext cx="161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Function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ACC32F-05D4-4C10-81A4-0ABF61B71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163460"/>
            <a:ext cx="11251096" cy="38766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FE53E2-ED43-4A27-8A32-60E70249CF02}"/>
              </a:ext>
            </a:extLst>
          </p:cNvPr>
          <p:cNvCxnSpPr>
            <a:cxnSpLocks/>
          </p:cNvCxnSpPr>
          <p:nvPr/>
        </p:nvCxnSpPr>
        <p:spPr>
          <a:xfrm>
            <a:off x="9655964" y="1449583"/>
            <a:ext cx="1212061" cy="1417442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82DAB62-06AB-45CB-8B9F-A72424EEDE21}"/>
              </a:ext>
            </a:extLst>
          </p:cNvPr>
          <p:cNvSpPr txBox="1"/>
          <p:nvPr/>
        </p:nvSpPr>
        <p:spPr>
          <a:xfrm>
            <a:off x="2078107" y="2743170"/>
            <a:ext cx="313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Click to change tag name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AE1A4A-5ABF-41FB-B744-A641AA537A4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44141" y="3143280"/>
            <a:ext cx="0" cy="41907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6B1166C-07B5-4CB3-B9DA-5FFD94535EB5}"/>
              </a:ext>
            </a:extLst>
          </p:cNvPr>
          <p:cNvSpPr txBox="1"/>
          <p:nvPr/>
        </p:nvSpPr>
        <p:spPr>
          <a:xfrm>
            <a:off x="5353775" y="3457575"/>
            <a:ext cx="2418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Click to delete tag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3A0BBF-765A-4235-95B3-DAC56672E14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219575" y="3657630"/>
            <a:ext cx="1134200" cy="6536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48">
            <a:extLst>
              <a:ext uri="{FF2B5EF4-FFF2-40B4-BE49-F238E27FC236}">
                <a16:creationId xmlns:a16="http://schemas.microsoft.com/office/drawing/2014/main" id="{31FF7FFF-D3AD-41B3-B0CE-AA31D4AD9332}"/>
              </a:ext>
            </a:extLst>
          </p:cNvPr>
          <p:cNvSpPr txBox="1"/>
          <p:nvPr/>
        </p:nvSpPr>
        <p:spPr>
          <a:xfrm>
            <a:off x="3893662" y="4092130"/>
            <a:ext cx="146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omic Sans MS" panose="030F0702030302020204" pitchFamily="66" charset="0"/>
              </a:rPr>
              <a:t>Add a tag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D0EB11-0B33-4173-8FDF-C1FAD906EFB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19575" y="4492240"/>
            <a:ext cx="404144" cy="498860"/>
          </a:xfrm>
          <a:prstGeom prst="straightConnector1">
            <a:avLst/>
          </a:prstGeom>
          <a:ln w="25400" cap="rnd" cmpd="sng">
            <a:round/>
            <a:tailEnd type="triangle" w="lg" len="lg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641</Words>
  <Application>Microsoft Office PowerPoint</Application>
  <PresentationFormat>宽屏</PresentationFormat>
  <Paragraphs>121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Judgement</dc:title>
  <dc:creator>Zhang qiaomu</dc:creator>
  <cp:lastModifiedBy>Long Michael</cp:lastModifiedBy>
  <cp:revision>60</cp:revision>
  <dcterms:created xsi:type="dcterms:W3CDTF">2019-05-19T06:29:45Z</dcterms:created>
  <dcterms:modified xsi:type="dcterms:W3CDTF">2019-05-20T02:05:55Z</dcterms:modified>
</cp:coreProperties>
</file>