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5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0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9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4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49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5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A3732-BF6A-4AD7-B0BB-23169DA515C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A186-124A-4B0D-A2A1-5FD8814F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4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28716"/>
            <a:ext cx="3609214" cy="3920247"/>
            <a:chOff x="1691680" y="1763524"/>
            <a:chExt cx="3609214" cy="392024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132856"/>
              <a:ext cx="3609214" cy="3550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91680" y="1763524"/>
              <a:ext cx="2965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ProvisioningCommandRpcServiceImpl</a:t>
              </a:r>
              <a:endParaRPr lang="ko-KR" altLang="en-US" sz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75" y="1156606"/>
            <a:ext cx="4346624" cy="101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80175" y="879607"/>
            <a:ext cx="1559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NbiServiceAdapter</a:t>
            </a:r>
            <a:endParaRPr lang="ko-KR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65" y="2487030"/>
            <a:ext cx="4768909" cy="142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52" y="4254474"/>
            <a:ext cx="3594199" cy="259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80952" y="3977475"/>
            <a:ext cx="1676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NbiServiceProcessor</a:t>
            </a:r>
            <a:endParaRPr lang="ko-KR" alt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362" y="4797152"/>
            <a:ext cx="4181276" cy="127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1043608" y="1196752"/>
            <a:ext cx="3536567" cy="22322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2" idx="3"/>
          </p:cNvCxnSpPr>
          <p:nvPr/>
        </p:nvCxnSpPr>
        <p:spPr>
          <a:xfrm flipH="1">
            <a:off x="4057437" y="3199157"/>
            <a:ext cx="442555" cy="9168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187624" y="1988840"/>
            <a:ext cx="3672408" cy="1800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1259632" y="2636912"/>
            <a:ext cx="2906433" cy="12743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652392" y="4850363"/>
            <a:ext cx="2400970" cy="5819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198" y="4734206"/>
            <a:ext cx="3054395" cy="66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555776" y="5013176"/>
            <a:ext cx="2376264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29" idx="1"/>
            <a:endCxn id="1032" idx="3"/>
          </p:cNvCxnSpPr>
          <p:nvPr/>
        </p:nvCxnSpPr>
        <p:spPr>
          <a:xfrm flipH="1" flipV="1">
            <a:off x="1527197" y="5067185"/>
            <a:ext cx="1028579" cy="540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7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강준영</dc:creator>
  <cp:lastModifiedBy>강준영</cp:lastModifiedBy>
  <cp:revision>3</cp:revision>
  <dcterms:created xsi:type="dcterms:W3CDTF">2020-08-25T15:28:35Z</dcterms:created>
  <dcterms:modified xsi:type="dcterms:W3CDTF">2020-08-25T16:24:12Z</dcterms:modified>
</cp:coreProperties>
</file>