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howGuide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95" y="116840"/>
            <a:ext cx="8578850" cy="61404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5650" y="332740"/>
            <a:ext cx="7774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框架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215" y="836930"/>
            <a:ext cx="85458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框架；</a:t>
            </a:r>
            <a:r>
              <a:rPr lang="en-US" altLang="zh-CN" dirty="0"/>
              <a:t> </a:t>
            </a:r>
            <a:r>
              <a:rPr lang="zh-CN" altLang="en-US" dirty="0"/>
              <a:t>登录，注册；长短命令分离；</a:t>
            </a:r>
          </a:p>
          <a:p>
            <a:endParaRPr lang="zh-CN" altLang="en-US" dirty="0"/>
          </a:p>
          <a:p>
            <a:r>
              <a:rPr lang="zh-CN" altLang="en-US" dirty="0"/>
              <a:t>日志，免密登录（</a:t>
            </a:r>
            <a:r>
              <a:rPr lang="en-US" altLang="zh-CN" dirty="0"/>
              <a:t>token</a:t>
            </a:r>
            <a:r>
              <a:rPr lang="zh-CN" altLang="en-US" dirty="0"/>
              <a:t>）；</a:t>
            </a:r>
          </a:p>
          <a:p>
            <a:endParaRPr lang="zh-CN" altLang="en-US" dirty="0"/>
          </a:p>
          <a:p>
            <a:r>
              <a:rPr lang="zh-CN" altLang="en-US" dirty="0"/>
              <a:t>删除（</a:t>
            </a:r>
            <a:r>
              <a:rPr lang="en-US" altLang="zh-CN" dirty="0"/>
              <a:t>rm</a:t>
            </a:r>
            <a:r>
              <a:rPr lang="zh-CN" altLang="en-US" dirty="0"/>
              <a:t>），下（</a:t>
            </a:r>
            <a:r>
              <a:rPr lang="en-US" altLang="zh-CN" dirty="0"/>
              <a:t>gets</a:t>
            </a:r>
            <a:r>
              <a:rPr lang="zh-CN" altLang="en-US" dirty="0"/>
              <a:t>）；</a:t>
            </a:r>
          </a:p>
          <a:p>
            <a:endParaRPr lang="zh-CN" altLang="en-US" dirty="0"/>
          </a:p>
          <a:p>
            <a:r>
              <a:rPr lang="en-US" altLang="zh-CN" dirty="0">
                <a:sym typeface="+mn-ea"/>
              </a:rPr>
              <a:t>cd , ls , </a:t>
            </a:r>
            <a:r>
              <a:rPr lang="en-US" altLang="zh-CN" dirty="0" err="1">
                <a:sym typeface="+mn-ea"/>
              </a:rPr>
              <a:t>pwd</a:t>
            </a:r>
            <a:r>
              <a:rPr lang="en-US" altLang="zh-CN" dirty="0">
                <a:sym typeface="+mn-ea"/>
              </a:rPr>
              <a:t> , </a:t>
            </a:r>
            <a:r>
              <a:rPr lang="en-US" altLang="zh-CN" dirty="0" err="1">
                <a:sym typeface="+mn-ea"/>
              </a:rPr>
              <a:t>mkdir</a:t>
            </a:r>
            <a:r>
              <a:rPr lang="zh-CN" altLang="en-US" dirty="0">
                <a:sym typeface="+mn-ea"/>
              </a:rPr>
              <a:t>；</a:t>
            </a:r>
          </a:p>
          <a:p>
            <a:endParaRPr lang="zh-CN" altLang="en-US" dirty="0"/>
          </a:p>
          <a:p>
            <a:r>
              <a:rPr lang="zh-CN" altLang="en-US" dirty="0"/>
              <a:t>上传（</a:t>
            </a:r>
            <a:r>
              <a:rPr lang="en-US" altLang="zh-CN" dirty="0"/>
              <a:t>puts</a:t>
            </a:r>
            <a:r>
              <a:rPr lang="zh-CN" altLang="en-US" dirty="0"/>
              <a:t>），超时断开链接；</a:t>
            </a:r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移动（</a:t>
            </a:r>
            <a:r>
              <a:rPr lang="en-US" altLang="zh-CN" dirty="0">
                <a:sym typeface="+mn-ea"/>
              </a:rPr>
              <a:t>mv</a:t>
            </a:r>
            <a:r>
              <a:rPr lang="zh-CN" altLang="en-US" dirty="0">
                <a:sym typeface="+mn-ea"/>
              </a:rPr>
              <a:t>），拷贝（</a:t>
            </a:r>
            <a:r>
              <a:rPr lang="en-US" altLang="zh-CN" dirty="0">
                <a:sym typeface="+mn-ea"/>
              </a:rPr>
              <a:t>cp</a:t>
            </a:r>
            <a:r>
              <a:rPr lang="zh-CN" altLang="en-US" dirty="0">
                <a:sym typeface="+mn-ea"/>
              </a:rPr>
              <a:t>），帮助（</a:t>
            </a:r>
            <a:r>
              <a:rPr lang="en-US" altLang="zh-CN" dirty="0">
                <a:sym typeface="+mn-ea"/>
              </a:rPr>
              <a:t>help</a:t>
            </a:r>
            <a:r>
              <a:rPr lang="zh-CN" altLang="en-US" dirty="0">
                <a:sym typeface="+mn-ea"/>
              </a:rPr>
              <a:t>），</a:t>
            </a:r>
            <a:r>
              <a:rPr lang="en-US" altLang="zh-CN" dirty="0">
                <a:sym typeface="+mn-ea"/>
              </a:rPr>
              <a:t>man</a:t>
            </a:r>
            <a:r>
              <a:rPr lang="zh-CN" altLang="en-US" dirty="0">
                <a:sym typeface="+mn-ea"/>
              </a:rPr>
              <a:t>；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5605" y="476250"/>
            <a:ext cx="8134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目前实现了项目需求的所有功能，在此基础上，另外实现了一些</a:t>
            </a:r>
            <a:r>
              <a:rPr lang="zh-CN" altLang="en-US" b="1" u="sng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项目特色</a:t>
            </a:r>
            <a:r>
              <a:rPr lang="zh-CN" altLang="en-US"/>
              <a:t>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67360" y="1052830"/>
            <a:ext cx="801116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1.mv </a:t>
            </a:r>
            <a:r>
              <a:rPr lang="zh-CN" altLang="en-US"/>
              <a:t>（移动目录</a:t>
            </a:r>
            <a:r>
              <a:rPr lang="en-US" altLang="zh-CN"/>
              <a:t>/</a:t>
            </a:r>
            <a:r>
              <a:rPr lang="zh-CN" altLang="en-US"/>
              <a:t>文件）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2.help </a:t>
            </a:r>
            <a:r>
              <a:rPr lang="zh-CN" altLang="en-US"/>
              <a:t>（所有命令功能）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3.cp </a:t>
            </a:r>
            <a:r>
              <a:rPr lang="zh-CN" altLang="en-US"/>
              <a:t>（实现了目录</a:t>
            </a:r>
            <a:r>
              <a:rPr lang="en-US" altLang="zh-CN"/>
              <a:t>/</a:t>
            </a:r>
            <a:r>
              <a:rPr lang="zh-CN" altLang="en-US"/>
              <a:t>文件的拷贝）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4.man </a:t>
            </a:r>
            <a:r>
              <a:rPr lang="zh-CN" altLang="en-US"/>
              <a:t>（帮助命令）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5.rm -r </a:t>
            </a:r>
            <a:r>
              <a:rPr lang="zh-CN" altLang="en-US"/>
              <a:t>（实现了目录的删除）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6.</a:t>
            </a:r>
            <a:r>
              <a:rPr lang="zh-CN" altLang="en-US"/>
              <a:t>命令回溯（上下切换命令）</a:t>
            </a:r>
          </a:p>
          <a:p>
            <a:endParaRPr lang="zh-CN" altLang="en-US"/>
          </a:p>
          <a:p>
            <a:r>
              <a:rPr lang="en-US" altLang="zh-CN"/>
              <a:t>7.</a:t>
            </a:r>
            <a:r>
              <a:rPr lang="zh-CN" altLang="en-US"/>
              <a:t>注册</a:t>
            </a:r>
            <a:r>
              <a:rPr lang="en-US" altLang="zh-CN"/>
              <a:t>VIP </a:t>
            </a:r>
            <a:r>
              <a:rPr lang="zh-CN" altLang="en-US"/>
              <a:t>（注册时选择是否成为会员，关系到下载和上传的速度）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8170" y="396240"/>
            <a:ext cx="786257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项目演示：</a:t>
            </a:r>
          </a:p>
          <a:p>
            <a:endParaRPr lang="en-US" altLang="zh-CN" b="1" u="sng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/>
              <a:t>1.</a:t>
            </a:r>
            <a:r>
              <a:rPr lang="zh-CN" altLang="en-US"/>
              <a:t>登录</a:t>
            </a:r>
            <a:r>
              <a:rPr lang="en-US" altLang="zh-CN"/>
              <a:t>-</a:t>
            </a:r>
            <a:r>
              <a:rPr lang="zh-CN" altLang="en-US"/>
              <a:t>注册</a:t>
            </a:r>
          </a:p>
          <a:p>
            <a:r>
              <a:rPr lang="en-US" altLang="zh-CN"/>
              <a:t>2.help</a:t>
            </a:r>
          </a:p>
          <a:p>
            <a:r>
              <a:rPr lang="en-US" altLang="zh-CN"/>
              <a:t>3.man</a:t>
            </a:r>
          </a:p>
          <a:p>
            <a:r>
              <a:rPr lang="en-US" altLang="zh-CN"/>
              <a:t>4.ls</a:t>
            </a:r>
          </a:p>
          <a:p>
            <a:r>
              <a:rPr lang="en-US" altLang="zh-CN"/>
              <a:t>5.cp</a:t>
            </a:r>
          </a:p>
          <a:p>
            <a:r>
              <a:rPr lang="en-US" altLang="zh-CN"/>
              <a:t>6.cp -r</a:t>
            </a:r>
          </a:p>
          <a:p>
            <a:r>
              <a:rPr lang="en-US" altLang="zh-CN"/>
              <a:t>7.puts</a:t>
            </a:r>
          </a:p>
          <a:p>
            <a:r>
              <a:rPr lang="en-US" altLang="zh-CN"/>
              <a:t>8.puts (</a:t>
            </a:r>
            <a:r>
              <a:rPr lang="zh-CN" altLang="en-US"/>
              <a:t>快传</a:t>
            </a:r>
            <a:r>
              <a:rPr lang="en-US" altLang="zh-CN"/>
              <a:t>)</a:t>
            </a:r>
          </a:p>
          <a:p>
            <a:r>
              <a:rPr lang="en-US" altLang="zh-CN"/>
              <a:t>9.gets </a:t>
            </a:r>
          </a:p>
          <a:p>
            <a:r>
              <a:rPr lang="en-US" altLang="zh-CN"/>
              <a:t>10.gets (</a:t>
            </a:r>
            <a:r>
              <a:rPr lang="zh-CN" altLang="en-US"/>
              <a:t>断点续传</a:t>
            </a:r>
            <a:r>
              <a:rPr lang="en-US" altLang="zh-CN"/>
              <a:t>)</a:t>
            </a:r>
          </a:p>
          <a:p>
            <a:r>
              <a:rPr lang="en-US" altLang="zh-CN"/>
              <a:t>11.gets -m</a:t>
            </a:r>
          </a:p>
          <a:p>
            <a:r>
              <a:rPr lang="en-US" altLang="zh-CN"/>
              <a:t>12.gets -m (</a:t>
            </a:r>
            <a:r>
              <a:rPr lang="zh-CN" altLang="en-US"/>
              <a:t>断点续传</a:t>
            </a:r>
            <a:r>
              <a:rPr lang="en-US" altLang="zh-CN"/>
              <a:t>)</a:t>
            </a:r>
          </a:p>
          <a:p>
            <a:r>
              <a:rPr lang="en-US" altLang="zh-CN"/>
              <a:t>13.</a:t>
            </a:r>
            <a:r>
              <a:rPr lang="zh-CN" altLang="en-US"/>
              <a:t>超时自动断开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Macintosh PowerPoint</Application>
  <PresentationFormat>全屏显示(4:3)</PresentationFormat>
  <Paragraphs>41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Arial</vt:lpstr>
      <vt:lpstr>默认设计模板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807074616</dc:creator>
  <cp:lastModifiedBy>office user</cp:lastModifiedBy>
  <cp:revision>11</cp:revision>
  <dcterms:created xsi:type="dcterms:W3CDTF">2021-05-04T06:19:00Z</dcterms:created>
  <dcterms:modified xsi:type="dcterms:W3CDTF">2021-11-24T07:19:21Z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FA7206670C804E978515DC8C8EC51CE7</vt:lpwstr>
  </property>
</Properties>
</file>