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C9D4-3DC5-444D-871A-608454DD5D8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2DA9-2053-4D0C-A2CC-EF3CBE3669B0}" type="slidenum">
              <a:rPr lang="ru-RU" smtClean="0"/>
              <a:t>‹#›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C9D4-3DC5-444D-871A-608454DD5D8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2DA9-2053-4D0C-A2CC-EF3CBE3669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C9D4-3DC5-444D-871A-608454DD5D8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2DA9-2053-4D0C-A2CC-EF3CBE3669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C9D4-3DC5-444D-871A-608454DD5D8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2DA9-2053-4D0C-A2CC-EF3CBE3669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C9D4-3DC5-444D-871A-608454DD5D8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2DA9-2053-4D0C-A2CC-EF3CBE3669B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C9D4-3DC5-444D-871A-608454DD5D8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2DA9-2053-4D0C-A2CC-EF3CBE3669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C9D4-3DC5-444D-871A-608454DD5D8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2DA9-2053-4D0C-A2CC-EF3CBE3669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C9D4-3DC5-444D-871A-608454DD5D8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2DA9-2053-4D0C-A2CC-EF3CBE3669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C9D4-3DC5-444D-871A-608454DD5D8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2DA9-2053-4D0C-A2CC-EF3CBE3669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C9D4-3DC5-444D-871A-608454DD5D8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2DA9-2053-4D0C-A2CC-EF3CBE3669B0}" type="slidenum">
              <a:rPr lang="ru-RU" smtClean="0"/>
              <a:t>‹#›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C9D4-3DC5-444D-871A-608454DD5D8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2DA9-2053-4D0C-A2CC-EF3CBE3669B0}" type="slidenum">
              <a:rPr lang="ru-RU" smtClean="0"/>
              <a:t>‹#›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00FC9D4-3DC5-444D-871A-608454DD5D8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B302DA9-2053-4D0C-A2CC-EF3CBE3669B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4419600" cy="949824"/>
          </a:xfrm>
        </p:spPr>
        <p:txBody>
          <a:bodyPr/>
          <a:lstStyle/>
          <a:p>
            <a:r>
              <a:rPr lang="ru-RU" dirty="0" smtClean="0">
                <a:latin typeface="Palette" panose="040B0000000000000000" pitchFamily="82" charset="0"/>
              </a:rPr>
              <a:t>Проект </a:t>
            </a:r>
            <a:r>
              <a:rPr lang="en-US" dirty="0" smtClean="0">
                <a:latin typeface="Palette" panose="040B0000000000000000" pitchFamily="82" charset="0"/>
              </a:rPr>
              <a:t>“</a:t>
            </a:r>
            <a:r>
              <a:rPr lang="ru-RU" dirty="0" smtClean="0">
                <a:latin typeface="Palette" panose="040B0000000000000000" pitchFamily="82" charset="0"/>
              </a:rPr>
              <a:t>Волейбол</a:t>
            </a:r>
            <a:r>
              <a:rPr lang="en-US" dirty="0" smtClean="0">
                <a:latin typeface="Palette" panose="040B0000000000000000" pitchFamily="82" charset="0"/>
              </a:rPr>
              <a:t>”</a:t>
            </a:r>
            <a:endParaRPr lang="ru-RU" dirty="0">
              <a:latin typeface="Palette" panose="040B0000000000000000" pitchFamily="8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3140968"/>
            <a:ext cx="4419600" cy="106680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Подготовили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err="1" smtClean="0"/>
              <a:t>Муртазин</a:t>
            </a:r>
            <a:r>
              <a:rPr lang="ru-RU" dirty="0" smtClean="0"/>
              <a:t> </a:t>
            </a:r>
            <a:r>
              <a:rPr lang="ru-RU" dirty="0" smtClean="0"/>
              <a:t>Руслан Юрьевич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	Соколов Никита Витальевич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185954"/>
            <a:ext cx="4722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Лозунг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ru-RU" dirty="0" smtClean="0">
                <a:solidFill>
                  <a:srgbClr val="FF0000"/>
                </a:solidFill>
                <a:latin typeface="Palette" panose="040B0000000000000000" pitchFamily="82" charset="0"/>
              </a:rPr>
              <a:t>Никакого </a:t>
            </a:r>
            <a:r>
              <a:rPr lang="ru-RU" dirty="0" err="1" smtClean="0">
                <a:solidFill>
                  <a:srgbClr val="FF0000"/>
                </a:solidFill>
                <a:latin typeface="Palette" panose="040B0000000000000000" pitchFamily="82" charset="0"/>
              </a:rPr>
              <a:t>спаринга</a:t>
            </a:r>
            <a:r>
              <a:rPr lang="ru-RU" dirty="0" smtClean="0">
                <a:solidFill>
                  <a:srgbClr val="FF0000"/>
                </a:solidFill>
                <a:latin typeface="Palette" panose="040B0000000000000000" pitchFamily="82" charset="0"/>
              </a:rPr>
              <a:t>, только волейбол</a:t>
            </a:r>
            <a:endParaRPr lang="ru-RU" dirty="0">
              <a:solidFill>
                <a:srgbClr val="FF0000"/>
              </a:solidFill>
              <a:latin typeface="Palette" panose="040B00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7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latin typeface="Palette" panose="040B0000000000000000" pitchFamily="82" charset="0"/>
              </a:rPr>
              <a:t> </a:t>
            </a:r>
            <a:r>
              <a:rPr lang="en-US" dirty="0" smtClean="0">
                <a:latin typeface="Palette" panose="040B0000000000000000" pitchFamily="82" charset="0"/>
              </a:rPr>
              <a:t>  </a:t>
            </a:r>
            <a:r>
              <a:rPr lang="ru-RU" dirty="0" smtClean="0">
                <a:latin typeface="Palette" panose="040B0000000000000000" pitchFamily="82" charset="0"/>
              </a:rPr>
              <a:t>Идея проекта</a:t>
            </a:r>
            <a:endParaRPr lang="ru-RU" dirty="0">
              <a:latin typeface="Palette" panose="040B0000000000000000" pitchFamily="8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Проект несет исключительно развлекающий характер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*</a:t>
            </a:r>
            <a:r>
              <a:rPr lang="ru-RU" dirty="0" smtClean="0"/>
              <a:t>Программа </a:t>
            </a:r>
            <a:r>
              <a:rPr lang="ru-RU" dirty="0"/>
              <a:t>состоит из двух частей. Первая часть: анализ текущей ситуации, вторая часть: </a:t>
            </a:r>
            <a:r>
              <a:rPr lang="ru-RU" dirty="0" smtClean="0"/>
              <a:t>создание игры.</a:t>
            </a:r>
            <a:r>
              <a:rPr lang="en-US" dirty="0" smtClean="0"/>
              <a:t>*</a:t>
            </a:r>
          </a:p>
          <a:p>
            <a:pPr marL="0" indent="0">
              <a:buNone/>
            </a:pPr>
            <a:r>
              <a:rPr lang="ru-RU" dirty="0" smtClean="0"/>
              <a:t>В нашей </a:t>
            </a:r>
            <a:r>
              <a:rPr lang="en-US" dirty="0" smtClean="0"/>
              <a:t>‘</a:t>
            </a:r>
            <a:r>
              <a:rPr lang="ru-RU" dirty="0" smtClean="0"/>
              <a:t>игре</a:t>
            </a:r>
            <a:r>
              <a:rPr lang="en-US" dirty="0" smtClean="0"/>
              <a:t>’ </a:t>
            </a:r>
            <a:r>
              <a:rPr lang="ru-RU" dirty="0" smtClean="0"/>
              <a:t>участвуют два игрока, каждый управляет персонажем предначертанным ему набором клавиш.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ru-RU" dirty="0" smtClean="0"/>
              <a:t>Управление показано ниже</a:t>
            </a:r>
            <a:r>
              <a:rPr lang="en-US" dirty="0"/>
              <a:t>: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440" y="3645024"/>
            <a:ext cx="6017405" cy="283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67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ette" panose="040B0000000000000000" pitchFamily="82" charset="0"/>
              </a:rPr>
              <a:t> </a:t>
            </a:r>
            <a:r>
              <a:rPr lang="ru-RU" dirty="0" smtClean="0">
                <a:latin typeface="Palette" panose="040B0000000000000000" pitchFamily="82" charset="0"/>
              </a:rPr>
              <a:t>             Используемые </a:t>
            </a:r>
            <a:r>
              <a:rPr lang="ru-RU" dirty="0">
                <a:latin typeface="Palette" panose="040B0000000000000000" pitchFamily="82" charset="0"/>
              </a:rPr>
              <a:t>классы</a:t>
            </a:r>
            <a:r>
              <a:rPr lang="en-US" dirty="0">
                <a:latin typeface="Palette" panose="040B0000000000000000" pitchFamily="82" charset="0"/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Каждый класс был назван</a:t>
            </a:r>
            <a:br>
              <a:rPr lang="ru-RU" dirty="0" smtClean="0"/>
            </a:br>
            <a:r>
              <a:rPr lang="ru-RU" dirty="0" smtClean="0"/>
              <a:t>говорящим именем, чтобы </a:t>
            </a:r>
            <a:br>
              <a:rPr lang="ru-RU" dirty="0" smtClean="0"/>
            </a:br>
            <a:r>
              <a:rPr lang="ru-RU" dirty="0" smtClean="0"/>
              <a:t>не затруднять работу </a:t>
            </a:r>
            <a:br>
              <a:rPr lang="ru-RU" dirty="0" smtClean="0"/>
            </a:br>
            <a:r>
              <a:rPr lang="ru-RU" dirty="0" smtClean="0"/>
              <a:t>создателям</a:t>
            </a:r>
          </a:p>
          <a:p>
            <a:r>
              <a:rPr lang="ru-RU" dirty="0" smtClean="0"/>
              <a:t>Помимо всех этих классов,</a:t>
            </a:r>
            <a:br>
              <a:rPr lang="ru-RU" dirty="0" smtClean="0"/>
            </a:br>
            <a:r>
              <a:rPr lang="ru-RU" dirty="0" smtClean="0"/>
              <a:t>нашей командой</a:t>
            </a:r>
            <a:br>
              <a:rPr lang="ru-RU" dirty="0" smtClean="0"/>
            </a:br>
            <a:r>
              <a:rPr lang="ru-RU" dirty="0" smtClean="0"/>
              <a:t>разработчиков было</a:t>
            </a:r>
            <a:br>
              <a:rPr lang="ru-RU" dirty="0" smtClean="0"/>
            </a:br>
            <a:r>
              <a:rPr lang="ru-RU" dirty="0" smtClean="0"/>
              <a:t>создано </a:t>
            </a:r>
            <a:r>
              <a:rPr lang="ru-RU" dirty="0" err="1" smtClean="0"/>
              <a:t>целлых</a:t>
            </a:r>
            <a:r>
              <a:rPr lang="ru-RU" dirty="0" smtClean="0"/>
              <a:t> 11 функций</a:t>
            </a:r>
            <a:r>
              <a:rPr lang="ru-RU" dirty="0"/>
              <a:t>!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801904" y="1412776"/>
            <a:ext cx="4104456" cy="4824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004048" y="1700808"/>
            <a:ext cx="3672408" cy="4248472"/>
          </a:xfrm>
          <a:prstGeom prst="rect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98" y="1736812"/>
            <a:ext cx="350626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88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Palette" panose="040B0000000000000000" pitchFamily="82" charset="0"/>
              </a:rPr>
              <a:t>Скриншоты из игры</a:t>
            </a:r>
            <a:r>
              <a:rPr lang="en-US" dirty="0" smtClean="0">
                <a:latin typeface="Palette" panose="040B0000000000000000" pitchFamily="82" charset="0"/>
              </a:rPr>
              <a:t>:</a:t>
            </a:r>
            <a:endParaRPr lang="ru-RU" dirty="0">
              <a:latin typeface="Palette" panose="040B0000000000000000" pitchFamily="82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82108"/>
            <a:ext cx="3251931" cy="197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82108"/>
            <a:ext cx="3240360" cy="196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3240360" cy="195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412776"/>
            <a:ext cx="720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</a:t>
            </a:r>
            <a:r>
              <a:rPr lang="ru-RU" dirty="0" smtClean="0"/>
              <a:t>Главное меню</a:t>
            </a:r>
            <a:r>
              <a:rPr lang="en-US" dirty="0" smtClean="0"/>
              <a:t>:</a:t>
            </a:r>
            <a:r>
              <a:rPr lang="ru-RU" dirty="0" smtClean="0"/>
              <a:t>                                                                    </a:t>
            </a:r>
            <a:r>
              <a:rPr lang="en-US" dirty="0" smtClean="0"/>
              <a:t> </a:t>
            </a:r>
            <a:r>
              <a:rPr lang="ru-RU" dirty="0" smtClean="0"/>
              <a:t>Процесс игры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376" y="4221088"/>
            <a:ext cx="3267751" cy="19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3851756"/>
            <a:ext cx="704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Победное окно</a:t>
            </a:r>
            <a:r>
              <a:rPr lang="en-US" dirty="0" smtClean="0"/>
              <a:t>:                                                       </a:t>
            </a:r>
            <a:r>
              <a:rPr lang="ru-RU" dirty="0" smtClean="0"/>
              <a:t> Окно управления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83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istral" panose="03090702030407020403" pitchFamily="66" charset="0"/>
              </a:rPr>
              <a:t> </a:t>
            </a:r>
            <a:r>
              <a:rPr lang="ru-RU" dirty="0" smtClean="0">
                <a:latin typeface="Mistral" panose="03090702030407020403" pitchFamily="66" charset="0"/>
              </a:rPr>
              <a:t>               Особенности приложения </a:t>
            </a:r>
            <a:endParaRPr lang="ru-RU" dirty="0">
              <a:latin typeface="Mistral" panose="03090702030407020403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Только в нашей игре была вручную проработана</a:t>
            </a:r>
            <a:br>
              <a:rPr lang="ru-RU" dirty="0" smtClean="0"/>
            </a:br>
            <a:r>
              <a:rPr lang="ru-RU" dirty="0" smtClean="0"/>
              <a:t>БАЛЛИСТИКА мяча.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В нашем проекте была заявлена хорошая графика!</a:t>
            </a:r>
            <a:br>
              <a:rPr lang="ru-RU" dirty="0" smtClean="0"/>
            </a:br>
            <a:r>
              <a:rPr lang="ru-RU" dirty="0" smtClean="0"/>
              <a:t>      </a:t>
            </a:r>
            <a:r>
              <a:rPr lang="ru-RU" sz="3600" dirty="0" smtClean="0">
                <a:solidFill>
                  <a:srgbClr val="C00000"/>
                </a:solidFill>
              </a:rPr>
              <a:t>И мы выполнили своё обещание!</a:t>
            </a:r>
            <a:br>
              <a:rPr lang="ru-RU" sz="3600" dirty="0" smtClean="0">
                <a:solidFill>
                  <a:srgbClr val="C00000"/>
                </a:solidFill>
              </a:rPr>
            </a:br>
            <a:endParaRPr lang="ru-RU" sz="3600" dirty="0" smtClean="0">
              <a:solidFill>
                <a:srgbClr val="C00000"/>
              </a:solidFill>
            </a:endParaRPr>
          </a:p>
          <a:p>
            <a:r>
              <a:rPr lang="ru-RU" dirty="0" smtClean="0"/>
              <a:t>Так же в нашем проекте присутствует шикарное оформление!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Palette" panose="040B0000000000000000" pitchFamily="82" charset="0"/>
              </a:rPr>
              <a:t>                    Заключение</a:t>
            </a:r>
            <a:endParaRPr lang="ru-RU" dirty="0">
              <a:latin typeface="Palette" panose="040B0000000000000000" pitchFamily="8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была выполнена полностью, по заявленным критериям и срокам.</a:t>
            </a:r>
          </a:p>
          <a:p>
            <a:r>
              <a:rPr lang="ru-RU" dirty="0" smtClean="0"/>
              <a:t>В ходе проекта мы научились создавать проект в большой </a:t>
            </a:r>
            <a:br>
              <a:rPr lang="ru-RU" dirty="0" smtClean="0"/>
            </a:br>
            <a:r>
              <a:rPr lang="ru-RU" dirty="0" smtClean="0"/>
              <a:t>команде</a:t>
            </a:r>
          </a:p>
          <a:p>
            <a:r>
              <a:rPr lang="ru-RU" dirty="0"/>
              <a:t>Позднее мы отдельно и подробно представим программу, список </a:t>
            </a:r>
            <a:r>
              <a:rPr lang="ru-RU" dirty="0" smtClean="0"/>
              <a:t>создателей игры. </a:t>
            </a:r>
            <a:r>
              <a:rPr lang="ru-RU" dirty="0"/>
              <a:t>А сегодня хочу ещё раз поблагодарить вас за доверие к </a:t>
            </a:r>
            <a:r>
              <a:rPr lang="ru-RU" dirty="0" smtClean="0"/>
              <a:t>нашей команде и </a:t>
            </a:r>
            <a:r>
              <a:rPr lang="ru-RU" dirty="0"/>
              <a:t>выразить надежду на </a:t>
            </a:r>
            <a:r>
              <a:rPr lang="ru-RU" dirty="0" smtClean="0"/>
              <a:t>вашу поддержку!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08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 smtClean="0">
                <a:latin typeface="Palette" panose="040B0000000000000000" pitchFamily="82" charset="0"/>
              </a:rPr>
              <a:t>Итоги</a:t>
            </a:r>
            <a:endParaRPr lang="ru-RU" dirty="0">
              <a:latin typeface="Palette" panose="040B0000000000000000" pitchFamily="8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3196951"/>
          </a:xfrm>
        </p:spPr>
        <p:txBody>
          <a:bodyPr>
            <a:normAutofit/>
          </a:bodyPr>
          <a:lstStyle/>
          <a:p>
            <a:r>
              <a:rPr lang="ru-RU" dirty="0" smtClean="0"/>
              <a:t>В ходе создания игры мы получили невероятный опыт по работе с библиотекой </a:t>
            </a:r>
            <a:r>
              <a:rPr lang="en-US" dirty="0" err="1" smtClean="0"/>
              <a:t>pygame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Мы научились</a:t>
            </a:r>
            <a:r>
              <a:rPr lang="en-US" dirty="0" smtClean="0"/>
              <a:t>:</a:t>
            </a:r>
          </a:p>
          <a:p>
            <a:pPr lvl="5"/>
            <a:r>
              <a:rPr lang="ru-RU" dirty="0" smtClean="0"/>
              <a:t>Работать с звуковым оформлением игры</a:t>
            </a:r>
          </a:p>
          <a:p>
            <a:pPr lvl="5"/>
            <a:r>
              <a:rPr lang="ru-RU" dirty="0" smtClean="0"/>
              <a:t>Создавать простейшие анимации</a:t>
            </a:r>
          </a:p>
          <a:p>
            <a:pPr lvl="5"/>
            <a:r>
              <a:rPr lang="ru-RU" dirty="0" smtClean="0"/>
              <a:t>Работать в команде</a:t>
            </a:r>
          </a:p>
          <a:p>
            <a:pPr lvl="5"/>
            <a:r>
              <a:rPr lang="ru-RU" dirty="0" smtClean="0"/>
              <a:t>И </a:t>
            </a:r>
            <a:r>
              <a:rPr lang="ru-RU" dirty="0" err="1" smtClean="0"/>
              <a:t>тд</a:t>
            </a:r>
            <a:r>
              <a:rPr lang="ru-RU" dirty="0" smtClean="0"/>
              <a:t>, и </a:t>
            </a:r>
            <a:r>
              <a:rPr lang="ru-RU" dirty="0" err="1" smtClean="0"/>
              <a:t>тб</a:t>
            </a:r>
            <a:r>
              <a:rPr lang="ru-RU" dirty="0" smtClean="0"/>
              <a:t>, и </a:t>
            </a:r>
            <a:r>
              <a:rPr lang="ru-RU" dirty="0" err="1" smtClean="0"/>
              <a:t>др</a:t>
            </a:r>
            <a:r>
              <a:rPr lang="ru-RU" dirty="0" smtClean="0"/>
              <a:t>!</a:t>
            </a:r>
          </a:p>
          <a:p>
            <a:pPr marL="1508760" lvl="5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193715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Так же у нас была сложность в взаимодействии через </a:t>
            </a:r>
            <a:r>
              <a:rPr lang="en-US" dirty="0" smtClean="0">
                <a:solidFill>
                  <a:srgbClr val="FF0000"/>
                </a:solidFill>
              </a:rPr>
              <a:t>GitHub.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7600" y="4798017"/>
            <a:ext cx="56535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Было интересно поработать над совместным проектом.</a:t>
            </a:r>
          </a:p>
          <a:p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7EB000"/>
                </a:solidFill>
              </a:rPr>
              <a:t>Спасибо за внимание.</a:t>
            </a:r>
          </a:p>
          <a:p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Всем удачи. Всем пока!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100048"/>
      </p:ext>
    </p:extLst>
  </p:cSld>
  <p:clrMapOvr>
    <a:masterClrMapping/>
  </p:clrMapOvr>
</p:sld>
</file>

<file path=ppt/theme/theme1.xml><?xml version="1.0" encoding="utf-8"?>
<a:theme xmlns:a="http://schemas.openxmlformats.org/drawingml/2006/main" name="Паркет">
  <a:themeElements>
    <a:clrScheme name="Паркет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ркет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86</TotalTime>
  <Words>141</Words>
  <Application>Microsoft Office PowerPoint</Application>
  <PresentationFormat>Экран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Паркет</vt:lpstr>
      <vt:lpstr>Проект “Волейбол”</vt:lpstr>
      <vt:lpstr>   Идея проекта</vt:lpstr>
      <vt:lpstr>              Используемые классы:</vt:lpstr>
      <vt:lpstr>Скриншоты из игры:</vt:lpstr>
      <vt:lpstr>                Особенности приложения </vt:lpstr>
      <vt:lpstr>                    Заключение</vt:lpstr>
      <vt:lpstr> Итоги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“Волейбол”</dc:title>
  <dc:creator>Пользователь Windows</dc:creator>
  <cp:lastModifiedBy>Пользователь Windows</cp:lastModifiedBy>
  <cp:revision>8</cp:revision>
  <dcterms:created xsi:type="dcterms:W3CDTF">2020-01-20T17:54:23Z</dcterms:created>
  <dcterms:modified xsi:type="dcterms:W3CDTF">2020-01-22T14:27:35Z</dcterms:modified>
</cp:coreProperties>
</file>