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8" r:id="rId12"/>
    <p:sldId id="267" r:id="rId13"/>
    <p:sldId id="269" r:id="rId14"/>
    <p:sldId id="273" r:id="rId15"/>
    <p:sldId id="283" r:id="rId16"/>
    <p:sldId id="275" r:id="rId17"/>
    <p:sldId id="276" r:id="rId18"/>
    <p:sldId id="277" r:id="rId19"/>
    <p:sldId id="278" r:id="rId20"/>
    <p:sldId id="279" r:id="rId21"/>
    <p:sldId id="280" r:id="rId22"/>
    <p:sldId id="284" r:id="rId23"/>
    <p:sldId id="271" r:id="rId24"/>
    <p:sldId id="274" r:id="rId25"/>
    <p:sldId id="270" r:id="rId26"/>
    <p:sldId id="272" r:id="rId27"/>
    <p:sldId id="281" r:id="rId28"/>
    <p:sldId id="282" r:id="rId2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4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93E1FA-171C-4EA3-9EB0-6F98443C7B43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33BAC37B-D534-485E-937D-1748B327A406}">
      <dgm:prSet phldrT="[Текст]" custT="1"/>
      <dgm:spPr/>
      <dgm:t>
        <a:bodyPr/>
        <a:lstStyle/>
        <a:p>
          <a:r>
            <a:rPr lang="en-US" sz="1200" b="1" dirty="0" err="1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main_widget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endParaRPr lang="ru-RU" sz="12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175E52A-FFB5-47D6-8061-D57E574C4B38}" type="parTrans" cxnId="{141D96B2-B342-4781-A95E-274279012818}">
      <dgm:prSet/>
      <dgm:spPr/>
      <dgm:t>
        <a:bodyPr/>
        <a:lstStyle/>
        <a:p>
          <a:endParaRPr lang="ru-RU"/>
        </a:p>
      </dgm:t>
    </dgm:pt>
    <dgm:pt modelId="{629F064F-9B25-490E-9E01-65616D3DAF21}" type="sibTrans" cxnId="{141D96B2-B342-4781-A95E-274279012818}">
      <dgm:prSet/>
      <dgm:spPr/>
      <dgm:t>
        <a:bodyPr/>
        <a:lstStyle/>
        <a:p>
          <a:endParaRPr lang="ru-RU"/>
        </a:p>
      </dgm:t>
    </dgm:pt>
    <dgm:pt modelId="{B5CC3FDD-AC32-450C-8DA0-2EE49E4BAD87}">
      <dgm:prSet phldrT="[Текст]" custT="1"/>
      <dgm:spPr/>
      <dgm:t>
        <a:bodyPr/>
        <a:lstStyle/>
        <a:p>
          <a:r>
            <a:rPr lang="en-US" sz="1200" b="1" dirty="0" err="1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book_widget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endParaRPr lang="ru-RU" sz="12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978538F-EA1D-4986-891B-FFB6FDF49588}" type="parTrans" cxnId="{E5FAD47A-49B1-446A-8F21-E09A710DCDF0}">
      <dgm:prSet/>
      <dgm:spPr/>
      <dgm:t>
        <a:bodyPr/>
        <a:lstStyle/>
        <a:p>
          <a:endParaRPr lang="ru-RU"/>
        </a:p>
      </dgm:t>
    </dgm:pt>
    <dgm:pt modelId="{40A9A822-A7C6-44A4-9D15-3474E8C1E113}" type="sibTrans" cxnId="{E5FAD47A-49B1-446A-8F21-E09A710DCDF0}">
      <dgm:prSet/>
      <dgm:spPr/>
      <dgm:t>
        <a:bodyPr/>
        <a:lstStyle/>
        <a:p>
          <a:endParaRPr lang="ru-RU"/>
        </a:p>
      </dgm:t>
    </dgm:pt>
    <dgm:pt modelId="{384CBF56-BA2D-40A2-B689-1A20598CC8B9}">
      <dgm:prSet phldrT="[Текст]" custT="1"/>
      <dgm:spPr/>
      <dgm:t>
        <a:bodyPr/>
        <a:lstStyle/>
        <a:p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users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widget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endParaRPr lang="ru-RU" sz="12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4A57857-2A36-453A-A1B7-14C1A7361DF7}" type="parTrans" cxnId="{5C10BB0B-F4AA-4F83-B5AB-E12857071E18}">
      <dgm:prSet/>
      <dgm:spPr/>
      <dgm:t>
        <a:bodyPr/>
        <a:lstStyle/>
        <a:p>
          <a:endParaRPr lang="ru-RU"/>
        </a:p>
      </dgm:t>
    </dgm:pt>
    <dgm:pt modelId="{810DC2A9-24BD-4DAA-A738-46FD7BAD5C58}" type="sibTrans" cxnId="{5C10BB0B-F4AA-4F83-B5AB-E12857071E18}">
      <dgm:prSet/>
      <dgm:spPr/>
      <dgm:t>
        <a:bodyPr/>
        <a:lstStyle/>
        <a:p>
          <a:endParaRPr lang="ru-RU"/>
        </a:p>
      </dgm:t>
    </dgm:pt>
    <dgm:pt modelId="{CE12A4F5-904D-4928-83C3-E5079D20EEE4}">
      <dgm:prSet phldrT="[Текст]" custT="1"/>
      <dgm:spPr/>
      <dgm:t>
        <a:bodyPr/>
        <a:lstStyle/>
        <a:p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book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add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dialog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endParaRPr lang="ru-RU" sz="12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A1C5A5D-B272-4791-AB73-031675D0799E}" type="parTrans" cxnId="{31A3E81F-F9BE-418C-9445-9AA8F5C6C598}">
      <dgm:prSet/>
      <dgm:spPr/>
      <dgm:t>
        <a:bodyPr/>
        <a:lstStyle/>
        <a:p>
          <a:endParaRPr lang="ru-RU"/>
        </a:p>
      </dgm:t>
    </dgm:pt>
    <dgm:pt modelId="{3EB6A396-B5E0-49AE-8B19-AF5743B85259}" type="sibTrans" cxnId="{31A3E81F-F9BE-418C-9445-9AA8F5C6C598}">
      <dgm:prSet/>
      <dgm:spPr/>
      <dgm:t>
        <a:bodyPr/>
        <a:lstStyle/>
        <a:p>
          <a:endParaRPr lang="ru-RU"/>
        </a:p>
      </dgm:t>
    </dgm:pt>
    <dgm:pt modelId="{28B91263-564F-47D6-AF22-A1C8F9D909AB}">
      <dgm:prSet phldrT="[Текст]" custT="1"/>
      <dgm:spPr/>
      <dgm:t>
        <a:bodyPr/>
        <a:lstStyle/>
        <a:p>
          <a:r>
            <a:rPr lang="ru-RU" sz="1200" dirty="0">
              <a:latin typeface="Roboto" panose="02000000000000000000" pitchFamily="2" charset="0"/>
              <a:ea typeface="Roboto" panose="02000000000000000000" pitchFamily="2" charset="0"/>
            </a:rPr>
            <a:t>Каталог </a:t>
          </a:r>
          <a:r>
            <a:rPr lang="ru-RU" sz="1200" baseline="0" dirty="0">
              <a:latin typeface="Roboto" panose="02000000000000000000" pitchFamily="2" charset="0"/>
              <a:ea typeface="Roboto" panose="02000000000000000000" pitchFamily="2" charset="0"/>
            </a:rPr>
            <a:t>книг</a:t>
          </a:r>
        </a:p>
      </dgm:t>
    </dgm:pt>
    <dgm:pt modelId="{C55CD9AA-966A-4028-B751-90E5995C38B1}" type="parTrans" cxnId="{11B371ED-B394-4559-BAAB-EBB12E7D426B}">
      <dgm:prSet/>
      <dgm:spPr/>
      <dgm:t>
        <a:bodyPr/>
        <a:lstStyle/>
        <a:p>
          <a:endParaRPr lang="ru-RU"/>
        </a:p>
      </dgm:t>
    </dgm:pt>
    <dgm:pt modelId="{0DCF4A0C-2CED-4CB7-AFC8-04383253609F}" type="sibTrans" cxnId="{11B371ED-B394-4559-BAAB-EBB12E7D426B}">
      <dgm:prSet/>
      <dgm:spPr/>
      <dgm:t>
        <a:bodyPr/>
        <a:lstStyle/>
        <a:p>
          <a:endParaRPr lang="ru-RU"/>
        </a:p>
      </dgm:t>
    </dgm:pt>
    <dgm:pt modelId="{43C3ECAE-DF6E-40AD-A89D-657781FA6DBE}">
      <dgm:prSet phldrT="[Текст]" custT="1"/>
      <dgm:spPr/>
      <dgm:t>
        <a:bodyPr/>
        <a:lstStyle/>
        <a:p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book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change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dialog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endParaRPr lang="ru-RU" sz="12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D540FE35-2531-4ACF-8703-81F893492F99}" type="parTrans" cxnId="{A652A7A0-2A13-4B1C-8155-8F1474313756}">
      <dgm:prSet/>
      <dgm:spPr/>
      <dgm:t>
        <a:bodyPr/>
        <a:lstStyle/>
        <a:p>
          <a:endParaRPr lang="ru-RU"/>
        </a:p>
      </dgm:t>
    </dgm:pt>
    <dgm:pt modelId="{96F33939-D6E4-40A1-BE59-0E7928AF15CE}" type="sibTrans" cxnId="{A652A7A0-2A13-4B1C-8155-8F1474313756}">
      <dgm:prSet/>
      <dgm:spPr/>
      <dgm:t>
        <a:bodyPr/>
        <a:lstStyle/>
        <a:p>
          <a:endParaRPr lang="ru-RU"/>
        </a:p>
      </dgm:t>
    </dgm:pt>
    <dgm:pt modelId="{6B94A28D-AAEF-4FDA-AE42-F71A7EC669DB}">
      <dgm:prSet phldrT="[Текст]" custT="1"/>
      <dgm:spPr/>
      <dgm:t>
        <a:bodyPr/>
        <a:lstStyle/>
        <a:p>
          <a:r>
            <a:rPr lang="ru-RU" sz="1200" dirty="0">
              <a:latin typeface="Roboto" panose="02000000000000000000" pitchFamily="2" charset="0"/>
              <a:ea typeface="Roboto" panose="02000000000000000000" pitchFamily="2" charset="0"/>
            </a:rPr>
            <a:t>Каталог Авторов</a:t>
          </a:r>
        </a:p>
      </dgm:t>
    </dgm:pt>
    <dgm:pt modelId="{301E8A5B-C71E-4E6C-BCB2-142813F6F41E}" type="parTrans" cxnId="{26128FE0-1779-436A-BFFC-0CA898301F60}">
      <dgm:prSet/>
      <dgm:spPr/>
      <dgm:t>
        <a:bodyPr/>
        <a:lstStyle/>
        <a:p>
          <a:endParaRPr lang="ru-RU"/>
        </a:p>
      </dgm:t>
    </dgm:pt>
    <dgm:pt modelId="{438B6EB6-5712-4957-A499-AFAA795C8825}" type="sibTrans" cxnId="{26128FE0-1779-436A-BFFC-0CA898301F60}">
      <dgm:prSet/>
      <dgm:spPr/>
      <dgm:t>
        <a:bodyPr/>
        <a:lstStyle/>
        <a:p>
          <a:endParaRPr lang="ru-RU"/>
        </a:p>
      </dgm:t>
    </dgm:pt>
    <dgm:pt modelId="{DA4DE874-47E3-4F1A-9501-F63186CCC4E9}">
      <dgm:prSet phldrT="[Текст]" custT="1"/>
      <dgm:spPr/>
      <dgm:t>
        <a:bodyPr/>
        <a:lstStyle/>
        <a:p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book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add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author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dialog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endParaRPr lang="ru-RU" sz="12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737BBD1-AA54-4E21-9A94-0C2FB17BE61E}" type="parTrans" cxnId="{328D2D5C-8A6F-4437-AD66-CCB41CD3FAAD}">
      <dgm:prSet/>
      <dgm:spPr/>
      <dgm:t>
        <a:bodyPr/>
        <a:lstStyle/>
        <a:p>
          <a:endParaRPr lang="ru-RU"/>
        </a:p>
      </dgm:t>
    </dgm:pt>
    <dgm:pt modelId="{1240B962-28E5-42DE-B319-15D5F3563A3D}" type="sibTrans" cxnId="{328D2D5C-8A6F-4437-AD66-CCB41CD3FAAD}">
      <dgm:prSet/>
      <dgm:spPr/>
      <dgm:t>
        <a:bodyPr/>
        <a:lstStyle/>
        <a:p>
          <a:endParaRPr lang="ru-RU"/>
        </a:p>
      </dgm:t>
    </dgm:pt>
    <dgm:pt modelId="{C2912B7A-9D89-4073-A4DD-48FA713A9F2E}">
      <dgm:prSet custT="1"/>
      <dgm:spPr/>
      <dgm:t>
        <a:bodyPr/>
        <a:lstStyle/>
        <a:p>
          <a:r>
            <a:rPr lang="en-US" sz="1200" b="1" dirty="0" err="1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book_change_author_dialog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endParaRPr lang="ru-RU" sz="12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FAE71B69-E65E-4AC6-97B5-987770FDC040}" type="parTrans" cxnId="{8268F863-B2E8-4041-8D54-E212DDF9CFAC}">
      <dgm:prSet/>
      <dgm:spPr/>
      <dgm:t>
        <a:bodyPr/>
        <a:lstStyle/>
        <a:p>
          <a:endParaRPr lang="ru-RU"/>
        </a:p>
      </dgm:t>
    </dgm:pt>
    <dgm:pt modelId="{C4378C99-464E-4748-8374-3AF6C2C7EF26}" type="sibTrans" cxnId="{8268F863-B2E8-4041-8D54-E212DDF9CFAC}">
      <dgm:prSet/>
      <dgm:spPr/>
      <dgm:t>
        <a:bodyPr/>
        <a:lstStyle/>
        <a:p>
          <a:endParaRPr lang="ru-RU"/>
        </a:p>
      </dgm:t>
    </dgm:pt>
    <dgm:pt modelId="{4D75ABF0-3FDB-4121-90FF-E3A4C743FE1E}">
      <dgm:prSet custT="1"/>
      <dgm:spPr/>
      <dgm:t>
        <a:bodyPr/>
        <a:lstStyle/>
        <a:p>
          <a:r>
            <a:rPr lang="ru-RU" sz="1200" dirty="0">
              <a:latin typeface="Roboto" panose="02000000000000000000" pitchFamily="2" charset="0"/>
              <a:ea typeface="Roboto" panose="02000000000000000000" pitchFamily="2" charset="0"/>
            </a:rPr>
            <a:t>Каталог жанров</a:t>
          </a:r>
        </a:p>
      </dgm:t>
    </dgm:pt>
    <dgm:pt modelId="{654AF0CC-6161-4218-8D9F-4E816D85EB35}" type="parTrans" cxnId="{65F05EDA-E1A0-4F70-9F89-B698E4CD9767}">
      <dgm:prSet/>
      <dgm:spPr/>
      <dgm:t>
        <a:bodyPr/>
        <a:lstStyle/>
        <a:p>
          <a:endParaRPr lang="ru-RU"/>
        </a:p>
      </dgm:t>
    </dgm:pt>
    <dgm:pt modelId="{189C9D7B-1C99-4291-9994-2D01622F97B6}" type="sibTrans" cxnId="{65F05EDA-E1A0-4F70-9F89-B698E4CD9767}">
      <dgm:prSet/>
      <dgm:spPr/>
      <dgm:t>
        <a:bodyPr/>
        <a:lstStyle/>
        <a:p>
          <a:endParaRPr lang="ru-RU"/>
        </a:p>
      </dgm:t>
    </dgm:pt>
    <dgm:pt modelId="{305DEEF7-442D-42A9-ABB6-381276C15916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book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add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genre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dialog</a:t>
          </a:r>
          <a:endParaRPr lang="ru-RU" sz="12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FB649976-0129-4648-9853-C1D61937DF6F}" type="parTrans" cxnId="{F6E1A0E4-929B-4EB0-9EF6-D639F9429943}">
      <dgm:prSet/>
      <dgm:spPr/>
      <dgm:t>
        <a:bodyPr/>
        <a:lstStyle/>
        <a:p>
          <a:endParaRPr lang="ru-RU"/>
        </a:p>
      </dgm:t>
    </dgm:pt>
    <dgm:pt modelId="{988A938B-E335-4C40-A6C6-7C708B4B2D2C}" type="sibTrans" cxnId="{F6E1A0E4-929B-4EB0-9EF6-D639F9429943}">
      <dgm:prSet/>
      <dgm:spPr/>
      <dgm:t>
        <a:bodyPr/>
        <a:lstStyle/>
        <a:p>
          <a:endParaRPr lang="ru-RU"/>
        </a:p>
      </dgm:t>
    </dgm:pt>
    <dgm:pt modelId="{AA9C375C-7433-4BD0-83CA-BEE787E69613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give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widget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endParaRPr lang="ru-RU" sz="12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D05B4B7-D696-4453-9C24-49CC87FBDFD7}" type="parTrans" cxnId="{6C96DEC4-F018-45E5-A033-2B135E75D511}">
      <dgm:prSet/>
      <dgm:spPr/>
      <dgm:t>
        <a:bodyPr/>
        <a:lstStyle/>
        <a:p>
          <a:endParaRPr lang="ru-RU"/>
        </a:p>
      </dgm:t>
    </dgm:pt>
    <dgm:pt modelId="{533A6B40-F08C-44F9-A00B-9B39D15D2EAB}" type="sibTrans" cxnId="{6C96DEC4-F018-45E5-A033-2B135E75D511}">
      <dgm:prSet/>
      <dgm:spPr/>
      <dgm:t>
        <a:bodyPr/>
        <a:lstStyle/>
        <a:p>
          <a:endParaRPr lang="ru-RU"/>
        </a:p>
      </dgm:t>
    </dgm:pt>
    <dgm:pt modelId="{EB1CB90F-C975-489F-A00E-07FE4D75D3B2}">
      <dgm:prSet custT="1"/>
      <dgm:spPr/>
      <dgm:t>
        <a:bodyPr/>
        <a:lstStyle/>
        <a:p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book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change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genre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dialog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endParaRPr lang="ru-RU" sz="12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BE1DB89-3A3B-4E4C-96FE-1B484BFEC56C}" type="parTrans" cxnId="{5F0D51D9-03FF-4441-8153-C5ADBFBDE876}">
      <dgm:prSet/>
      <dgm:spPr/>
      <dgm:t>
        <a:bodyPr/>
        <a:lstStyle/>
        <a:p>
          <a:endParaRPr lang="ru-RU"/>
        </a:p>
      </dgm:t>
    </dgm:pt>
    <dgm:pt modelId="{3FB58F06-90CB-49E1-93B1-7DFDCC0CFDA4}" type="sibTrans" cxnId="{5F0D51D9-03FF-4441-8153-C5ADBFBDE876}">
      <dgm:prSet/>
      <dgm:spPr/>
      <dgm:t>
        <a:bodyPr/>
        <a:lstStyle/>
        <a:p>
          <a:endParaRPr lang="ru-RU"/>
        </a:p>
      </dgm:t>
    </dgm:pt>
    <dgm:pt modelId="{98F16144-124A-44C1-A639-385D37FEFDA3}">
      <dgm:prSet custT="1"/>
      <dgm:spPr/>
      <dgm:t>
        <a:bodyPr/>
        <a:lstStyle/>
        <a:p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give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give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dialog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endParaRPr lang="ru-RU" sz="12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ECE973C-E153-427E-B87C-8B899EB636AA}" type="parTrans" cxnId="{7C3D5A5F-1920-4522-8AA8-5824C2A96553}">
      <dgm:prSet/>
      <dgm:spPr/>
      <dgm:t>
        <a:bodyPr/>
        <a:lstStyle/>
        <a:p>
          <a:endParaRPr lang="ru-RU"/>
        </a:p>
      </dgm:t>
    </dgm:pt>
    <dgm:pt modelId="{B3E3C2FC-28E8-4694-808E-31CA947B5568}" type="sibTrans" cxnId="{7C3D5A5F-1920-4522-8AA8-5824C2A96553}">
      <dgm:prSet/>
      <dgm:spPr/>
      <dgm:t>
        <a:bodyPr/>
        <a:lstStyle/>
        <a:p>
          <a:endParaRPr lang="ru-RU"/>
        </a:p>
      </dgm:t>
    </dgm:pt>
    <dgm:pt modelId="{2B27B7E7-ECD3-4C87-BCA9-E2217D6F8E05}">
      <dgm:prSet custT="1"/>
      <dgm:spPr/>
      <dgm:t>
        <a:bodyPr/>
        <a:lstStyle/>
        <a:p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give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back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dialog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endParaRPr lang="ru-RU" sz="12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09921E46-1EE7-4657-95F6-0A50D87FB91E}" type="parTrans" cxnId="{432124C9-F8AE-4CBD-BF3C-01C49DC77D3E}">
      <dgm:prSet/>
      <dgm:spPr/>
      <dgm:t>
        <a:bodyPr/>
        <a:lstStyle/>
        <a:p>
          <a:endParaRPr lang="ru-RU"/>
        </a:p>
      </dgm:t>
    </dgm:pt>
    <dgm:pt modelId="{D5F6C868-CC90-4461-9CB8-FC248A60EC2B}" type="sibTrans" cxnId="{432124C9-F8AE-4CBD-BF3C-01C49DC77D3E}">
      <dgm:prSet/>
      <dgm:spPr/>
      <dgm:t>
        <a:bodyPr/>
        <a:lstStyle/>
        <a:p>
          <a:endParaRPr lang="ru-RU"/>
        </a:p>
      </dgm:t>
    </dgm:pt>
    <dgm:pt modelId="{49ECB523-A0D4-43AD-B343-54D88BB312F6}">
      <dgm:prSet phldrT="[Текст]" custT="1"/>
      <dgm:spPr/>
      <dgm:t>
        <a:bodyPr/>
        <a:lstStyle/>
        <a:p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users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add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dialog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endParaRPr lang="ru-RU" sz="12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AB927227-C392-41D7-876D-C703993C067F}" type="parTrans" cxnId="{A006E3A4-5D80-42CA-B495-921FC8D5CE43}">
      <dgm:prSet/>
      <dgm:spPr/>
      <dgm:t>
        <a:bodyPr/>
        <a:lstStyle/>
        <a:p>
          <a:endParaRPr lang="ru-RU"/>
        </a:p>
      </dgm:t>
    </dgm:pt>
    <dgm:pt modelId="{91DCDC00-943B-4F49-BC13-4671B32E1356}" type="sibTrans" cxnId="{A006E3A4-5D80-42CA-B495-921FC8D5CE43}">
      <dgm:prSet/>
      <dgm:spPr/>
      <dgm:t>
        <a:bodyPr/>
        <a:lstStyle/>
        <a:p>
          <a:endParaRPr lang="ru-RU"/>
        </a:p>
      </dgm:t>
    </dgm:pt>
    <dgm:pt modelId="{3E30489F-A507-4607-8CBF-1386ABBD899D}">
      <dgm:prSet phldrT="[Текст]" custT="1"/>
      <dgm:spPr/>
      <dgm:t>
        <a:bodyPr/>
        <a:lstStyle/>
        <a:p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users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change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dialog</a:t>
          </a:r>
          <a:r>
            <a:rPr lang="ru-RU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endParaRPr lang="ru-RU" sz="12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087D4D13-3764-422E-AB54-F09B020CF709}" type="parTrans" cxnId="{49F32EF2-C7C0-4F44-AF37-9FF08F7782C2}">
      <dgm:prSet/>
      <dgm:spPr/>
      <dgm:t>
        <a:bodyPr/>
        <a:lstStyle/>
        <a:p>
          <a:endParaRPr lang="ru-RU"/>
        </a:p>
      </dgm:t>
    </dgm:pt>
    <dgm:pt modelId="{D7FF8E7B-DF62-4819-8592-B113A6533CC2}" type="sibTrans" cxnId="{49F32EF2-C7C0-4F44-AF37-9FF08F7782C2}">
      <dgm:prSet/>
      <dgm:spPr/>
      <dgm:t>
        <a:bodyPr/>
        <a:lstStyle/>
        <a:p>
          <a:endParaRPr lang="ru-RU"/>
        </a:p>
      </dgm:t>
    </dgm:pt>
    <dgm:pt modelId="{80CF84C0-4797-4B46-B138-222B082B8131}" type="pres">
      <dgm:prSet presAssocID="{9D93E1FA-171C-4EA3-9EB0-6F98443C7B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3761CEB-AB87-428F-A3A7-C2AF73770D72}" type="pres">
      <dgm:prSet presAssocID="{33BAC37B-D534-485E-937D-1748B327A406}" presName="hierRoot1" presStyleCnt="0">
        <dgm:presLayoutVars>
          <dgm:hierBranch/>
        </dgm:presLayoutVars>
      </dgm:prSet>
      <dgm:spPr/>
    </dgm:pt>
    <dgm:pt modelId="{87C90DF0-DF4F-49E2-A693-1B9B6AF0A0C0}" type="pres">
      <dgm:prSet presAssocID="{33BAC37B-D534-485E-937D-1748B327A406}" presName="rootComposite1" presStyleCnt="0"/>
      <dgm:spPr/>
    </dgm:pt>
    <dgm:pt modelId="{3FB8634C-51A4-4740-A7D1-8AA813476C18}" type="pres">
      <dgm:prSet presAssocID="{33BAC37B-D534-485E-937D-1748B327A406}" presName="rootText1" presStyleLbl="node0" presStyleIdx="0" presStyleCnt="1" custScaleX="100256" custLinFactNeighborX="-48000" custLinFactNeighborY="-12494">
        <dgm:presLayoutVars>
          <dgm:chPref val="3"/>
        </dgm:presLayoutVars>
      </dgm:prSet>
      <dgm:spPr/>
    </dgm:pt>
    <dgm:pt modelId="{E43DE7DB-0A72-4D2E-BDF2-AD7A09D66BC1}" type="pres">
      <dgm:prSet presAssocID="{33BAC37B-D534-485E-937D-1748B327A406}" presName="rootConnector1" presStyleLbl="node1" presStyleIdx="0" presStyleCnt="0"/>
      <dgm:spPr/>
    </dgm:pt>
    <dgm:pt modelId="{5654CC84-79D4-4811-A767-5DD733C2CD7A}" type="pres">
      <dgm:prSet presAssocID="{33BAC37B-D534-485E-937D-1748B327A406}" presName="hierChild2" presStyleCnt="0"/>
      <dgm:spPr/>
    </dgm:pt>
    <dgm:pt modelId="{62B1F129-0346-421A-A5A7-A3EC3557FA88}" type="pres">
      <dgm:prSet presAssocID="{E978538F-EA1D-4986-891B-FFB6FDF49588}" presName="Name35" presStyleLbl="parChTrans1D2" presStyleIdx="0" presStyleCnt="3"/>
      <dgm:spPr/>
    </dgm:pt>
    <dgm:pt modelId="{5EC7767B-839B-4E31-9AD5-4CD142B6EC90}" type="pres">
      <dgm:prSet presAssocID="{B5CC3FDD-AC32-450C-8DA0-2EE49E4BAD87}" presName="hierRoot2" presStyleCnt="0">
        <dgm:presLayoutVars>
          <dgm:hierBranch val="init"/>
        </dgm:presLayoutVars>
      </dgm:prSet>
      <dgm:spPr/>
    </dgm:pt>
    <dgm:pt modelId="{6A9061BE-DB5C-42D7-B590-E36516301DC8}" type="pres">
      <dgm:prSet presAssocID="{B5CC3FDD-AC32-450C-8DA0-2EE49E4BAD87}" presName="rootComposite" presStyleCnt="0"/>
      <dgm:spPr/>
    </dgm:pt>
    <dgm:pt modelId="{05D6EF20-4912-4A1F-95E8-6B38EBAB9B3C}" type="pres">
      <dgm:prSet presAssocID="{B5CC3FDD-AC32-450C-8DA0-2EE49E4BAD87}" presName="rootText" presStyleLbl="node2" presStyleIdx="0" presStyleCnt="3">
        <dgm:presLayoutVars>
          <dgm:chPref val="3"/>
        </dgm:presLayoutVars>
      </dgm:prSet>
      <dgm:spPr/>
    </dgm:pt>
    <dgm:pt modelId="{7D7C400B-EA84-4749-81B9-E350B8CE0A5B}" type="pres">
      <dgm:prSet presAssocID="{B5CC3FDD-AC32-450C-8DA0-2EE49E4BAD87}" presName="rootConnector" presStyleLbl="node2" presStyleIdx="0" presStyleCnt="3"/>
      <dgm:spPr/>
    </dgm:pt>
    <dgm:pt modelId="{538F124F-9BDF-473E-8052-6473750FDFE1}" type="pres">
      <dgm:prSet presAssocID="{B5CC3FDD-AC32-450C-8DA0-2EE49E4BAD87}" presName="hierChild4" presStyleCnt="0"/>
      <dgm:spPr/>
    </dgm:pt>
    <dgm:pt modelId="{A1946EF0-DD6F-413A-99D2-38432675663A}" type="pres">
      <dgm:prSet presAssocID="{C55CD9AA-966A-4028-B751-90E5995C38B1}" presName="Name37" presStyleLbl="parChTrans1D3" presStyleIdx="0" presStyleCnt="7"/>
      <dgm:spPr/>
    </dgm:pt>
    <dgm:pt modelId="{E0DF3C07-21DC-40BF-B153-7A234B7E2D0B}" type="pres">
      <dgm:prSet presAssocID="{28B91263-564F-47D6-AF22-A1C8F9D909AB}" presName="hierRoot2" presStyleCnt="0">
        <dgm:presLayoutVars>
          <dgm:hierBranch val="init"/>
        </dgm:presLayoutVars>
      </dgm:prSet>
      <dgm:spPr/>
    </dgm:pt>
    <dgm:pt modelId="{DBC48548-936D-44B4-9301-FDB096701435}" type="pres">
      <dgm:prSet presAssocID="{28B91263-564F-47D6-AF22-A1C8F9D909AB}" presName="rootComposite" presStyleCnt="0"/>
      <dgm:spPr/>
    </dgm:pt>
    <dgm:pt modelId="{C74DE217-124E-409D-9593-2858971F79D3}" type="pres">
      <dgm:prSet presAssocID="{28B91263-564F-47D6-AF22-A1C8F9D909AB}" presName="rootText" presStyleLbl="node3" presStyleIdx="0" presStyleCnt="7">
        <dgm:presLayoutVars>
          <dgm:chPref val="3"/>
        </dgm:presLayoutVars>
      </dgm:prSet>
      <dgm:spPr/>
    </dgm:pt>
    <dgm:pt modelId="{7F8DFC4B-3993-4D91-B572-11C6296978F2}" type="pres">
      <dgm:prSet presAssocID="{28B91263-564F-47D6-AF22-A1C8F9D909AB}" presName="rootConnector" presStyleLbl="node3" presStyleIdx="0" presStyleCnt="7"/>
      <dgm:spPr/>
    </dgm:pt>
    <dgm:pt modelId="{C72F9315-AE54-424E-AFB2-45F5D603B062}" type="pres">
      <dgm:prSet presAssocID="{28B91263-564F-47D6-AF22-A1C8F9D909AB}" presName="hierChild4" presStyleCnt="0"/>
      <dgm:spPr/>
    </dgm:pt>
    <dgm:pt modelId="{6C19E068-0123-4427-B7F4-94935B4D67E8}" type="pres">
      <dgm:prSet presAssocID="{7A1C5A5D-B272-4791-AB73-031675D0799E}" presName="Name37" presStyleLbl="parChTrans1D4" presStyleIdx="0" presStyleCnt="6"/>
      <dgm:spPr/>
    </dgm:pt>
    <dgm:pt modelId="{634BAEE3-A3CA-4998-A65D-7F545650B1F9}" type="pres">
      <dgm:prSet presAssocID="{CE12A4F5-904D-4928-83C3-E5079D20EEE4}" presName="hierRoot2" presStyleCnt="0">
        <dgm:presLayoutVars>
          <dgm:hierBranch val="init"/>
        </dgm:presLayoutVars>
      </dgm:prSet>
      <dgm:spPr/>
    </dgm:pt>
    <dgm:pt modelId="{574D0BDB-70DD-4D6C-993C-E3697908DE02}" type="pres">
      <dgm:prSet presAssocID="{CE12A4F5-904D-4928-83C3-E5079D20EEE4}" presName="rootComposite" presStyleCnt="0"/>
      <dgm:spPr/>
    </dgm:pt>
    <dgm:pt modelId="{3E455C12-6387-4240-9BAF-D2354BCB5E8B}" type="pres">
      <dgm:prSet presAssocID="{CE12A4F5-904D-4928-83C3-E5079D20EEE4}" presName="rootText" presStyleLbl="node4" presStyleIdx="0" presStyleCnt="6">
        <dgm:presLayoutVars>
          <dgm:chPref val="3"/>
        </dgm:presLayoutVars>
      </dgm:prSet>
      <dgm:spPr/>
    </dgm:pt>
    <dgm:pt modelId="{1C84E700-3DA0-4A91-8D67-858BFC19AFC6}" type="pres">
      <dgm:prSet presAssocID="{CE12A4F5-904D-4928-83C3-E5079D20EEE4}" presName="rootConnector" presStyleLbl="node4" presStyleIdx="0" presStyleCnt="6"/>
      <dgm:spPr/>
    </dgm:pt>
    <dgm:pt modelId="{AD4219D5-4057-4BA4-B38F-CD932BD4AAAB}" type="pres">
      <dgm:prSet presAssocID="{CE12A4F5-904D-4928-83C3-E5079D20EEE4}" presName="hierChild4" presStyleCnt="0"/>
      <dgm:spPr/>
    </dgm:pt>
    <dgm:pt modelId="{1BE2642E-C1D8-44A1-810D-4DB6ED2057D5}" type="pres">
      <dgm:prSet presAssocID="{CE12A4F5-904D-4928-83C3-E5079D20EEE4}" presName="hierChild5" presStyleCnt="0"/>
      <dgm:spPr/>
    </dgm:pt>
    <dgm:pt modelId="{7DB4719A-511D-49D4-83A9-858E9F043092}" type="pres">
      <dgm:prSet presAssocID="{D540FE35-2531-4ACF-8703-81F893492F99}" presName="Name37" presStyleLbl="parChTrans1D4" presStyleIdx="1" presStyleCnt="6"/>
      <dgm:spPr/>
    </dgm:pt>
    <dgm:pt modelId="{433F8286-0922-4070-9DE0-D11609AD5F5C}" type="pres">
      <dgm:prSet presAssocID="{43C3ECAE-DF6E-40AD-A89D-657781FA6DBE}" presName="hierRoot2" presStyleCnt="0">
        <dgm:presLayoutVars>
          <dgm:hierBranch val="init"/>
        </dgm:presLayoutVars>
      </dgm:prSet>
      <dgm:spPr/>
    </dgm:pt>
    <dgm:pt modelId="{35BE1EE8-7BE6-453D-8E3E-E429737C7A01}" type="pres">
      <dgm:prSet presAssocID="{43C3ECAE-DF6E-40AD-A89D-657781FA6DBE}" presName="rootComposite" presStyleCnt="0"/>
      <dgm:spPr/>
    </dgm:pt>
    <dgm:pt modelId="{2262CBE9-113D-45F3-9E16-6CE5BD1916F0}" type="pres">
      <dgm:prSet presAssocID="{43C3ECAE-DF6E-40AD-A89D-657781FA6DBE}" presName="rootText" presStyleLbl="node4" presStyleIdx="1" presStyleCnt="6">
        <dgm:presLayoutVars>
          <dgm:chPref val="3"/>
        </dgm:presLayoutVars>
      </dgm:prSet>
      <dgm:spPr/>
    </dgm:pt>
    <dgm:pt modelId="{FE70A158-B43B-4C50-B47B-EB14A7719F7A}" type="pres">
      <dgm:prSet presAssocID="{43C3ECAE-DF6E-40AD-A89D-657781FA6DBE}" presName="rootConnector" presStyleLbl="node4" presStyleIdx="1" presStyleCnt="6"/>
      <dgm:spPr/>
    </dgm:pt>
    <dgm:pt modelId="{4EF96F8B-1BA9-4C32-B649-1FD7A661F974}" type="pres">
      <dgm:prSet presAssocID="{43C3ECAE-DF6E-40AD-A89D-657781FA6DBE}" presName="hierChild4" presStyleCnt="0"/>
      <dgm:spPr/>
    </dgm:pt>
    <dgm:pt modelId="{6A329001-8B6D-4CCB-8DB4-E0ABF1A7C029}" type="pres">
      <dgm:prSet presAssocID="{43C3ECAE-DF6E-40AD-A89D-657781FA6DBE}" presName="hierChild5" presStyleCnt="0"/>
      <dgm:spPr/>
    </dgm:pt>
    <dgm:pt modelId="{CC284DCC-1A01-47F8-9EB2-0F1C1CFC0090}" type="pres">
      <dgm:prSet presAssocID="{28B91263-564F-47D6-AF22-A1C8F9D909AB}" presName="hierChild5" presStyleCnt="0"/>
      <dgm:spPr/>
    </dgm:pt>
    <dgm:pt modelId="{54FBEE8D-9F5E-4181-BA4B-FF91BB916B85}" type="pres">
      <dgm:prSet presAssocID="{301E8A5B-C71E-4E6C-BCB2-142813F6F41E}" presName="Name37" presStyleLbl="parChTrans1D3" presStyleIdx="1" presStyleCnt="7"/>
      <dgm:spPr/>
    </dgm:pt>
    <dgm:pt modelId="{9100D60D-A9CC-4B60-B343-BDB1DC513861}" type="pres">
      <dgm:prSet presAssocID="{6B94A28D-AAEF-4FDA-AE42-F71A7EC669DB}" presName="hierRoot2" presStyleCnt="0">
        <dgm:presLayoutVars>
          <dgm:hierBranch val="init"/>
        </dgm:presLayoutVars>
      </dgm:prSet>
      <dgm:spPr/>
    </dgm:pt>
    <dgm:pt modelId="{DEE5D9B3-C44B-456F-94DC-C3D1D27D727C}" type="pres">
      <dgm:prSet presAssocID="{6B94A28D-AAEF-4FDA-AE42-F71A7EC669DB}" presName="rootComposite" presStyleCnt="0"/>
      <dgm:spPr/>
    </dgm:pt>
    <dgm:pt modelId="{69017392-E525-419C-8C99-9341C9E3B62B}" type="pres">
      <dgm:prSet presAssocID="{6B94A28D-AAEF-4FDA-AE42-F71A7EC669DB}" presName="rootText" presStyleLbl="node3" presStyleIdx="1" presStyleCnt="7">
        <dgm:presLayoutVars>
          <dgm:chPref val="3"/>
        </dgm:presLayoutVars>
      </dgm:prSet>
      <dgm:spPr/>
    </dgm:pt>
    <dgm:pt modelId="{62326DDC-7CB8-485A-8956-37C4E6E10091}" type="pres">
      <dgm:prSet presAssocID="{6B94A28D-AAEF-4FDA-AE42-F71A7EC669DB}" presName="rootConnector" presStyleLbl="node3" presStyleIdx="1" presStyleCnt="7"/>
      <dgm:spPr/>
    </dgm:pt>
    <dgm:pt modelId="{0E0F4A53-6809-4836-A22C-7EEBCCE826CD}" type="pres">
      <dgm:prSet presAssocID="{6B94A28D-AAEF-4FDA-AE42-F71A7EC669DB}" presName="hierChild4" presStyleCnt="0"/>
      <dgm:spPr/>
    </dgm:pt>
    <dgm:pt modelId="{56FDF87E-672C-4279-8F1C-A61B67EBD1A8}" type="pres">
      <dgm:prSet presAssocID="{4737BBD1-AA54-4E21-9A94-0C2FB17BE61E}" presName="Name37" presStyleLbl="parChTrans1D4" presStyleIdx="2" presStyleCnt="6"/>
      <dgm:spPr/>
    </dgm:pt>
    <dgm:pt modelId="{FAE84E7A-8945-4EB7-8B8E-2292D58B7A40}" type="pres">
      <dgm:prSet presAssocID="{DA4DE874-47E3-4F1A-9501-F63186CCC4E9}" presName="hierRoot2" presStyleCnt="0">
        <dgm:presLayoutVars>
          <dgm:hierBranch val="init"/>
        </dgm:presLayoutVars>
      </dgm:prSet>
      <dgm:spPr/>
    </dgm:pt>
    <dgm:pt modelId="{5D3F62E9-86E8-49F9-961D-9BB63F430DCD}" type="pres">
      <dgm:prSet presAssocID="{DA4DE874-47E3-4F1A-9501-F63186CCC4E9}" presName="rootComposite" presStyleCnt="0"/>
      <dgm:spPr/>
    </dgm:pt>
    <dgm:pt modelId="{351BB6F2-A7FB-4EE9-A4D9-70C7E5064EFA}" type="pres">
      <dgm:prSet presAssocID="{DA4DE874-47E3-4F1A-9501-F63186CCC4E9}" presName="rootText" presStyleLbl="node4" presStyleIdx="2" presStyleCnt="6">
        <dgm:presLayoutVars>
          <dgm:chPref val="3"/>
        </dgm:presLayoutVars>
      </dgm:prSet>
      <dgm:spPr/>
    </dgm:pt>
    <dgm:pt modelId="{FA002434-BE12-4E10-932D-A730A17D2808}" type="pres">
      <dgm:prSet presAssocID="{DA4DE874-47E3-4F1A-9501-F63186CCC4E9}" presName="rootConnector" presStyleLbl="node4" presStyleIdx="2" presStyleCnt="6"/>
      <dgm:spPr/>
    </dgm:pt>
    <dgm:pt modelId="{EEA708BE-010F-4435-91C3-D19D642C836C}" type="pres">
      <dgm:prSet presAssocID="{DA4DE874-47E3-4F1A-9501-F63186CCC4E9}" presName="hierChild4" presStyleCnt="0"/>
      <dgm:spPr/>
    </dgm:pt>
    <dgm:pt modelId="{19A7236F-7254-470B-A842-D0BD42909DB7}" type="pres">
      <dgm:prSet presAssocID="{DA4DE874-47E3-4F1A-9501-F63186CCC4E9}" presName="hierChild5" presStyleCnt="0"/>
      <dgm:spPr/>
    </dgm:pt>
    <dgm:pt modelId="{1302D390-88C7-4128-88EF-7BD15124B23A}" type="pres">
      <dgm:prSet presAssocID="{FAE71B69-E65E-4AC6-97B5-987770FDC040}" presName="Name37" presStyleLbl="parChTrans1D4" presStyleIdx="3" presStyleCnt="6"/>
      <dgm:spPr/>
    </dgm:pt>
    <dgm:pt modelId="{389E7DAA-3660-4A77-B0D2-5DC3390E8B02}" type="pres">
      <dgm:prSet presAssocID="{C2912B7A-9D89-4073-A4DD-48FA713A9F2E}" presName="hierRoot2" presStyleCnt="0">
        <dgm:presLayoutVars>
          <dgm:hierBranch val="init"/>
        </dgm:presLayoutVars>
      </dgm:prSet>
      <dgm:spPr/>
    </dgm:pt>
    <dgm:pt modelId="{97FFDF54-31F7-4F9D-B2BF-B99AA73E3EEE}" type="pres">
      <dgm:prSet presAssocID="{C2912B7A-9D89-4073-A4DD-48FA713A9F2E}" presName="rootComposite" presStyleCnt="0"/>
      <dgm:spPr/>
    </dgm:pt>
    <dgm:pt modelId="{8130159B-51D2-41F6-A42C-11B01D086187}" type="pres">
      <dgm:prSet presAssocID="{C2912B7A-9D89-4073-A4DD-48FA713A9F2E}" presName="rootText" presStyleLbl="node4" presStyleIdx="3" presStyleCnt="6">
        <dgm:presLayoutVars>
          <dgm:chPref val="3"/>
        </dgm:presLayoutVars>
      </dgm:prSet>
      <dgm:spPr/>
    </dgm:pt>
    <dgm:pt modelId="{DD84C473-9A01-4BA2-809A-671C6D9B7C14}" type="pres">
      <dgm:prSet presAssocID="{C2912B7A-9D89-4073-A4DD-48FA713A9F2E}" presName="rootConnector" presStyleLbl="node4" presStyleIdx="3" presStyleCnt="6"/>
      <dgm:spPr/>
    </dgm:pt>
    <dgm:pt modelId="{86F479B9-F201-4CEE-B0FC-54AF6E64BCFD}" type="pres">
      <dgm:prSet presAssocID="{C2912B7A-9D89-4073-A4DD-48FA713A9F2E}" presName="hierChild4" presStyleCnt="0"/>
      <dgm:spPr/>
    </dgm:pt>
    <dgm:pt modelId="{24E36629-3CC1-45B3-96A6-4174342D920A}" type="pres">
      <dgm:prSet presAssocID="{C2912B7A-9D89-4073-A4DD-48FA713A9F2E}" presName="hierChild5" presStyleCnt="0"/>
      <dgm:spPr/>
    </dgm:pt>
    <dgm:pt modelId="{3629A1E6-4E92-4C61-A6AD-B85B1BB9329A}" type="pres">
      <dgm:prSet presAssocID="{6B94A28D-AAEF-4FDA-AE42-F71A7EC669DB}" presName="hierChild5" presStyleCnt="0"/>
      <dgm:spPr/>
    </dgm:pt>
    <dgm:pt modelId="{7697427A-7F49-4D5F-9DF1-547F32DD57F7}" type="pres">
      <dgm:prSet presAssocID="{654AF0CC-6161-4218-8D9F-4E816D85EB35}" presName="Name37" presStyleLbl="parChTrans1D3" presStyleIdx="2" presStyleCnt="7"/>
      <dgm:spPr/>
    </dgm:pt>
    <dgm:pt modelId="{4E4D53EA-FA4D-48E6-8796-0B4A44AF2056}" type="pres">
      <dgm:prSet presAssocID="{4D75ABF0-3FDB-4121-90FF-E3A4C743FE1E}" presName="hierRoot2" presStyleCnt="0">
        <dgm:presLayoutVars>
          <dgm:hierBranch val="init"/>
        </dgm:presLayoutVars>
      </dgm:prSet>
      <dgm:spPr/>
    </dgm:pt>
    <dgm:pt modelId="{9CC7F022-7B37-4B13-A69B-A087B1C4FB34}" type="pres">
      <dgm:prSet presAssocID="{4D75ABF0-3FDB-4121-90FF-E3A4C743FE1E}" presName="rootComposite" presStyleCnt="0"/>
      <dgm:spPr/>
    </dgm:pt>
    <dgm:pt modelId="{ABA68BD4-DC2C-4335-8774-406F9559AE14}" type="pres">
      <dgm:prSet presAssocID="{4D75ABF0-3FDB-4121-90FF-E3A4C743FE1E}" presName="rootText" presStyleLbl="node3" presStyleIdx="2" presStyleCnt="7">
        <dgm:presLayoutVars>
          <dgm:chPref val="3"/>
        </dgm:presLayoutVars>
      </dgm:prSet>
      <dgm:spPr/>
    </dgm:pt>
    <dgm:pt modelId="{F9B83112-EDC1-401B-AC20-19966D50F415}" type="pres">
      <dgm:prSet presAssocID="{4D75ABF0-3FDB-4121-90FF-E3A4C743FE1E}" presName="rootConnector" presStyleLbl="node3" presStyleIdx="2" presStyleCnt="7"/>
      <dgm:spPr/>
    </dgm:pt>
    <dgm:pt modelId="{B04D8DE9-DD12-4243-89E5-824CA37950F7}" type="pres">
      <dgm:prSet presAssocID="{4D75ABF0-3FDB-4121-90FF-E3A4C743FE1E}" presName="hierChild4" presStyleCnt="0"/>
      <dgm:spPr/>
    </dgm:pt>
    <dgm:pt modelId="{1F659FD9-6A0D-4CF3-B603-D183AD93509B}" type="pres">
      <dgm:prSet presAssocID="{FB649976-0129-4648-9853-C1D61937DF6F}" presName="Name37" presStyleLbl="parChTrans1D4" presStyleIdx="4" presStyleCnt="6"/>
      <dgm:spPr/>
    </dgm:pt>
    <dgm:pt modelId="{C3A4B8AB-2482-4636-A204-679A6E3773F9}" type="pres">
      <dgm:prSet presAssocID="{305DEEF7-442D-42A9-ABB6-381276C15916}" presName="hierRoot2" presStyleCnt="0">
        <dgm:presLayoutVars>
          <dgm:hierBranch val="init"/>
        </dgm:presLayoutVars>
      </dgm:prSet>
      <dgm:spPr/>
    </dgm:pt>
    <dgm:pt modelId="{D7F54A43-B910-434A-8B00-6741CF423D49}" type="pres">
      <dgm:prSet presAssocID="{305DEEF7-442D-42A9-ABB6-381276C15916}" presName="rootComposite" presStyleCnt="0"/>
      <dgm:spPr/>
    </dgm:pt>
    <dgm:pt modelId="{6F2DB43E-0101-49FF-89AD-2228B2FF04F8}" type="pres">
      <dgm:prSet presAssocID="{305DEEF7-442D-42A9-ABB6-381276C15916}" presName="rootText" presStyleLbl="node4" presStyleIdx="4" presStyleCnt="6">
        <dgm:presLayoutVars>
          <dgm:chPref val="3"/>
        </dgm:presLayoutVars>
      </dgm:prSet>
      <dgm:spPr/>
    </dgm:pt>
    <dgm:pt modelId="{CAF5B0DF-B642-4C27-B5A6-A2F4804AAECB}" type="pres">
      <dgm:prSet presAssocID="{305DEEF7-442D-42A9-ABB6-381276C15916}" presName="rootConnector" presStyleLbl="node4" presStyleIdx="4" presStyleCnt="6"/>
      <dgm:spPr/>
    </dgm:pt>
    <dgm:pt modelId="{80887A4D-8DA3-4BFB-AA17-200A9D437ED8}" type="pres">
      <dgm:prSet presAssocID="{305DEEF7-442D-42A9-ABB6-381276C15916}" presName="hierChild4" presStyleCnt="0"/>
      <dgm:spPr/>
    </dgm:pt>
    <dgm:pt modelId="{9BCF2A10-B4A0-49E3-A6A0-72635EB808ED}" type="pres">
      <dgm:prSet presAssocID="{305DEEF7-442D-42A9-ABB6-381276C15916}" presName="hierChild5" presStyleCnt="0"/>
      <dgm:spPr/>
    </dgm:pt>
    <dgm:pt modelId="{50C47EDE-9E2B-4400-9071-0A2A5F4BA987}" type="pres">
      <dgm:prSet presAssocID="{3BE1DB89-3A3B-4E4C-96FE-1B484BFEC56C}" presName="Name37" presStyleLbl="parChTrans1D4" presStyleIdx="5" presStyleCnt="6"/>
      <dgm:spPr/>
    </dgm:pt>
    <dgm:pt modelId="{0B15C6A3-69C0-4565-AB01-FD7A47647F02}" type="pres">
      <dgm:prSet presAssocID="{EB1CB90F-C975-489F-A00E-07FE4D75D3B2}" presName="hierRoot2" presStyleCnt="0">
        <dgm:presLayoutVars>
          <dgm:hierBranch val="init"/>
        </dgm:presLayoutVars>
      </dgm:prSet>
      <dgm:spPr/>
    </dgm:pt>
    <dgm:pt modelId="{92D2BA11-CD53-4BC7-9E88-9F0D0B93EB5D}" type="pres">
      <dgm:prSet presAssocID="{EB1CB90F-C975-489F-A00E-07FE4D75D3B2}" presName="rootComposite" presStyleCnt="0"/>
      <dgm:spPr/>
    </dgm:pt>
    <dgm:pt modelId="{DB9A5A5B-0153-45E3-8104-76E6D173004A}" type="pres">
      <dgm:prSet presAssocID="{EB1CB90F-C975-489F-A00E-07FE4D75D3B2}" presName="rootText" presStyleLbl="node4" presStyleIdx="5" presStyleCnt="6">
        <dgm:presLayoutVars>
          <dgm:chPref val="3"/>
        </dgm:presLayoutVars>
      </dgm:prSet>
      <dgm:spPr/>
    </dgm:pt>
    <dgm:pt modelId="{ADB2727E-0459-4632-9CE1-504E6A64A11E}" type="pres">
      <dgm:prSet presAssocID="{EB1CB90F-C975-489F-A00E-07FE4D75D3B2}" presName="rootConnector" presStyleLbl="node4" presStyleIdx="5" presStyleCnt="6"/>
      <dgm:spPr/>
    </dgm:pt>
    <dgm:pt modelId="{A3FF3DA7-45D0-4A0F-9E29-29562B9EA2C1}" type="pres">
      <dgm:prSet presAssocID="{EB1CB90F-C975-489F-A00E-07FE4D75D3B2}" presName="hierChild4" presStyleCnt="0"/>
      <dgm:spPr/>
    </dgm:pt>
    <dgm:pt modelId="{46A06E26-BED3-4E8E-BE0B-38D14791A0D0}" type="pres">
      <dgm:prSet presAssocID="{EB1CB90F-C975-489F-A00E-07FE4D75D3B2}" presName="hierChild5" presStyleCnt="0"/>
      <dgm:spPr/>
    </dgm:pt>
    <dgm:pt modelId="{94B9B5B9-DEDB-4566-8658-49745AACC07B}" type="pres">
      <dgm:prSet presAssocID="{4D75ABF0-3FDB-4121-90FF-E3A4C743FE1E}" presName="hierChild5" presStyleCnt="0"/>
      <dgm:spPr/>
    </dgm:pt>
    <dgm:pt modelId="{04679006-B016-46EC-BF83-8672054C22E9}" type="pres">
      <dgm:prSet presAssocID="{B5CC3FDD-AC32-450C-8DA0-2EE49E4BAD87}" presName="hierChild5" presStyleCnt="0"/>
      <dgm:spPr/>
    </dgm:pt>
    <dgm:pt modelId="{6664EBF1-559D-4944-8A1F-92E85D533FA4}" type="pres">
      <dgm:prSet presAssocID="{7D05B4B7-D696-4453-9C24-49CC87FBDFD7}" presName="Name35" presStyleLbl="parChTrans1D2" presStyleIdx="1" presStyleCnt="3"/>
      <dgm:spPr/>
    </dgm:pt>
    <dgm:pt modelId="{49AE242D-32A4-4BE8-834D-4A0EEE0942D8}" type="pres">
      <dgm:prSet presAssocID="{AA9C375C-7433-4BD0-83CA-BEE787E69613}" presName="hierRoot2" presStyleCnt="0">
        <dgm:presLayoutVars>
          <dgm:hierBranch val="init"/>
        </dgm:presLayoutVars>
      </dgm:prSet>
      <dgm:spPr/>
    </dgm:pt>
    <dgm:pt modelId="{9073ABFB-E7CB-4F8C-897E-FD6C83C90226}" type="pres">
      <dgm:prSet presAssocID="{AA9C375C-7433-4BD0-83CA-BEE787E69613}" presName="rootComposite" presStyleCnt="0"/>
      <dgm:spPr/>
    </dgm:pt>
    <dgm:pt modelId="{D1B18259-CF13-4D7D-9FD0-82574B71B356}" type="pres">
      <dgm:prSet presAssocID="{AA9C375C-7433-4BD0-83CA-BEE787E69613}" presName="rootText" presStyleLbl="node2" presStyleIdx="1" presStyleCnt="3">
        <dgm:presLayoutVars>
          <dgm:chPref val="3"/>
        </dgm:presLayoutVars>
      </dgm:prSet>
      <dgm:spPr/>
    </dgm:pt>
    <dgm:pt modelId="{6A36D77D-63BA-4BBC-B5C7-3F31D113E31E}" type="pres">
      <dgm:prSet presAssocID="{AA9C375C-7433-4BD0-83CA-BEE787E69613}" presName="rootConnector" presStyleLbl="node2" presStyleIdx="1" presStyleCnt="3"/>
      <dgm:spPr/>
    </dgm:pt>
    <dgm:pt modelId="{2EFA392E-3661-435C-BD3E-31FC7142F1D3}" type="pres">
      <dgm:prSet presAssocID="{AA9C375C-7433-4BD0-83CA-BEE787E69613}" presName="hierChild4" presStyleCnt="0"/>
      <dgm:spPr/>
    </dgm:pt>
    <dgm:pt modelId="{C2699459-2789-4035-BC66-12D07A6B8B71}" type="pres">
      <dgm:prSet presAssocID="{3ECE973C-E153-427E-B87C-8B899EB636AA}" presName="Name37" presStyleLbl="parChTrans1D3" presStyleIdx="3" presStyleCnt="7"/>
      <dgm:spPr/>
    </dgm:pt>
    <dgm:pt modelId="{85A3D2C9-B223-4D6B-BB80-EA41C7573523}" type="pres">
      <dgm:prSet presAssocID="{98F16144-124A-44C1-A639-385D37FEFDA3}" presName="hierRoot2" presStyleCnt="0">
        <dgm:presLayoutVars>
          <dgm:hierBranch val="init"/>
        </dgm:presLayoutVars>
      </dgm:prSet>
      <dgm:spPr/>
    </dgm:pt>
    <dgm:pt modelId="{D46365A3-A096-45FA-86A3-24B18B473043}" type="pres">
      <dgm:prSet presAssocID="{98F16144-124A-44C1-A639-385D37FEFDA3}" presName="rootComposite" presStyleCnt="0"/>
      <dgm:spPr/>
    </dgm:pt>
    <dgm:pt modelId="{E8603623-4CE5-4094-A2C3-BC5BEA9A796B}" type="pres">
      <dgm:prSet presAssocID="{98F16144-124A-44C1-A639-385D37FEFDA3}" presName="rootText" presStyleLbl="node3" presStyleIdx="3" presStyleCnt="7">
        <dgm:presLayoutVars>
          <dgm:chPref val="3"/>
        </dgm:presLayoutVars>
      </dgm:prSet>
      <dgm:spPr/>
    </dgm:pt>
    <dgm:pt modelId="{80631123-C50B-4ADF-AE2C-1FD2BB672DB7}" type="pres">
      <dgm:prSet presAssocID="{98F16144-124A-44C1-A639-385D37FEFDA3}" presName="rootConnector" presStyleLbl="node3" presStyleIdx="3" presStyleCnt="7"/>
      <dgm:spPr/>
    </dgm:pt>
    <dgm:pt modelId="{F8184D05-1B1B-44A7-B239-224A4E3BCA67}" type="pres">
      <dgm:prSet presAssocID="{98F16144-124A-44C1-A639-385D37FEFDA3}" presName="hierChild4" presStyleCnt="0"/>
      <dgm:spPr/>
    </dgm:pt>
    <dgm:pt modelId="{A1C97898-2F7F-4240-87A3-1B10B757B0BB}" type="pres">
      <dgm:prSet presAssocID="{98F16144-124A-44C1-A639-385D37FEFDA3}" presName="hierChild5" presStyleCnt="0"/>
      <dgm:spPr/>
    </dgm:pt>
    <dgm:pt modelId="{FBBE4B74-A417-4C5E-AE18-3C646D75216C}" type="pres">
      <dgm:prSet presAssocID="{09921E46-1EE7-4657-95F6-0A50D87FB91E}" presName="Name37" presStyleLbl="parChTrans1D3" presStyleIdx="4" presStyleCnt="7"/>
      <dgm:spPr/>
    </dgm:pt>
    <dgm:pt modelId="{AC1237B6-0B86-42E6-9A01-EE10EC41BF09}" type="pres">
      <dgm:prSet presAssocID="{2B27B7E7-ECD3-4C87-BCA9-E2217D6F8E05}" presName="hierRoot2" presStyleCnt="0">
        <dgm:presLayoutVars>
          <dgm:hierBranch val="init"/>
        </dgm:presLayoutVars>
      </dgm:prSet>
      <dgm:spPr/>
    </dgm:pt>
    <dgm:pt modelId="{C9A395B8-092C-4A50-AD99-DF79555B8540}" type="pres">
      <dgm:prSet presAssocID="{2B27B7E7-ECD3-4C87-BCA9-E2217D6F8E05}" presName="rootComposite" presStyleCnt="0"/>
      <dgm:spPr/>
    </dgm:pt>
    <dgm:pt modelId="{ED05ECB9-E018-43D4-8034-1D04FD174DF0}" type="pres">
      <dgm:prSet presAssocID="{2B27B7E7-ECD3-4C87-BCA9-E2217D6F8E05}" presName="rootText" presStyleLbl="node3" presStyleIdx="4" presStyleCnt="7">
        <dgm:presLayoutVars>
          <dgm:chPref val="3"/>
        </dgm:presLayoutVars>
      </dgm:prSet>
      <dgm:spPr/>
    </dgm:pt>
    <dgm:pt modelId="{F6F38EE7-828F-485C-878E-CD0D8408F437}" type="pres">
      <dgm:prSet presAssocID="{2B27B7E7-ECD3-4C87-BCA9-E2217D6F8E05}" presName="rootConnector" presStyleLbl="node3" presStyleIdx="4" presStyleCnt="7"/>
      <dgm:spPr/>
    </dgm:pt>
    <dgm:pt modelId="{76CD402D-0CBF-4A43-A774-BFDE40CF72BB}" type="pres">
      <dgm:prSet presAssocID="{2B27B7E7-ECD3-4C87-BCA9-E2217D6F8E05}" presName="hierChild4" presStyleCnt="0"/>
      <dgm:spPr/>
    </dgm:pt>
    <dgm:pt modelId="{F01ECA95-C7F8-4A2D-8A18-3F4DBF866E1E}" type="pres">
      <dgm:prSet presAssocID="{2B27B7E7-ECD3-4C87-BCA9-E2217D6F8E05}" presName="hierChild5" presStyleCnt="0"/>
      <dgm:spPr/>
    </dgm:pt>
    <dgm:pt modelId="{02D21EBD-0490-4FDB-A9FB-3C2A9DAA72BD}" type="pres">
      <dgm:prSet presAssocID="{AA9C375C-7433-4BD0-83CA-BEE787E69613}" presName="hierChild5" presStyleCnt="0"/>
      <dgm:spPr/>
    </dgm:pt>
    <dgm:pt modelId="{E1F524A6-DDDD-45B9-B41E-1C126604496E}" type="pres">
      <dgm:prSet presAssocID="{34A57857-2A36-453A-A1B7-14C1A7361DF7}" presName="Name35" presStyleLbl="parChTrans1D2" presStyleIdx="2" presStyleCnt="3"/>
      <dgm:spPr/>
    </dgm:pt>
    <dgm:pt modelId="{0E13C11E-8987-4E84-A61F-709D3A258F02}" type="pres">
      <dgm:prSet presAssocID="{384CBF56-BA2D-40A2-B689-1A20598CC8B9}" presName="hierRoot2" presStyleCnt="0">
        <dgm:presLayoutVars>
          <dgm:hierBranch val="init"/>
        </dgm:presLayoutVars>
      </dgm:prSet>
      <dgm:spPr/>
    </dgm:pt>
    <dgm:pt modelId="{A1639141-EDF7-4568-8D7B-1E23024846D2}" type="pres">
      <dgm:prSet presAssocID="{384CBF56-BA2D-40A2-B689-1A20598CC8B9}" presName="rootComposite" presStyleCnt="0"/>
      <dgm:spPr/>
    </dgm:pt>
    <dgm:pt modelId="{4569119A-E194-4F27-8621-36E1617CB06B}" type="pres">
      <dgm:prSet presAssocID="{384CBF56-BA2D-40A2-B689-1A20598CC8B9}" presName="rootText" presStyleLbl="node2" presStyleIdx="2" presStyleCnt="3">
        <dgm:presLayoutVars>
          <dgm:chPref val="3"/>
        </dgm:presLayoutVars>
      </dgm:prSet>
      <dgm:spPr/>
    </dgm:pt>
    <dgm:pt modelId="{F9C31F56-A09D-4200-BE83-9C1E00C0D2C2}" type="pres">
      <dgm:prSet presAssocID="{384CBF56-BA2D-40A2-B689-1A20598CC8B9}" presName="rootConnector" presStyleLbl="node2" presStyleIdx="2" presStyleCnt="3"/>
      <dgm:spPr/>
    </dgm:pt>
    <dgm:pt modelId="{6D7B678C-34B5-4CA5-8921-C7AB177A6253}" type="pres">
      <dgm:prSet presAssocID="{384CBF56-BA2D-40A2-B689-1A20598CC8B9}" presName="hierChild4" presStyleCnt="0"/>
      <dgm:spPr/>
    </dgm:pt>
    <dgm:pt modelId="{16E15AAE-CC0A-47E1-AA2B-3BBD77C7D9F4}" type="pres">
      <dgm:prSet presAssocID="{AB927227-C392-41D7-876D-C703993C067F}" presName="Name37" presStyleLbl="parChTrans1D3" presStyleIdx="5" presStyleCnt="7"/>
      <dgm:spPr/>
    </dgm:pt>
    <dgm:pt modelId="{B020636A-E6C7-44F5-8152-8720F0B7D324}" type="pres">
      <dgm:prSet presAssocID="{49ECB523-A0D4-43AD-B343-54D88BB312F6}" presName="hierRoot2" presStyleCnt="0">
        <dgm:presLayoutVars>
          <dgm:hierBranch val="init"/>
        </dgm:presLayoutVars>
      </dgm:prSet>
      <dgm:spPr/>
    </dgm:pt>
    <dgm:pt modelId="{55E60637-E145-46FA-81A1-8DE8EFA6C1BF}" type="pres">
      <dgm:prSet presAssocID="{49ECB523-A0D4-43AD-B343-54D88BB312F6}" presName="rootComposite" presStyleCnt="0"/>
      <dgm:spPr/>
    </dgm:pt>
    <dgm:pt modelId="{0F325182-C28C-4D93-B2E0-A1C7451E4914}" type="pres">
      <dgm:prSet presAssocID="{49ECB523-A0D4-43AD-B343-54D88BB312F6}" presName="rootText" presStyleLbl="node3" presStyleIdx="5" presStyleCnt="7">
        <dgm:presLayoutVars>
          <dgm:chPref val="3"/>
        </dgm:presLayoutVars>
      </dgm:prSet>
      <dgm:spPr/>
    </dgm:pt>
    <dgm:pt modelId="{BB1F2428-23C6-4F1E-AE2D-BE96F8A342FA}" type="pres">
      <dgm:prSet presAssocID="{49ECB523-A0D4-43AD-B343-54D88BB312F6}" presName="rootConnector" presStyleLbl="node3" presStyleIdx="5" presStyleCnt="7"/>
      <dgm:spPr/>
    </dgm:pt>
    <dgm:pt modelId="{8D259B7E-454D-4536-B9E6-3E8FF2D5D022}" type="pres">
      <dgm:prSet presAssocID="{49ECB523-A0D4-43AD-B343-54D88BB312F6}" presName="hierChild4" presStyleCnt="0"/>
      <dgm:spPr/>
    </dgm:pt>
    <dgm:pt modelId="{FC5A0D3D-46B2-4EBE-BE52-5F598011F9E5}" type="pres">
      <dgm:prSet presAssocID="{49ECB523-A0D4-43AD-B343-54D88BB312F6}" presName="hierChild5" presStyleCnt="0"/>
      <dgm:spPr/>
    </dgm:pt>
    <dgm:pt modelId="{6811545D-D00F-46AD-820C-11F4E0CA6D29}" type="pres">
      <dgm:prSet presAssocID="{087D4D13-3764-422E-AB54-F09B020CF709}" presName="Name37" presStyleLbl="parChTrans1D3" presStyleIdx="6" presStyleCnt="7"/>
      <dgm:spPr/>
    </dgm:pt>
    <dgm:pt modelId="{8FD4A5D0-8239-48E8-81DB-40F29DDABA1D}" type="pres">
      <dgm:prSet presAssocID="{3E30489F-A507-4607-8CBF-1386ABBD899D}" presName="hierRoot2" presStyleCnt="0">
        <dgm:presLayoutVars>
          <dgm:hierBranch val="init"/>
        </dgm:presLayoutVars>
      </dgm:prSet>
      <dgm:spPr/>
    </dgm:pt>
    <dgm:pt modelId="{BDD2FD4A-77BB-446F-89B4-2C04F558651B}" type="pres">
      <dgm:prSet presAssocID="{3E30489F-A507-4607-8CBF-1386ABBD899D}" presName="rootComposite" presStyleCnt="0"/>
      <dgm:spPr/>
    </dgm:pt>
    <dgm:pt modelId="{744480D3-7385-47AE-B4E6-8D6AD5D33B67}" type="pres">
      <dgm:prSet presAssocID="{3E30489F-A507-4607-8CBF-1386ABBD899D}" presName="rootText" presStyleLbl="node3" presStyleIdx="6" presStyleCnt="7">
        <dgm:presLayoutVars>
          <dgm:chPref val="3"/>
        </dgm:presLayoutVars>
      </dgm:prSet>
      <dgm:spPr/>
    </dgm:pt>
    <dgm:pt modelId="{A74F0150-4E36-4331-ABDE-7246D01A0DA8}" type="pres">
      <dgm:prSet presAssocID="{3E30489F-A507-4607-8CBF-1386ABBD899D}" presName="rootConnector" presStyleLbl="node3" presStyleIdx="6" presStyleCnt="7"/>
      <dgm:spPr/>
    </dgm:pt>
    <dgm:pt modelId="{89050D98-0464-4B60-B1E6-1B8713B0806C}" type="pres">
      <dgm:prSet presAssocID="{3E30489F-A507-4607-8CBF-1386ABBD899D}" presName="hierChild4" presStyleCnt="0"/>
      <dgm:spPr/>
    </dgm:pt>
    <dgm:pt modelId="{9D85CBCB-E53F-4D63-8F98-986A2ED8DA54}" type="pres">
      <dgm:prSet presAssocID="{3E30489F-A507-4607-8CBF-1386ABBD899D}" presName="hierChild5" presStyleCnt="0"/>
      <dgm:spPr/>
    </dgm:pt>
    <dgm:pt modelId="{BC943822-C8C6-40A7-93A9-D6CCABF519DC}" type="pres">
      <dgm:prSet presAssocID="{384CBF56-BA2D-40A2-B689-1A20598CC8B9}" presName="hierChild5" presStyleCnt="0"/>
      <dgm:spPr/>
    </dgm:pt>
    <dgm:pt modelId="{16E31C07-18EB-4FA1-8296-BEE45A15E72E}" type="pres">
      <dgm:prSet presAssocID="{33BAC37B-D534-485E-937D-1748B327A406}" presName="hierChild3" presStyleCnt="0"/>
      <dgm:spPr/>
    </dgm:pt>
  </dgm:ptLst>
  <dgm:cxnLst>
    <dgm:cxn modelId="{A9284902-9B0C-4F71-9D78-15AD1553A8D4}" type="presOf" srcId="{33BAC37B-D534-485E-937D-1748B327A406}" destId="{3FB8634C-51A4-4740-A7D1-8AA813476C18}" srcOrd="0" destOrd="0" presId="urn:microsoft.com/office/officeart/2005/8/layout/orgChart1"/>
    <dgm:cxn modelId="{732A6409-5AF0-4700-B36D-68F69CB04F97}" type="presOf" srcId="{301E8A5B-C71E-4E6C-BCB2-142813F6F41E}" destId="{54FBEE8D-9F5E-4181-BA4B-FF91BB916B85}" srcOrd="0" destOrd="0" presId="urn:microsoft.com/office/officeart/2005/8/layout/orgChart1"/>
    <dgm:cxn modelId="{5C10BB0B-F4AA-4F83-B5AB-E12857071E18}" srcId="{33BAC37B-D534-485E-937D-1748B327A406}" destId="{384CBF56-BA2D-40A2-B689-1A20598CC8B9}" srcOrd="2" destOrd="0" parTransId="{34A57857-2A36-453A-A1B7-14C1A7361DF7}" sibTransId="{810DC2A9-24BD-4DAA-A738-46FD7BAD5C58}"/>
    <dgm:cxn modelId="{06B1160E-891F-408C-BD57-C038A01B91F5}" type="presOf" srcId="{CE12A4F5-904D-4928-83C3-E5079D20EEE4}" destId="{1C84E700-3DA0-4A91-8D67-858BFC19AFC6}" srcOrd="1" destOrd="0" presId="urn:microsoft.com/office/officeart/2005/8/layout/orgChart1"/>
    <dgm:cxn modelId="{4D9C8E0F-87CF-4F2F-8FA3-A82BE7D9A179}" type="presOf" srcId="{D540FE35-2531-4ACF-8703-81F893492F99}" destId="{7DB4719A-511D-49D4-83A9-858E9F043092}" srcOrd="0" destOrd="0" presId="urn:microsoft.com/office/officeart/2005/8/layout/orgChart1"/>
    <dgm:cxn modelId="{5A52D315-4570-4C88-8B8B-92B7D470020E}" type="presOf" srcId="{B5CC3FDD-AC32-450C-8DA0-2EE49E4BAD87}" destId="{7D7C400B-EA84-4749-81B9-E350B8CE0A5B}" srcOrd="1" destOrd="0" presId="urn:microsoft.com/office/officeart/2005/8/layout/orgChart1"/>
    <dgm:cxn modelId="{BED79418-39B7-4CD9-B94F-23538D3E00D7}" type="presOf" srcId="{E978538F-EA1D-4986-891B-FFB6FDF49588}" destId="{62B1F129-0346-421A-A5A7-A3EC3557FA88}" srcOrd="0" destOrd="0" presId="urn:microsoft.com/office/officeart/2005/8/layout/orgChart1"/>
    <dgm:cxn modelId="{9129C818-A45F-43F9-85E5-7D114651CF25}" type="presOf" srcId="{C55CD9AA-966A-4028-B751-90E5995C38B1}" destId="{A1946EF0-DD6F-413A-99D2-38432675663A}" srcOrd="0" destOrd="0" presId="urn:microsoft.com/office/officeart/2005/8/layout/orgChart1"/>
    <dgm:cxn modelId="{0607CB1A-1137-4736-9405-A0844A70C8CF}" type="presOf" srcId="{6B94A28D-AAEF-4FDA-AE42-F71A7EC669DB}" destId="{62326DDC-7CB8-485A-8956-37C4E6E10091}" srcOrd="1" destOrd="0" presId="urn:microsoft.com/office/officeart/2005/8/layout/orgChart1"/>
    <dgm:cxn modelId="{31A3E81F-F9BE-418C-9445-9AA8F5C6C598}" srcId="{28B91263-564F-47D6-AF22-A1C8F9D909AB}" destId="{CE12A4F5-904D-4928-83C3-E5079D20EEE4}" srcOrd="0" destOrd="0" parTransId="{7A1C5A5D-B272-4791-AB73-031675D0799E}" sibTransId="{3EB6A396-B5E0-49AE-8B19-AF5743B85259}"/>
    <dgm:cxn modelId="{46EE5327-29B2-4E4B-93CC-2FD1F2B290B4}" type="presOf" srcId="{7D05B4B7-D696-4453-9C24-49CC87FBDFD7}" destId="{6664EBF1-559D-4944-8A1F-92E85D533FA4}" srcOrd="0" destOrd="0" presId="urn:microsoft.com/office/officeart/2005/8/layout/orgChart1"/>
    <dgm:cxn modelId="{53778528-930C-4FB7-A3A7-44DAE0AEBFD5}" type="presOf" srcId="{7A1C5A5D-B272-4791-AB73-031675D0799E}" destId="{6C19E068-0123-4427-B7F4-94935B4D67E8}" srcOrd="0" destOrd="0" presId="urn:microsoft.com/office/officeart/2005/8/layout/orgChart1"/>
    <dgm:cxn modelId="{90CB1029-5CF8-48D3-A446-80D415D9F129}" type="presOf" srcId="{3E30489F-A507-4607-8CBF-1386ABBD899D}" destId="{744480D3-7385-47AE-B4E6-8D6AD5D33B67}" srcOrd="0" destOrd="0" presId="urn:microsoft.com/office/officeart/2005/8/layout/orgChart1"/>
    <dgm:cxn modelId="{F945A829-93A3-4615-801B-D235DF277710}" type="presOf" srcId="{EB1CB90F-C975-489F-A00E-07FE4D75D3B2}" destId="{DB9A5A5B-0153-45E3-8104-76E6D173004A}" srcOrd="0" destOrd="0" presId="urn:microsoft.com/office/officeart/2005/8/layout/orgChart1"/>
    <dgm:cxn modelId="{631A052C-93EF-4DBC-B242-286E89B8AD7B}" type="presOf" srcId="{4D75ABF0-3FDB-4121-90FF-E3A4C743FE1E}" destId="{F9B83112-EDC1-401B-AC20-19966D50F415}" srcOrd="1" destOrd="0" presId="urn:microsoft.com/office/officeart/2005/8/layout/orgChart1"/>
    <dgm:cxn modelId="{8DC0C831-ADF3-44C2-8F95-BF5DE63A2FBE}" type="presOf" srcId="{AA9C375C-7433-4BD0-83CA-BEE787E69613}" destId="{6A36D77D-63BA-4BBC-B5C7-3F31D113E31E}" srcOrd="1" destOrd="0" presId="urn:microsoft.com/office/officeart/2005/8/layout/orgChart1"/>
    <dgm:cxn modelId="{2D09FA31-248E-4E16-AA91-AE89C74FAED1}" type="presOf" srcId="{384CBF56-BA2D-40A2-B689-1A20598CC8B9}" destId="{4569119A-E194-4F27-8621-36E1617CB06B}" srcOrd="0" destOrd="0" presId="urn:microsoft.com/office/officeart/2005/8/layout/orgChart1"/>
    <dgm:cxn modelId="{EC9ECC32-ECAD-4EC9-8CE3-55832D32787F}" type="presOf" srcId="{9D93E1FA-171C-4EA3-9EB0-6F98443C7B43}" destId="{80CF84C0-4797-4B46-B138-222B082B8131}" srcOrd="0" destOrd="0" presId="urn:microsoft.com/office/officeart/2005/8/layout/orgChart1"/>
    <dgm:cxn modelId="{661D5336-ABCC-42A4-8B45-9B56AA4D08B6}" type="presOf" srcId="{3ECE973C-E153-427E-B87C-8B899EB636AA}" destId="{C2699459-2789-4035-BC66-12D07A6B8B71}" srcOrd="0" destOrd="0" presId="urn:microsoft.com/office/officeart/2005/8/layout/orgChart1"/>
    <dgm:cxn modelId="{21DBEC3A-4D87-486D-9A4F-3F76ECA80B17}" type="presOf" srcId="{98F16144-124A-44C1-A639-385D37FEFDA3}" destId="{E8603623-4CE5-4094-A2C3-BC5BEA9A796B}" srcOrd="0" destOrd="0" presId="urn:microsoft.com/office/officeart/2005/8/layout/orgChart1"/>
    <dgm:cxn modelId="{328D2D5C-8A6F-4437-AD66-CCB41CD3FAAD}" srcId="{6B94A28D-AAEF-4FDA-AE42-F71A7EC669DB}" destId="{DA4DE874-47E3-4F1A-9501-F63186CCC4E9}" srcOrd="0" destOrd="0" parTransId="{4737BBD1-AA54-4E21-9A94-0C2FB17BE61E}" sibTransId="{1240B962-28E5-42DE-B319-15D5F3563A3D}"/>
    <dgm:cxn modelId="{7C3D5A5F-1920-4522-8AA8-5824C2A96553}" srcId="{AA9C375C-7433-4BD0-83CA-BEE787E69613}" destId="{98F16144-124A-44C1-A639-385D37FEFDA3}" srcOrd="0" destOrd="0" parTransId="{3ECE973C-E153-427E-B87C-8B899EB636AA}" sibTransId="{B3E3C2FC-28E8-4694-808E-31CA947B5568}"/>
    <dgm:cxn modelId="{302F2362-5D08-4A19-9562-EF4013E44265}" type="presOf" srcId="{28B91263-564F-47D6-AF22-A1C8F9D909AB}" destId="{C74DE217-124E-409D-9593-2858971F79D3}" srcOrd="0" destOrd="0" presId="urn:microsoft.com/office/officeart/2005/8/layout/orgChart1"/>
    <dgm:cxn modelId="{7FE6D263-3D66-4AF8-8852-477227E76FB2}" type="presOf" srcId="{305DEEF7-442D-42A9-ABB6-381276C15916}" destId="{6F2DB43E-0101-49FF-89AD-2228B2FF04F8}" srcOrd="0" destOrd="0" presId="urn:microsoft.com/office/officeart/2005/8/layout/orgChart1"/>
    <dgm:cxn modelId="{EDDCF463-5BEF-4F70-B9F2-9800DEF1E489}" type="presOf" srcId="{AA9C375C-7433-4BD0-83CA-BEE787E69613}" destId="{D1B18259-CF13-4D7D-9FD0-82574B71B356}" srcOrd="0" destOrd="0" presId="urn:microsoft.com/office/officeart/2005/8/layout/orgChart1"/>
    <dgm:cxn modelId="{8268F863-B2E8-4041-8D54-E212DDF9CFAC}" srcId="{6B94A28D-AAEF-4FDA-AE42-F71A7EC669DB}" destId="{C2912B7A-9D89-4073-A4DD-48FA713A9F2E}" srcOrd="1" destOrd="0" parTransId="{FAE71B69-E65E-4AC6-97B5-987770FDC040}" sibTransId="{C4378C99-464E-4748-8374-3AF6C2C7EF26}"/>
    <dgm:cxn modelId="{DD1D0864-15CA-4357-AAF7-1C72F35936EB}" type="presOf" srcId="{34A57857-2A36-453A-A1B7-14C1A7361DF7}" destId="{E1F524A6-DDDD-45B9-B41E-1C126604496E}" srcOrd="0" destOrd="0" presId="urn:microsoft.com/office/officeart/2005/8/layout/orgChart1"/>
    <dgm:cxn modelId="{D1A17946-2411-4F5F-B5A7-EE21F8DACA27}" type="presOf" srcId="{2B27B7E7-ECD3-4C87-BCA9-E2217D6F8E05}" destId="{F6F38EE7-828F-485C-878E-CD0D8408F437}" srcOrd="1" destOrd="0" presId="urn:microsoft.com/office/officeart/2005/8/layout/orgChart1"/>
    <dgm:cxn modelId="{4A2B1B48-B771-4AD5-BF7A-A268D64997F0}" type="presOf" srcId="{DA4DE874-47E3-4F1A-9501-F63186CCC4E9}" destId="{351BB6F2-A7FB-4EE9-A4D9-70C7E5064EFA}" srcOrd="0" destOrd="0" presId="urn:microsoft.com/office/officeart/2005/8/layout/orgChart1"/>
    <dgm:cxn modelId="{FE8AEA69-A216-45EF-BC12-AFF9C3147A58}" type="presOf" srcId="{2B27B7E7-ECD3-4C87-BCA9-E2217D6F8E05}" destId="{ED05ECB9-E018-43D4-8034-1D04FD174DF0}" srcOrd="0" destOrd="0" presId="urn:microsoft.com/office/officeart/2005/8/layout/orgChart1"/>
    <dgm:cxn modelId="{869B4453-B4AA-4B21-9D7A-F928073BE31C}" type="presOf" srcId="{C2912B7A-9D89-4073-A4DD-48FA713A9F2E}" destId="{8130159B-51D2-41F6-A42C-11B01D086187}" srcOrd="0" destOrd="0" presId="urn:microsoft.com/office/officeart/2005/8/layout/orgChart1"/>
    <dgm:cxn modelId="{E5FAD47A-49B1-446A-8F21-E09A710DCDF0}" srcId="{33BAC37B-D534-485E-937D-1748B327A406}" destId="{B5CC3FDD-AC32-450C-8DA0-2EE49E4BAD87}" srcOrd="0" destOrd="0" parTransId="{E978538F-EA1D-4986-891B-FFB6FDF49588}" sibTransId="{40A9A822-A7C6-44A4-9D15-3474E8C1E113}"/>
    <dgm:cxn modelId="{4C5F468A-D242-44AD-8867-D593BEF1CB23}" type="presOf" srcId="{49ECB523-A0D4-43AD-B343-54D88BB312F6}" destId="{0F325182-C28C-4D93-B2E0-A1C7451E4914}" srcOrd="0" destOrd="0" presId="urn:microsoft.com/office/officeart/2005/8/layout/orgChart1"/>
    <dgm:cxn modelId="{542BA18C-484A-4792-A4A4-730E9A8B73CD}" type="presOf" srcId="{DA4DE874-47E3-4F1A-9501-F63186CCC4E9}" destId="{FA002434-BE12-4E10-932D-A730A17D2808}" srcOrd="1" destOrd="0" presId="urn:microsoft.com/office/officeart/2005/8/layout/orgChart1"/>
    <dgm:cxn modelId="{BB77E69A-EF96-4DFC-828B-BEE2F7F60632}" type="presOf" srcId="{6B94A28D-AAEF-4FDA-AE42-F71A7EC669DB}" destId="{69017392-E525-419C-8C99-9341C9E3B62B}" srcOrd="0" destOrd="0" presId="urn:microsoft.com/office/officeart/2005/8/layout/orgChart1"/>
    <dgm:cxn modelId="{67A549A0-DF1F-44EA-BDD8-9A6D2965BFB2}" type="presOf" srcId="{43C3ECAE-DF6E-40AD-A89D-657781FA6DBE}" destId="{2262CBE9-113D-45F3-9E16-6CE5BD1916F0}" srcOrd="0" destOrd="0" presId="urn:microsoft.com/office/officeart/2005/8/layout/orgChart1"/>
    <dgm:cxn modelId="{A652A7A0-2A13-4B1C-8155-8F1474313756}" srcId="{28B91263-564F-47D6-AF22-A1C8F9D909AB}" destId="{43C3ECAE-DF6E-40AD-A89D-657781FA6DBE}" srcOrd="1" destOrd="0" parTransId="{D540FE35-2531-4ACF-8703-81F893492F99}" sibTransId="{96F33939-D6E4-40A1-BE59-0E7928AF15CE}"/>
    <dgm:cxn modelId="{A006E3A4-5D80-42CA-B495-921FC8D5CE43}" srcId="{384CBF56-BA2D-40A2-B689-1A20598CC8B9}" destId="{49ECB523-A0D4-43AD-B343-54D88BB312F6}" srcOrd="0" destOrd="0" parTransId="{AB927227-C392-41D7-876D-C703993C067F}" sibTransId="{91DCDC00-943B-4F49-BC13-4671B32E1356}"/>
    <dgm:cxn modelId="{FA9495A5-E8CE-4700-8240-07EB404120CB}" type="presOf" srcId="{384CBF56-BA2D-40A2-B689-1A20598CC8B9}" destId="{F9C31F56-A09D-4200-BE83-9C1E00C0D2C2}" srcOrd="1" destOrd="0" presId="urn:microsoft.com/office/officeart/2005/8/layout/orgChart1"/>
    <dgm:cxn modelId="{D815D3AA-67C1-4A5A-985F-AE10F879BEAF}" type="presOf" srcId="{FAE71B69-E65E-4AC6-97B5-987770FDC040}" destId="{1302D390-88C7-4128-88EF-7BD15124B23A}" srcOrd="0" destOrd="0" presId="urn:microsoft.com/office/officeart/2005/8/layout/orgChart1"/>
    <dgm:cxn modelId="{C2B23EAD-0706-485C-B665-4E565CEF64EA}" type="presOf" srcId="{CE12A4F5-904D-4928-83C3-E5079D20EEE4}" destId="{3E455C12-6387-4240-9BAF-D2354BCB5E8B}" srcOrd="0" destOrd="0" presId="urn:microsoft.com/office/officeart/2005/8/layout/orgChart1"/>
    <dgm:cxn modelId="{BACD84AD-543C-40D6-BD0E-2F25028BC754}" type="presOf" srcId="{AB927227-C392-41D7-876D-C703993C067F}" destId="{16E15AAE-CC0A-47E1-AA2B-3BBD77C7D9F4}" srcOrd="0" destOrd="0" presId="urn:microsoft.com/office/officeart/2005/8/layout/orgChart1"/>
    <dgm:cxn modelId="{479330AE-7335-467A-8F9A-A3CCDE33A1BF}" type="presOf" srcId="{3E30489F-A507-4607-8CBF-1386ABBD899D}" destId="{A74F0150-4E36-4331-ABDE-7246D01A0DA8}" srcOrd="1" destOrd="0" presId="urn:microsoft.com/office/officeart/2005/8/layout/orgChart1"/>
    <dgm:cxn modelId="{3D062DB2-1946-49D0-A751-A1EB1B0AB455}" type="presOf" srcId="{EB1CB90F-C975-489F-A00E-07FE4D75D3B2}" destId="{ADB2727E-0459-4632-9CE1-504E6A64A11E}" srcOrd="1" destOrd="0" presId="urn:microsoft.com/office/officeart/2005/8/layout/orgChart1"/>
    <dgm:cxn modelId="{141D96B2-B342-4781-A95E-274279012818}" srcId="{9D93E1FA-171C-4EA3-9EB0-6F98443C7B43}" destId="{33BAC37B-D534-485E-937D-1748B327A406}" srcOrd="0" destOrd="0" parTransId="{1175E52A-FFB5-47D6-8061-D57E574C4B38}" sibTransId="{629F064F-9B25-490E-9E01-65616D3DAF21}"/>
    <dgm:cxn modelId="{B946BDB8-F8AB-4E85-89D2-132A0946FD97}" type="presOf" srcId="{33BAC37B-D534-485E-937D-1748B327A406}" destId="{E43DE7DB-0A72-4D2E-BDF2-AD7A09D66BC1}" srcOrd="1" destOrd="0" presId="urn:microsoft.com/office/officeart/2005/8/layout/orgChart1"/>
    <dgm:cxn modelId="{43A4C4BE-E08E-4B89-B437-28C47FF42651}" type="presOf" srcId="{4D75ABF0-3FDB-4121-90FF-E3A4C743FE1E}" destId="{ABA68BD4-DC2C-4335-8774-406F9559AE14}" srcOrd="0" destOrd="0" presId="urn:microsoft.com/office/officeart/2005/8/layout/orgChart1"/>
    <dgm:cxn modelId="{7ABDFBBE-EDB7-48B6-9698-A2C0FBD9C833}" type="presOf" srcId="{28B91263-564F-47D6-AF22-A1C8F9D909AB}" destId="{7F8DFC4B-3993-4D91-B572-11C6296978F2}" srcOrd="1" destOrd="0" presId="urn:microsoft.com/office/officeart/2005/8/layout/orgChart1"/>
    <dgm:cxn modelId="{0568A0C4-C6D7-44F0-A567-5066ABA0BB21}" type="presOf" srcId="{49ECB523-A0D4-43AD-B343-54D88BB312F6}" destId="{BB1F2428-23C6-4F1E-AE2D-BE96F8A342FA}" srcOrd="1" destOrd="0" presId="urn:microsoft.com/office/officeart/2005/8/layout/orgChart1"/>
    <dgm:cxn modelId="{6C96DEC4-F018-45E5-A033-2B135E75D511}" srcId="{33BAC37B-D534-485E-937D-1748B327A406}" destId="{AA9C375C-7433-4BD0-83CA-BEE787E69613}" srcOrd="1" destOrd="0" parTransId="{7D05B4B7-D696-4453-9C24-49CC87FBDFD7}" sibTransId="{533A6B40-F08C-44F9-A00B-9B39D15D2EAB}"/>
    <dgm:cxn modelId="{432124C9-F8AE-4CBD-BF3C-01C49DC77D3E}" srcId="{AA9C375C-7433-4BD0-83CA-BEE787E69613}" destId="{2B27B7E7-ECD3-4C87-BCA9-E2217D6F8E05}" srcOrd="1" destOrd="0" parTransId="{09921E46-1EE7-4657-95F6-0A50D87FB91E}" sibTransId="{D5F6C868-CC90-4461-9CB8-FC248A60EC2B}"/>
    <dgm:cxn modelId="{F1166FC9-062D-4856-904A-F5E335F317CA}" type="presOf" srcId="{B5CC3FDD-AC32-450C-8DA0-2EE49E4BAD87}" destId="{05D6EF20-4912-4A1F-95E8-6B38EBAB9B3C}" srcOrd="0" destOrd="0" presId="urn:microsoft.com/office/officeart/2005/8/layout/orgChart1"/>
    <dgm:cxn modelId="{F2DF23D7-32A2-4670-8956-9A2FBACDCFED}" type="presOf" srcId="{305DEEF7-442D-42A9-ABB6-381276C15916}" destId="{CAF5B0DF-B642-4C27-B5A6-A2F4804AAECB}" srcOrd="1" destOrd="0" presId="urn:microsoft.com/office/officeart/2005/8/layout/orgChart1"/>
    <dgm:cxn modelId="{58F60FD9-F22E-424A-ABD0-1523CE740E12}" type="presOf" srcId="{3BE1DB89-3A3B-4E4C-96FE-1B484BFEC56C}" destId="{50C47EDE-9E2B-4400-9071-0A2A5F4BA987}" srcOrd="0" destOrd="0" presId="urn:microsoft.com/office/officeart/2005/8/layout/orgChart1"/>
    <dgm:cxn modelId="{5F0D51D9-03FF-4441-8153-C5ADBFBDE876}" srcId="{4D75ABF0-3FDB-4121-90FF-E3A4C743FE1E}" destId="{EB1CB90F-C975-489F-A00E-07FE4D75D3B2}" srcOrd="1" destOrd="0" parTransId="{3BE1DB89-3A3B-4E4C-96FE-1B484BFEC56C}" sibTransId="{3FB58F06-90CB-49E1-93B1-7DFDCC0CFDA4}"/>
    <dgm:cxn modelId="{65F05EDA-E1A0-4F70-9F89-B698E4CD9767}" srcId="{B5CC3FDD-AC32-450C-8DA0-2EE49E4BAD87}" destId="{4D75ABF0-3FDB-4121-90FF-E3A4C743FE1E}" srcOrd="2" destOrd="0" parTransId="{654AF0CC-6161-4218-8D9F-4E816D85EB35}" sibTransId="{189C9D7B-1C99-4291-9994-2D01622F97B6}"/>
    <dgm:cxn modelId="{90C42DDE-587D-4958-A580-487CAC01C1C6}" type="presOf" srcId="{087D4D13-3764-422E-AB54-F09B020CF709}" destId="{6811545D-D00F-46AD-820C-11F4E0CA6D29}" srcOrd="0" destOrd="0" presId="urn:microsoft.com/office/officeart/2005/8/layout/orgChart1"/>
    <dgm:cxn modelId="{26128FE0-1779-436A-BFFC-0CA898301F60}" srcId="{B5CC3FDD-AC32-450C-8DA0-2EE49E4BAD87}" destId="{6B94A28D-AAEF-4FDA-AE42-F71A7EC669DB}" srcOrd="1" destOrd="0" parTransId="{301E8A5B-C71E-4E6C-BCB2-142813F6F41E}" sibTransId="{438B6EB6-5712-4957-A499-AFAA795C8825}"/>
    <dgm:cxn modelId="{F6E1A0E4-929B-4EB0-9EF6-D639F9429943}" srcId="{4D75ABF0-3FDB-4121-90FF-E3A4C743FE1E}" destId="{305DEEF7-442D-42A9-ABB6-381276C15916}" srcOrd="0" destOrd="0" parTransId="{FB649976-0129-4648-9853-C1D61937DF6F}" sibTransId="{988A938B-E335-4C40-A6C6-7C708B4B2D2C}"/>
    <dgm:cxn modelId="{EB1D61E5-EC17-46FE-8CC6-572D6F4D9922}" type="presOf" srcId="{654AF0CC-6161-4218-8D9F-4E816D85EB35}" destId="{7697427A-7F49-4D5F-9DF1-547F32DD57F7}" srcOrd="0" destOrd="0" presId="urn:microsoft.com/office/officeart/2005/8/layout/orgChart1"/>
    <dgm:cxn modelId="{857212E7-AB5F-499E-83AF-4D60303E6A20}" type="presOf" srcId="{FB649976-0129-4648-9853-C1D61937DF6F}" destId="{1F659FD9-6A0D-4CF3-B603-D183AD93509B}" srcOrd="0" destOrd="0" presId="urn:microsoft.com/office/officeart/2005/8/layout/orgChart1"/>
    <dgm:cxn modelId="{954E61ED-269B-4519-8C91-5FB6DFED23B4}" type="presOf" srcId="{43C3ECAE-DF6E-40AD-A89D-657781FA6DBE}" destId="{FE70A158-B43B-4C50-B47B-EB14A7719F7A}" srcOrd="1" destOrd="0" presId="urn:microsoft.com/office/officeart/2005/8/layout/orgChart1"/>
    <dgm:cxn modelId="{11B371ED-B394-4559-BAAB-EBB12E7D426B}" srcId="{B5CC3FDD-AC32-450C-8DA0-2EE49E4BAD87}" destId="{28B91263-564F-47D6-AF22-A1C8F9D909AB}" srcOrd="0" destOrd="0" parTransId="{C55CD9AA-966A-4028-B751-90E5995C38B1}" sibTransId="{0DCF4A0C-2CED-4CB7-AFC8-04383253609F}"/>
    <dgm:cxn modelId="{49F32EF2-C7C0-4F44-AF37-9FF08F7782C2}" srcId="{384CBF56-BA2D-40A2-B689-1A20598CC8B9}" destId="{3E30489F-A507-4607-8CBF-1386ABBD899D}" srcOrd="1" destOrd="0" parTransId="{087D4D13-3764-422E-AB54-F09B020CF709}" sibTransId="{D7FF8E7B-DF62-4819-8592-B113A6533CC2}"/>
    <dgm:cxn modelId="{583BE4F2-C6F8-4F35-BEF2-8E4F01C675E3}" type="presOf" srcId="{4737BBD1-AA54-4E21-9A94-0C2FB17BE61E}" destId="{56FDF87E-672C-4279-8F1C-A61B67EBD1A8}" srcOrd="0" destOrd="0" presId="urn:microsoft.com/office/officeart/2005/8/layout/orgChart1"/>
    <dgm:cxn modelId="{5FE208F8-A1EC-4467-9257-04234BD1FCC1}" type="presOf" srcId="{98F16144-124A-44C1-A639-385D37FEFDA3}" destId="{80631123-C50B-4ADF-AE2C-1FD2BB672DB7}" srcOrd="1" destOrd="0" presId="urn:microsoft.com/office/officeart/2005/8/layout/orgChart1"/>
    <dgm:cxn modelId="{ED6B55F9-FB48-4FA1-B3A5-EF7D1AC830F5}" type="presOf" srcId="{C2912B7A-9D89-4073-A4DD-48FA713A9F2E}" destId="{DD84C473-9A01-4BA2-809A-671C6D9B7C14}" srcOrd="1" destOrd="0" presId="urn:microsoft.com/office/officeart/2005/8/layout/orgChart1"/>
    <dgm:cxn modelId="{794ECBFE-6BF9-4286-9A1C-14F3B90A373F}" type="presOf" srcId="{09921E46-1EE7-4657-95F6-0A50D87FB91E}" destId="{FBBE4B74-A417-4C5E-AE18-3C646D75216C}" srcOrd="0" destOrd="0" presId="urn:microsoft.com/office/officeart/2005/8/layout/orgChart1"/>
    <dgm:cxn modelId="{7DD43DB1-99A1-42BD-B9FC-159BE0E06A26}" type="presParOf" srcId="{80CF84C0-4797-4B46-B138-222B082B8131}" destId="{73761CEB-AB87-428F-A3A7-C2AF73770D72}" srcOrd="0" destOrd="0" presId="urn:microsoft.com/office/officeart/2005/8/layout/orgChart1"/>
    <dgm:cxn modelId="{30C912D3-623C-448A-993E-73869C269B1B}" type="presParOf" srcId="{73761CEB-AB87-428F-A3A7-C2AF73770D72}" destId="{87C90DF0-DF4F-49E2-A693-1B9B6AF0A0C0}" srcOrd="0" destOrd="0" presId="urn:microsoft.com/office/officeart/2005/8/layout/orgChart1"/>
    <dgm:cxn modelId="{5B1A98CD-BC98-455F-91A1-8CF9D27958AC}" type="presParOf" srcId="{87C90DF0-DF4F-49E2-A693-1B9B6AF0A0C0}" destId="{3FB8634C-51A4-4740-A7D1-8AA813476C18}" srcOrd="0" destOrd="0" presId="urn:microsoft.com/office/officeart/2005/8/layout/orgChart1"/>
    <dgm:cxn modelId="{C74362B7-6540-4295-9DB4-723608F41837}" type="presParOf" srcId="{87C90DF0-DF4F-49E2-A693-1B9B6AF0A0C0}" destId="{E43DE7DB-0A72-4D2E-BDF2-AD7A09D66BC1}" srcOrd="1" destOrd="0" presId="urn:microsoft.com/office/officeart/2005/8/layout/orgChart1"/>
    <dgm:cxn modelId="{F338CD06-3814-45EC-B2FE-A156FEEDDA50}" type="presParOf" srcId="{73761CEB-AB87-428F-A3A7-C2AF73770D72}" destId="{5654CC84-79D4-4811-A767-5DD733C2CD7A}" srcOrd="1" destOrd="0" presId="urn:microsoft.com/office/officeart/2005/8/layout/orgChart1"/>
    <dgm:cxn modelId="{6DAA52CE-51EB-474F-AE49-5A8B0C410D4B}" type="presParOf" srcId="{5654CC84-79D4-4811-A767-5DD733C2CD7A}" destId="{62B1F129-0346-421A-A5A7-A3EC3557FA88}" srcOrd="0" destOrd="0" presId="urn:microsoft.com/office/officeart/2005/8/layout/orgChart1"/>
    <dgm:cxn modelId="{2658012E-F7F4-442C-8B17-1D3D456AFE4A}" type="presParOf" srcId="{5654CC84-79D4-4811-A767-5DD733C2CD7A}" destId="{5EC7767B-839B-4E31-9AD5-4CD142B6EC90}" srcOrd="1" destOrd="0" presId="urn:microsoft.com/office/officeart/2005/8/layout/orgChart1"/>
    <dgm:cxn modelId="{0B80CFFB-78DA-4E7A-ABC9-0C5A78A7CD69}" type="presParOf" srcId="{5EC7767B-839B-4E31-9AD5-4CD142B6EC90}" destId="{6A9061BE-DB5C-42D7-B590-E36516301DC8}" srcOrd="0" destOrd="0" presId="urn:microsoft.com/office/officeart/2005/8/layout/orgChart1"/>
    <dgm:cxn modelId="{717E3713-4FE8-44A4-81B6-F24ABE086181}" type="presParOf" srcId="{6A9061BE-DB5C-42D7-B590-E36516301DC8}" destId="{05D6EF20-4912-4A1F-95E8-6B38EBAB9B3C}" srcOrd="0" destOrd="0" presId="urn:microsoft.com/office/officeart/2005/8/layout/orgChart1"/>
    <dgm:cxn modelId="{874E10DE-6DD1-49D2-A414-9918E8CA3931}" type="presParOf" srcId="{6A9061BE-DB5C-42D7-B590-E36516301DC8}" destId="{7D7C400B-EA84-4749-81B9-E350B8CE0A5B}" srcOrd="1" destOrd="0" presId="urn:microsoft.com/office/officeart/2005/8/layout/orgChart1"/>
    <dgm:cxn modelId="{CB17B365-5E24-4551-9CA6-3CD9D7297C6F}" type="presParOf" srcId="{5EC7767B-839B-4E31-9AD5-4CD142B6EC90}" destId="{538F124F-9BDF-473E-8052-6473750FDFE1}" srcOrd="1" destOrd="0" presId="urn:microsoft.com/office/officeart/2005/8/layout/orgChart1"/>
    <dgm:cxn modelId="{E4B5ED61-3B72-44F2-B659-ED7E11C5E0E9}" type="presParOf" srcId="{538F124F-9BDF-473E-8052-6473750FDFE1}" destId="{A1946EF0-DD6F-413A-99D2-38432675663A}" srcOrd="0" destOrd="0" presId="urn:microsoft.com/office/officeart/2005/8/layout/orgChart1"/>
    <dgm:cxn modelId="{3AC65419-F155-48B4-A197-61DBADFA3A48}" type="presParOf" srcId="{538F124F-9BDF-473E-8052-6473750FDFE1}" destId="{E0DF3C07-21DC-40BF-B153-7A234B7E2D0B}" srcOrd="1" destOrd="0" presId="urn:microsoft.com/office/officeart/2005/8/layout/orgChart1"/>
    <dgm:cxn modelId="{80632A3B-2268-40F3-9AA7-69DCB979CD22}" type="presParOf" srcId="{E0DF3C07-21DC-40BF-B153-7A234B7E2D0B}" destId="{DBC48548-936D-44B4-9301-FDB096701435}" srcOrd="0" destOrd="0" presId="urn:microsoft.com/office/officeart/2005/8/layout/orgChart1"/>
    <dgm:cxn modelId="{865E969D-11CB-4E84-B644-B5625F146272}" type="presParOf" srcId="{DBC48548-936D-44B4-9301-FDB096701435}" destId="{C74DE217-124E-409D-9593-2858971F79D3}" srcOrd="0" destOrd="0" presId="urn:microsoft.com/office/officeart/2005/8/layout/orgChart1"/>
    <dgm:cxn modelId="{1776C783-D644-486E-8184-1AD3B3AA5727}" type="presParOf" srcId="{DBC48548-936D-44B4-9301-FDB096701435}" destId="{7F8DFC4B-3993-4D91-B572-11C6296978F2}" srcOrd="1" destOrd="0" presId="urn:microsoft.com/office/officeart/2005/8/layout/orgChart1"/>
    <dgm:cxn modelId="{ADA387EB-058C-43FE-8BD8-2529F7BE6FB4}" type="presParOf" srcId="{E0DF3C07-21DC-40BF-B153-7A234B7E2D0B}" destId="{C72F9315-AE54-424E-AFB2-45F5D603B062}" srcOrd="1" destOrd="0" presId="urn:microsoft.com/office/officeart/2005/8/layout/orgChart1"/>
    <dgm:cxn modelId="{1636755E-C52F-4D2A-B6BA-09F128A346D0}" type="presParOf" srcId="{C72F9315-AE54-424E-AFB2-45F5D603B062}" destId="{6C19E068-0123-4427-B7F4-94935B4D67E8}" srcOrd="0" destOrd="0" presId="urn:microsoft.com/office/officeart/2005/8/layout/orgChart1"/>
    <dgm:cxn modelId="{64E8D4F1-ED92-472F-926A-8FD7E7186DB2}" type="presParOf" srcId="{C72F9315-AE54-424E-AFB2-45F5D603B062}" destId="{634BAEE3-A3CA-4998-A65D-7F545650B1F9}" srcOrd="1" destOrd="0" presId="urn:microsoft.com/office/officeart/2005/8/layout/orgChart1"/>
    <dgm:cxn modelId="{EF96ED1D-CB94-441D-BBC7-5DAEE3E01072}" type="presParOf" srcId="{634BAEE3-A3CA-4998-A65D-7F545650B1F9}" destId="{574D0BDB-70DD-4D6C-993C-E3697908DE02}" srcOrd="0" destOrd="0" presId="urn:microsoft.com/office/officeart/2005/8/layout/orgChart1"/>
    <dgm:cxn modelId="{AD2E0400-A4B5-445E-AC11-F69163137589}" type="presParOf" srcId="{574D0BDB-70DD-4D6C-993C-E3697908DE02}" destId="{3E455C12-6387-4240-9BAF-D2354BCB5E8B}" srcOrd="0" destOrd="0" presId="urn:microsoft.com/office/officeart/2005/8/layout/orgChart1"/>
    <dgm:cxn modelId="{9A396BBB-9DC4-4DBD-911B-319F815B9D68}" type="presParOf" srcId="{574D0BDB-70DD-4D6C-993C-E3697908DE02}" destId="{1C84E700-3DA0-4A91-8D67-858BFC19AFC6}" srcOrd="1" destOrd="0" presId="urn:microsoft.com/office/officeart/2005/8/layout/orgChart1"/>
    <dgm:cxn modelId="{D0570F63-983B-4303-BC03-0D9B092B498F}" type="presParOf" srcId="{634BAEE3-A3CA-4998-A65D-7F545650B1F9}" destId="{AD4219D5-4057-4BA4-B38F-CD932BD4AAAB}" srcOrd="1" destOrd="0" presId="urn:microsoft.com/office/officeart/2005/8/layout/orgChart1"/>
    <dgm:cxn modelId="{19FE4999-31F8-407D-BFE3-2DC7CF4D01B7}" type="presParOf" srcId="{634BAEE3-A3CA-4998-A65D-7F545650B1F9}" destId="{1BE2642E-C1D8-44A1-810D-4DB6ED2057D5}" srcOrd="2" destOrd="0" presId="urn:microsoft.com/office/officeart/2005/8/layout/orgChart1"/>
    <dgm:cxn modelId="{35825EE1-A1F0-41AB-8C2E-FF4FB84F48A9}" type="presParOf" srcId="{C72F9315-AE54-424E-AFB2-45F5D603B062}" destId="{7DB4719A-511D-49D4-83A9-858E9F043092}" srcOrd="2" destOrd="0" presId="urn:microsoft.com/office/officeart/2005/8/layout/orgChart1"/>
    <dgm:cxn modelId="{B4FC1A59-F528-4D01-A4C1-66BB242D7B7D}" type="presParOf" srcId="{C72F9315-AE54-424E-AFB2-45F5D603B062}" destId="{433F8286-0922-4070-9DE0-D11609AD5F5C}" srcOrd="3" destOrd="0" presId="urn:microsoft.com/office/officeart/2005/8/layout/orgChart1"/>
    <dgm:cxn modelId="{5EB00555-A286-48F3-896F-26ADB6D33AE2}" type="presParOf" srcId="{433F8286-0922-4070-9DE0-D11609AD5F5C}" destId="{35BE1EE8-7BE6-453D-8E3E-E429737C7A01}" srcOrd="0" destOrd="0" presId="urn:microsoft.com/office/officeart/2005/8/layout/orgChart1"/>
    <dgm:cxn modelId="{14DA4E1E-D1BB-41BF-8CDD-BB7723CB69C7}" type="presParOf" srcId="{35BE1EE8-7BE6-453D-8E3E-E429737C7A01}" destId="{2262CBE9-113D-45F3-9E16-6CE5BD1916F0}" srcOrd="0" destOrd="0" presId="urn:microsoft.com/office/officeart/2005/8/layout/orgChart1"/>
    <dgm:cxn modelId="{5A5C29EC-CF75-4AD2-8982-1C9EB5D3B82F}" type="presParOf" srcId="{35BE1EE8-7BE6-453D-8E3E-E429737C7A01}" destId="{FE70A158-B43B-4C50-B47B-EB14A7719F7A}" srcOrd="1" destOrd="0" presId="urn:microsoft.com/office/officeart/2005/8/layout/orgChart1"/>
    <dgm:cxn modelId="{F4D1ECB2-8F19-4B92-96FD-A3D9650306E3}" type="presParOf" srcId="{433F8286-0922-4070-9DE0-D11609AD5F5C}" destId="{4EF96F8B-1BA9-4C32-B649-1FD7A661F974}" srcOrd="1" destOrd="0" presId="urn:microsoft.com/office/officeart/2005/8/layout/orgChart1"/>
    <dgm:cxn modelId="{B1852E7E-3DDC-442C-AF12-46831D4D0587}" type="presParOf" srcId="{433F8286-0922-4070-9DE0-D11609AD5F5C}" destId="{6A329001-8B6D-4CCB-8DB4-E0ABF1A7C029}" srcOrd="2" destOrd="0" presId="urn:microsoft.com/office/officeart/2005/8/layout/orgChart1"/>
    <dgm:cxn modelId="{17895839-0F27-4A5D-BE87-077D97D7CCE8}" type="presParOf" srcId="{E0DF3C07-21DC-40BF-B153-7A234B7E2D0B}" destId="{CC284DCC-1A01-47F8-9EB2-0F1C1CFC0090}" srcOrd="2" destOrd="0" presId="urn:microsoft.com/office/officeart/2005/8/layout/orgChart1"/>
    <dgm:cxn modelId="{DC26ECCA-3C04-4A27-B5CD-04FE54A0C6DA}" type="presParOf" srcId="{538F124F-9BDF-473E-8052-6473750FDFE1}" destId="{54FBEE8D-9F5E-4181-BA4B-FF91BB916B85}" srcOrd="2" destOrd="0" presId="urn:microsoft.com/office/officeart/2005/8/layout/orgChart1"/>
    <dgm:cxn modelId="{CE387E56-CA05-4904-AA02-7ABFE3F5322A}" type="presParOf" srcId="{538F124F-9BDF-473E-8052-6473750FDFE1}" destId="{9100D60D-A9CC-4B60-B343-BDB1DC513861}" srcOrd="3" destOrd="0" presId="urn:microsoft.com/office/officeart/2005/8/layout/orgChart1"/>
    <dgm:cxn modelId="{262ABDD3-990D-4039-890D-6255E2F1CBF4}" type="presParOf" srcId="{9100D60D-A9CC-4B60-B343-BDB1DC513861}" destId="{DEE5D9B3-C44B-456F-94DC-C3D1D27D727C}" srcOrd="0" destOrd="0" presId="urn:microsoft.com/office/officeart/2005/8/layout/orgChart1"/>
    <dgm:cxn modelId="{9A23DCC7-E430-43A4-B10F-91D0C0279A98}" type="presParOf" srcId="{DEE5D9B3-C44B-456F-94DC-C3D1D27D727C}" destId="{69017392-E525-419C-8C99-9341C9E3B62B}" srcOrd="0" destOrd="0" presId="urn:microsoft.com/office/officeart/2005/8/layout/orgChart1"/>
    <dgm:cxn modelId="{A09D369B-B2C4-4112-BBEC-43A19E8DFBFB}" type="presParOf" srcId="{DEE5D9B3-C44B-456F-94DC-C3D1D27D727C}" destId="{62326DDC-7CB8-485A-8956-37C4E6E10091}" srcOrd="1" destOrd="0" presId="urn:microsoft.com/office/officeart/2005/8/layout/orgChart1"/>
    <dgm:cxn modelId="{87152822-8A78-43BE-B04F-5233E49B0E71}" type="presParOf" srcId="{9100D60D-A9CC-4B60-B343-BDB1DC513861}" destId="{0E0F4A53-6809-4836-A22C-7EEBCCE826CD}" srcOrd="1" destOrd="0" presId="urn:microsoft.com/office/officeart/2005/8/layout/orgChart1"/>
    <dgm:cxn modelId="{602980CD-16AB-4DE3-9D86-254EC29FC26B}" type="presParOf" srcId="{0E0F4A53-6809-4836-A22C-7EEBCCE826CD}" destId="{56FDF87E-672C-4279-8F1C-A61B67EBD1A8}" srcOrd="0" destOrd="0" presId="urn:microsoft.com/office/officeart/2005/8/layout/orgChart1"/>
    <dgm:cxn modelId="{C886E98F-7747-478E-BCBC-27D81C2B6E25}" type="presParOf" srcId="{0E0F4A53-6809-4836-A22C-7EEBCCE826CD}" destId="{FAE84E7A-8945-4EB7-8B8E-2292D58B7A40}" srcOrd="1" destOrd="0" presId="urn:microsoft.com/office/officeart/2005/8/layout/orgChart1"/>
    <dgm:cxn modelId="{6F59CF47-7B5C-4ACE-885E-DFC223873DBE}" type="presParOf" srcId="{FAE84E7A-8945-4EB7-8B8E-2292D58B7A40}" destId="{5D3F62E9-86E8-49F9-961D-9BB63F430DCD}" srcOrd="0" destOrd="0" presId="urn:microsoft.com/office/officeart/2005/8/layout/orgChart1"/>
    <dgm:cxn modelId="{7AFD1B93-BE72-4A8D-A087-B9B24C2C2B04}" type="presParOf" srcId="{5D3F62E9-86E8-49F9-961D-9BB63F430DCD}" destId="{351BB6F2-A7FB-4EE9-A4D9-70C7E5064EFA}" srcOrd="0" destOrd="0" presId="urn:microsoft.com/office/officeart/2005/8/layout/orgChart1"/>
    <dgm:cxn modelId="{596EE72F-470B-419A-BF46-8C979EDD245C}" type="presParOf" srcId="{5D3F62E9-86E8-49F9-961D-9BB63F430DCD}" destId="{FA002434-BE12-4E10-932D-A730A17D2808}" srcOrd="1" destOrd="0" presId="urn:microsoft.com/office/officeart/2005/8/layout/orgChart1"/>
    <dgm:cxn modelId="{107A9F83-D464-4050-930C-9388E91CD778}" type="presParOf" srcId="{FAE84E7A-8945-4EB7-8B8E-2292D58B7A40}" destId="{EEA708BE-010F-4435-91C3-D19D642C836C}" srcOrd="1" destOrd="0" presId="urn:microsoft.com/office/officeart/2005/8/layout/orgChart1"/>
    <dgm:cxn modelId="{8D2E7656-B436-4617-B43F-50CBE599C522}" type="presParOf" srcId="{FAE84E7A-8945-4EB7-8B8E-2292D58B7A40}" destId="{19A7236F-7254-470B-A842-D0BD42909DB7}" srcOrd="2" destOrd="0" presId="urn:microsoft.com/office/officeart/2005/8/layout/orgChart1"/>
    <dgm:cxn modelId="{69CE95A2-ADF9-41C2-8198-81548A476F3D}" type="presParOf" srcId="{0E0F4A53-6809-4836-A22C-7EEBCCE826CD}" destId="{1302D390-88C7-4128-88EF-7BD15124B23A}" srcOrd="2" destOrd="0" presId="urn:microsoft.com/office/officeart/2005/8/layout/orgChart1"/>
    <dgm:cxn modelId="{4F83DFE3-F7F3-4E0A-A829-BAD29891C334}" type="presParOf" srcId="{0E0F4A53-6809-4836-A22C-7EEBCCE826CD}" destId="{389E7DAA-3660-4A77-B0D2-5DC3390E8B02}" srcOrd="3" destOrd="0" presId="urn:microsoft.com/office/officeart/2005/8/layout/orgChart1"/>
    <dgm:cxn modelId="{DF0F2D01-244D-4E39-9ED6-61F77CABD4AE}" type="presParOf" srcId="{389E7DAA-3660-4A77-B0D2-5DC3390E8B02}" destId="{97FFDF54-31F7-4F9D-B2BF-B99AA73E3EEE}" srcOrd="0" destOrd="0" presId="urn:microsoft.com/office/officeart/2005/8/layout/orgChart1"/>
    <dgm:cxn modelId="{BDFC9020-27B9-499B-AC5A-B3623C91A919}" type="presParOf" srcId="{97FFDF54-31F7-4F9D-B2BF-B99AA73E3EEE}" destId="{8130159B-51D2-41F6-A42C-11B01D086187}" srcOrd="0" destOrd="0" presId="urn:microsoft.com/office/officeart/2005/8/layout/orgChart1"/>
    <dgm:cxn modelId="{6B2DEE05-A161-4FD3-BF26-36B7CC583E2E}" type="presParOf" srcId="{97FFDF54-31F7-4F9D-B2BF-B99AA73E3EEE}" destId="{DD84C473-9A01-4BA2-809A-671C6D9B7C14}" srcOrd="1" destOrd="0" presId="urn:microsoft.com/office/officeart/2005/8/layout/orgChart1"/>
    <dgm:cxn modelId="{6F846AFE-44B8-4C90-88D4-ACD06F915072}" type="presParOf" srcId="{389E7DAA-3660-4A77-B0D2-5DC3390E8B02}" destId="{86F479B9-F201-4CEE-B0FC-54AF6E64BCFD}" srcOrd="1" destOrd="0" presId="urn:microsoft.com/office/officeart/2005/8/layout/orgChart1"/>
    <dgm:cxn modelId="{5964C2A8-9E11-46AC-919E-959BA39C1DF3}" type="presParOf" srcId="{389E7DAA-3660-4A77-B0D2-5DC3390E8B02}" destId="{24E36629-3CC1-45B3-96A6-4174342D920A}" srcOrd="2" destOrd="0" presId="urn:microsoft.com/office/officeart/2005/8/layout/orgChart1"/>
    <dgm:cxn modelId="{1A221D9D-AB56-4283-B18F-720B3CBB75A1}" type="presParOf" srcId="{9100D60D-A9CC-4B60-B343-BDB1DC513861}" destId="{3629A1E6-4E92-4C61-A6AD-B85B1BB9329A}" srcOrd="2" destOrd="0" presId="urn:microsoft.com/office/officeart/2005/8/layout/orgChart1"/>
    <dgm:cxn modelId="{C80D0D89-45D9-452B-84E8-1328C5983BD1}" type="presParOf" srcId="{538F124F-9BDF-473E-8052-6473750FDFE1}" destId="{7697427A-7F49-4D5F-9DF1-547F32DD57F7}" srcOrd="4" destOrd="0" presId="urn:microsoft.com/office/officeart/2005/8/layout/orgChart1"/>
    <dgm:cxn modelId="{E15BDEEC-64CF-4DFE-8E17-F8BD24615357}" type="presParOf" srcId="{538F124F-9BDF-473E-8052-6473750FDFE1}" destId="{4E4D53EA-FA4D-48E6-8796-0B4A44AF2056}" srcOrd="5" destOrd="0" presId="urn:microsoft.com/office/officeart/2005/8/layout/orgChart1"/>
    <dgm:cxn modelId="{B0E6CE2E-DCC6-425A-AFB7-423E6CDD9F76}" type="presParOf" srcId="{4E4D53EA-FA4D-48E6-8796-0B4A44AF2056}" destId="{9CC7F022-7B37-4B13-A69B-A087B1C4FB34}" srcOrd="0" destOrd="0" presId="urn:microsoft.com/office/officeart/2005/8/layout/orgChart1"/>
    <dgm:cxn modelId="{DC13C4BA-0365-48E8-834A-84607380A222}" type="presParOf" srcId="{9CC7F022-7B37-4B13-A69B-A087B1C4FB34}" destId="{ABA68BD4-DC2C-4335-8774-406F9559AE14}" srcOrd="0" destOrd="0" presId="urn:microsoft.com/office/officeart/2005/8/layout/orgChart1"/>
    <dgm:cxn modelId="{6DFBB771-E151-44AE-818E-4F707A639A76}" type="presParOf" srcId="{9CC7F022-7B37-4B13-A69B-A087B1C4FB34}" destId="{F9B83112-EDC1-401B-AC20-19966D50F415}" srcOrd="1" destOrd="0" presId="urn:microsoft.com/office/officeart/2005/8/layout/orgChart1"/>
    <dgm:cxn modelId="{284C0531-6422-43F1-8E60-BFF2C3BE19A8}" type="presParOf" srcId="{4E4D53EA-FA4D-48E6-8796-0B4A44AF2056}" destId="{B04D8DE9-DD12-4243-89E5-824CA37950F7}" srcOrd="1" destOrd="0" presId="urn:microsoft.com/office/officeart/2005/8/layout/orgChart1"/>
    <dgm:cxn modelId="{35A094B7-FBA1-4BE3-A1CB-032E36E4FDD3}" type="presParOf" srcId="{B04D8DE9-DD12-4243-89E5-824CA37950F7}" destId="{1F659FD9-6A0D-4CF3-B603-D183AD93509B}" srcOrd="0" destOrd="0" presId="urn:microsoft.com/office/officeart/2005/8/layout/orgChart1"/>
    <dgm:cxn modelId="{298295CB-3B04-413A-B9C5-1B0A880E112C}" type="presParOf" srcId="{B04D8DE9-DD12-4243-89E5-824CA37950F7}" destId="{C3A4B8AB-2482-4636-A204-679A6E3773F9}" srcOrd="1" destOrd="0" presId="urn:microsoft.com/office/officeart/2005/8/layout/orgChart1"/>
    <dgm:cxn modelId="{E368C4F8-36F2-4CC0-BC74-D2017B7B94B0}" type="presParOf" srcId="{C3A4B8AB-2482-4636-A204-679A6E3773F9}" destId="{D7F54A43-B910-434A-8B00-6741CF423D49}" srcOrd="0" destOrd="0" presId="urn:microsoft.com/office/officeart/2005/8/layout/orgChart1"/>
    <dgm:cxn modelId="{92535A8F-01D9-4A4B-B8B6-441F18DA5192}" type="presParOf" srcId="{D7F54A43-B910-434A-8B00-6741CF423D49}" destId="{6F2DB43E-0101-49FF-89AD-2228B2FF04F8}" srcOrd="0" destOrd="0" presId="urn:microsoft.com/office/officeart/2005/8/layout/orgChart1"/>
    <dgm:cxn modelId="{374AC239-AB09-48F2-BE6A-C40C898B9C65}" type="presParOf" srcId="{D7F54A43-B910-434A-8B00-6741CF423D49}" destId="{CAF5B0DF-B642-4C27-B5A6-A2F4804AAECB}" srcOrd="1" destOrd="0" presId="urn:microsoft.com/office/officeart/2005/8/layout/orgChart1"/>
    <dgm:cxn modelId="{FD72B7EB-C352-4C88-8F7B-4B279CB26DCC}" type="presParOf" srcId="{C3A4B8AB-2482-4636-A204-679A6E3773F9}" destId="{80887A4D-8DA3-4BFB-AA17-200A9D437ED8}" srcOrd="1" destOrd="0" presId="urn:microsoft.com/office/officeart/2005/8/layout/orgChart1"/>
    <dgm:cxn modelId="{A8D06501-59D9-43E4-991E-0373BE4BA593}" type="presParOf" srcId="{C3A4B8AB-2482-4636-A204-679A6E3773F9}" destId="{9BCF2A10-B4A0-49E3-A6A0-72635EB808ED}" srcOrd="2" destOrd="0" presId="urn:microsoft.com/office/officeart/2005/8/layout/orgChart1"/>
    <dgm:cxn modelId="{5EDEC7AB-61EB-429A-A402-2D93AC401C16}" type="presParOf" srcId="{B04D8DE9-DD12-4243-89E5-824CA37950F7}" destId="{50C47EDE-9E2B-4400-9071-0A2A5F4BA987}" srcOrd="2" destOrd="0" presId="urn:microsoft.com/office/officeart/2005/8/layout/orgChart1"/>
    <dgm:cxn modelId="{5D419921-E403-4604-8129-31281492C5A5}" type="presParOf" srcId="{B04D8DE9-DD12-4243-89E5-824CA37950F7}" destId="{0B15C6A3-69C0-4565-AB01-FD7A47647F02}" srcOrd="3" destOrd="0" presId="urn:microsoft.com/office/officeart/2005/8/layout/orgChart1"/>
    <dgm:cxn modelId="{97638C50-ED45-42EE-A6A7-BFBBD4BBF47A}" type="presParOf" srcId="{0B15C6A3-69C0-4565-AB01-FD7A47647F02}" destId="{92D2BA11-CD53-4BC7-9E88-9F0D0B93EB5D}" srcOrd="0" destOrd="0" presId="urn:microsoft.com/office/officeart/2005/8/layout/orgChart1"/>
    <dgm:cxn modelId="{E6DF29AB-E79A-4332-B627-21A9AE435146}" type="presParOf" srcId="{92D2BA11-CD53-4BC7-9E88-9F0D0B93EB5D}" destId="{DB9A5A5B-0153-45E3-8104-76E6D173004A}" srcOrd="0" destOrd="0" presId="urn:microsoft.com/office/officeart/2005/8/layout/orgChart1"/>
    <dgm:cxn modelId="{765B8D98-4B0D-48D2-B988-77C9D364295A}" type="presParOf" srcId="{92D2BA11-CD53-4BC7-9E88-9F0D0B93EB5D}" destId="{ADB2727E-0459-4632-9CE1-504E6A64A11E}" srcOrd="1" destOrd="0" presId="urn:microsoft.com/office/officeart/2005/8/layout/orgChart1"/>
    <dgm:cxn modelId="{A682C980-B855-4E84-A485-64B51191C5E0}" type="presParOf" srcId="{0B15C6A3-69C0-4565-AB01-FD7A47647F02}" destId="{A3FF3DA7-45D0-4A0F-9E29-29562B9EA2C1}" srcOrd="1" destOrd="0" presId="urn:microsoft.com/office/officeart/2005/8/layout/orgChart1"/>
    <dgm:cxn modelId="{F2CFB2EB-2B22-480C-82FF-346B77BEFD24}" type="presParOf" srcId="{0B15C6A3-69C0-4565-AB01-FD7A47647F02}" destId="{46A06E26-BED3-4E8E-BE0B-38D14791A0D0}" srcOrd="2" destOrd="0" presId="urn:microsoft.com/office/officeart/2005/8/layout/orgChart1"/>
    <dgm:cxn modelId="{C2F88CEC-DD55-4E4A-B049-5B8F5BDA902B}" type="presParOf" srcId="{4E4D53EA-FA4D-48E6-8796-0B4A44AF2056}" destId="{94B9B5B9-DEDB-4566-8658-49745AACC07B}" srcOrd="2" destOrd="0" presId="urn:microsoft.com/office/officeart/2005/8/layout/orgChart1"/>
    <dgm:cxn modelId="{9E6C3B26-34BA-4DA3-8739-CA7BA7F9EA2A}" type="presParOf" srcId="{5EC7767B-839B-4E31-9AD5-4CD142B6EC90}" destId="{04679006-B016-46EC-BF83-8672054C22E9}" srcOrd="2" destOrd="0" presId="urn:microsoft.com/office/officeart/2005/8/layout/orgChart1"/>
    <dgm:cxn modelId="{8F725E92-5A65-46C6-BDAA-FB8E1B4BA9D4}" type="presParOf" srcId="{5654CC84-79D4-4811-A767-5DD733C2CD7A}" destId="{6664EBF1-559D-4944-8A1F-92E85D533FA4}" srcOrd="2" destOrd="0" presId="urn:microsoft.com/office/officeart/2005/8/layout/orgChart1"/>
    <dgm:cxn modelId="{E62F295A-00BC-42F1-813F-4116C306D375}" type="presParOf" srcId="{5654CC84-79D4-4811-A767-5DD733C2CD7A}" destId="{49AE242D-32A4-4BE8-834D-4A0EEE0942D8}" srcOrd="3" destOrd="0" presId="urn:microsoft.com/office/officeart/2005/8/layout/orgChart1"/>
    <dgm:cxn modelId="{0E497BAB-47AC-47E8-9867-FC72FBA3DCDB}" type="presParOf" srcId="{49AE242D-32A4-4BE8-834D-4A0EEE0942D8}" destId="{9073ABFB-E7CB-4F8C-897E-FD6C83C90226}" srcOrd="0" destOrd="0" presId="urn:microsoft.com/office/officeart/2005/8/layout/orgChart1"/>
    <dgm:cxn modelId="{5CE02728-F578-43EC-BCEC-B333875B029C}" type="presParOf" srcId="{9073ABFB-E7CB-4F8C-897E-FD6C83C90226}" destId="{D1B18259-CF13-4D7D-9FD0-82574B71B356}" srcOrd="0" destOrd="0" presId="urn:microsoft.com/office/officeart/2005/8/layout/orgChart1"/>
    <dgm:cxn modelId="{E76E582D-8DEB-4F2B-9FE1-218CC1A847BD}" type="presParOf" srcId="{9073ABFB-E7CB-4F8C-897E-FD6C83C90226}" destId="{6A36D77D-63BA-4BBC-B5C7-3F31D113E31E}" srcOrd="1" destOrd="0" presId="urn:microsoft.com/office/officeart/2005/8/layout/orgChart1"/>
    <dgm:cxn modelId="{13546E39-929A-42A9-BD2F-3E24D246AA6C}" type="presParOf" srcId="{49AE242D-32A4-4BE8-834D-4A0EEE0942D8}" destId="{2EFA392E-3661-435C-BD3E-31FC7142F1D3}" srcOrd="1" destOrd="0" presId="urn:microsoft.com/office/officeart/2005/8/layout/orgChart1"/>
    <dgm:cxn modelId="{2C9BF621-F4C8-4776-A20E-FAC9D156B88E}" type="presParOf" srcId="{2EFA392E-3661-435C-BD3E-31FC7142F1D3}" destId="{C2699459-2789-4035-BC66-12D07A6B8B71}" srcOrd="0" destOrd="0" presId="urn:microsoft.com/office/officeart/2005/8/layout/orgChart1"/>
    <dgm:cxn modelId="{286B8AA0-C20E-4DD9-9CF5-D26B1BBCAE68}" type="presParOf" srcId="{2EFA392E-3661-435C-BD3E-31FC7142F1D3}" destId="{85A3D2C9-B223-4D6B-BB80-EA41C7573523}" srcOrd="1" destOrd="0" presId="urn:microsoft.com/office/officeart/2005/8/layout/orgChart1"/>
    <dgm:cxn modelId="{5B6449B8-D0C7-4671-9CD7-75071B27D9D7}" type="presParOf" srcId="{85A3D2C9-B223-4D6B-BB80-EA41C7573523}" destId="{D46365A3-A096-45FA-86A3-24B18B473043}" srcOrd="0" destOrd="0" presId="urn:microsoft.com/office/officeart/2005/8/layout/orgChart1"/>
    <dgm:cxn modelId="{230C31B2-D269-42E3-AC31-6E48CA8F68B5}" type="presParOf" srcId="{D46365A3-A096-45FA-86A3-24B18B473043}" destId="{E8603623-4CE5-4094-A2C3-BC5BEA9A796B}" srcOrd="0" destOrd="0" presId="urn:microsoft.com/office/officeart/2005/8/layout/orgChart1"/>
    <dgm:cxn modelId="{F047D605-4B4C-42B3-B4CF-3DFBC4A6247C}" type="presParOf" srcId="{D46365A3-A096-45FA-86A3-24B18B473043}" destId="{80631123-C50B-4ADF-AE2C-1FD2BB672DB7}" srcOrd="1" destOrd="0" presId="urn:microsoft.com/office/officeart/2005/8/layout/orgChart1"/>
    <dgm:cxn modelId="{BF27C743-0A3B-489E-BB2F-5F92B9B5BB2D}" type="presParOf" srcId="{85A3D2C9-B223-4D6B-BB80-EA41C7573523}" destId="{F8184D05-1B1B-44A7-B239-224A4E3BCA67}" srcOrd="1" destOrd="0" presId="urn:microsoft.com/office/officeart/2005/8/layout/orgChart1"/>
    <dgm:cxn modelId="{5B67011F-909C-43CB-B79F-3E62C6D05396}" type="presParOf" srcId="{85A3D2C9-B223-4D6B-BB80-EA41C7573523}" destId="{A1C97898-2F7F-4240-87A3-1B10B757B0BB}" srcOrd="2" destOrd="0" presId="urn:microsoft.com/office/officeart/2005/8/layout/orgChart1"/>
    <dgm:cxn modelId="{B0C1ACC6-552D-4A67-8442-DB87899DD7BD}" type="presParOf" srcId="{2EFA392E-3661-435C-BD3E-31FC7142F1D3}" destId="{FBBE4B74-A417-4C5E-AE18-3C646D75216C}" srcOrd="2" destOrd="0" presId="urn:microsoft.com/office/officeart/2005/8/layout/orgChart1"/>
    <dgm:cxn modelId="{0E85FA42-FCCE-4B32-AB68-C13C6EE0AA7E}" type="presParOf" srcId="{2EFA392E-3661-435C-BD3E-31FC7142F1D3}" destId="{AC1237B6-0B86-42E6-9A01-EE10EC41BF09}" srcOrd="3" destOrd="0" presId="urn:microsoft.com/office/officeart/2005/8/layout/orgChart1"/>
    <dgm:cxn modelId="{EF9CB5F4-A2F6-4267-9AA0-3E5ADD21D2EE}" type="presParOf" srcId="{AC1237B6-0B86-42E6-9A01-EE10EC41BF09}" destId="{C9A395B8-092C-4A50-AD99-DF79555B8540}" srcOrd="0" destOrd="0" presId="urn:microsoft.com/office/officeart/2005/8/layout/orgChart1"/>
    <dgm:cxn modelId="{FF58DA68-2B2B-48AB-A6CE-47C8C8977565}" type="presParOf" srcId="{C9A395B8-092C-4A50-AD99-DF79555B8540}" destId="{ED05ECB9-E018-43D4-8034-1D04FD174DF0}" srcOrd="0" destOrd="0" presId="urn:microsoft.com/office/officeart/2005/8/layout/orgChart1"/>
    <dgm:cxn modelId="{CBB3CD7E-ABE9-4A4D-A5DD-4E3CF5850735}" type="presParOf" srcId="{C9A395B8-092C-4A50-AD99-DF79555B8540}" destId="{F6F38EE7-828F-485C-878E-CD0D8408F437}" srcOrd="1" destOrd="0" presId="urn:microsoft.com/office/officeart/2005/8/layout/orgChart1"/>
    <dgm:cxn modelId="{0D36D7D9-FEE8-4C12-BAF7-1F370D42424A}" type="presParOf" srcId="{AC1237B6-0B86-42E6-9A01-EE10EC41BF09}" destId="{76CD402D-0CBF-4A43-A774-BFDE40CF72BB}" srcOrd="1" destOrd="0" presId="urn:microsoft.com/office/officeart/2005/8/layout/orgChart1"/>
    <dgm:cxn modelId="{80B0E360-1701-407E-8741-CC4892A7F4CA}" type="presParOf" srcId="{AC1237B6-0B86-42E6-9A01-EE10EC41BF09}" destId="{F01ECA95-C7F8-4A2D-8A18-3F4DBF866E1E}" srcOrd="2" destOrd="0" presId="urn:microsoft.com/office/officeart/2005/8/layout/orgChart1"/>
    <dgm:cxn modelId="{E37181A2-A745-4DA9-A7A3-F40583A646AB}" type="presParOf" srcId="{49AE242D-32A4-4BE8-834D-4A0EEE0942D8}" destId="{02D21EBD-0490-4FDB-A9FB-3C2A9DAA72BD}" srcOrd="2" destOrd="0" presId="urn:microsoft.com/office/officeart/2005/8/layout/orgChart1"/>
    <dgm:cxn modelId="{029E5152-44B9-4139-AC2D-40D1A1AC1908}" type="presParOf" srcId="{5654CC84-79D4-4811-A767-5DD733C2CD7A}" destId="{E1F524A6-DDDD-45B9-B41E-1C126604496E}" srcOrd="4" destOrd="0" presId="urn:microsoft.com/office/officeart/2005/8/layout/orgChart1"/>
    <dgm:cxn modelId="{52EEEF51-12AD-4388-B6BC-65A574AB4529}" type="presParOf" srcId="{5654CC84-79D4-4811-A767-5DD733C2CD7A}" destId="{0E13C11E-8987-4E84-A61F-709D3A258F02}" srcOrd="5" destOrd="0" presId="urn:microsoft.com/office/officeart/2005/8/layout/orgChart1"/>
    <dgm:cxn modelId="{8F83C5C7-EF0A-4D89-8A0E-DB0AFA0201D4}" type="presParOf" srcId="{0E13C11E-8987-4E84-A61F-709D3A258F02}" destId="{A1639141-EDF7-4568-8D7B-1E23024846D2}" srcOrd="0" destOrd="0" presId="urn:microsoft.com/office/officeart/2005/8/layout/orgChart1"/>
    <dgm:cxn modelId="{BC022F38-B498-415A-822D-0D9EADB567A9}" type="presParOf" srcId="{A1639141-EDF7-4568-8D7B-1E23024846D2}" destId="{4569119A-E194-4F27-8621-36E1617CB06B}" srcOrd="0" destOrd="0" presId="urn:microsoft.com/office/officeart/2005/8/layout/orgChart1"/>
    <dgm:cxn modelId="{F84BD24A-06F1-40F8-982B-70AB348F25C4}" type="presParOf" srcId="{A1639141-EDF7-4568-8D7B-1E23024846D2}" destId="{F9C31F56-A09D-4200-BE83-9C1E00C0D2C2}" srcOrd="1" destOrd="0" presId="urn:microsoft.com/office/officeart/2005/8/layout/orgChart1"/>
    <dgm:cxn modelId="{D148D3FF-773D-41B8-BE1B-A277CC049B1A}" type="presParOf" srcId="{0E13C11E-8987-4E84-A61F-709D3A258F02}" destId="{6D7B678C-34B5-4CA5-8921-C7AB177A6253}" srcOrd="1" destOrd="0" presId="urn:microsoft.com/office/officeart/2005/8/layout/orgChart1"/>
    <dgm:cxn modelId="{5FA54FE6-D293-47F2-B811-9F096268C75A}" type="presParOf" srcId="{6D7B678C-34B5-4CA5-8921-C7AB177A6253}" destId="{16E15AAE-CC0A-47E1-AA2B-3BBD77C7D9F4}" srcOrd="0" destOrd="0" presId="urn:microsoft.com/office/officeart/2005/8/layout/orgChart1"/>
    <dgm:cxn modelId="{28009B4B-02CD-4F25-B133-4908CF0A2C48}" type="presParOf" srcId="{6D7B678C-34B5-4CA5-8921-C7AB177A6253}" destId="{B020636A-E6C7-44F5-8152-8720F0B7D324}" srcOrd="1" destOrd="0" presId="urn:microsoft.com/office/officeart/2005/8/layout/orgChart1"/>
    <dgm:cxn modelId="{EF3DF266-7FB7-45B8-8126-C52A72C1271F}" type="presParOf" srcId="{B020636A-E6C7-44F5-8152-8720F0B7D324}" destId="{55E60637-E145-46FA-81A1-8DE8EFA6C1BF}" srcOrd="0" destOrd="0" presId="urn:microsoft.com/office/officeart/2005/8/layout/orgChart1"/>
    <dgm:cxn modelId="{0260E94E-A5C7-4DFF-8E13-4D5A45F4CC0E}" type="presParOf" srcId="{55E60637-E145-46FA-81A1-8DE8EFA6C1BF}" destId="{0F325182-C28C-4D93-B2E0-A1C7451E4914}" srcOrd="0" destOrd="0" presId="urn:microsoft.com/office/officeart/2005/8/layout/orgChart1"/>
    <dgm:cxn modelId="{35F5C1C9-B553-4E1D-AAE9-AD5330626687}" type="presParOf" srcId="{55E60637-E145-46FA-81A1-8DE8EFA6C1BF}" destId="{BB1F2428-23C6-4F1E-AE2D-BE96F8A342FA}" srcOrd="1" destOrd="0" presId="urn:microsoft.com/office/officeart/2005/8/layout/orgChart1"/>
    <dgm:cxn modelId="{03C3D486-2078-4726-9AB6-FFD8AAAB5674}" type="presParOf" srcId="{B020636A-E6C7-44F5-8152-8720F0B7D324}" destId="{8D259B7E-454D-4536-B9E6-3E8FF2D5D022}" srcOrd="1" destOrd="0" presId="urn:microsoft.com/office/officeart/2005/8/layout/orgChart1"/>
    <dgm:cxn modelId="{5F983F5D-6427-4809-88B3-DE523531EF51}" type="presParOf" srcId="{B020636A-E6C7-44F5-8152-8720F0B7D324}" destId="{FC5A0D3D-46B2-4EBE-BE52-5F598011F9E5}" srcOrd="2" destOrd="0" presId="urn:microsoft.com/office/officeart/2005/8/layout/orgChart1"/>
    <dgm:cxn modelId="{5A0504F1-0C04-4EAC-889A-5E644A000A0F}" type="presParOf" srcId="{6D7B678C-34B5-4CA5-8921-C7AB177A6253}" destId="{6811545D-D00F-46AD-820C-11F4E0CA6D29}" srcOrd="2" destOrd="0" presId="urn:microsoft.com/office/officeart/2005/8/layout/orgChart1"/>
    <dgm:cxn modelId="{04EA16CF-469D-4D4A-8ADE-7F53C2FB0632}" type="presParOf" srcId="{6D7B678C-34B5-4CA5-8921-C7AB177A6253}" destId="{8FD4A5D0-8239-48E8-81DB-40F29DDABA1D}" srcOrd="3" destOrd="0" presId="urn:microsoft.com/office/officeart/2005/8/layout/orgChart1"/>
    <dgm:cxn modelId="{27CEFEE4-4E25-4204-8437-C2696DDA0E9A}" type="presParOf" srcId="{8FD4A5D0-8239-48E8-81DB-40F29DDABA1D}" destId="{BDD2FD4A-77BB-446F-89B4-2C04F558651B}" srcOrd="0" destOrd="0" presId="urn:microsoft.com/office/officeart/2005/8/layout/orgChart1"/>
    <dgm:cxn modelId="{8BD4A2F2-0BD5-45B4-9156-1053F2FDB7C9}" type="presParOf" srcId="{BDD2FD4A-77BB-446F-89B4-2C04F558651B}" destId="{744480D3-7385-47AE-B4E6-8D6AD5D33B67}" srcOrd="0" destOrd="0" presId="urn:microsoft.com/office/officeart/2005/8/layout/orgChart1"/>
    <dgm:cxn modelId="{6E0C6E93-A606-4AEC-9AE5-66FC7ECFEAC8}" type="presParOf" srcId="{BDD2FD4A-77BB-446F-89B4-2C04F558651B}" destId="{A74F0150-4E36-4331-ABDE-7246D01A0DA8}" srcOrd="1" destOrd="0" presId="urn:microsoft.com/office/officeart/2005/8/layout/orgChart1"/>
    <dgm:cxn modelId="{8002741E-A82E-45D1-A46D-829BB85940E5}" type="presParOf" srcId="{8FD4A5D0-8239-48E8-81DB-40F29DDABA1D}" destId="{89050D98-0464-4B60-B1E6-1B8713B0806C}" srcOrd="1" destOrd="0" presId="urn:microsoft.com/office/officeart/2005/8/layout/orgChart1"/>
    <dgm:cxn modelId="{F650DA19-55A5-47AA-94F2-117376FE80EC}" type="presParOf" srcId="{8FD4A5D0-8239-48E8-81DB-40F29DDABA1D}" destId="{9D85CBCB-E53F-4D63-8F98-986A2ED8DA54}" srcOrd="2" destOrd="0" presId="urn:microsoft.com/office/officeart/2005/8/layout/orgChart1"/>
    <dgm:cxn modelId="{FF81BC3D-44F8-4888-8E9A-0D6AEA4871C7}" type="presParOf" srcId="{0E13C11E-8987-4E84-A61F-709D3A258F02}" destId="{BC943822-C8C6-40A7-93A9-D6CCABF519DC}" srcOrd="2" destOrd="0" presId="urn:microsoft.com/office/officeart/2005/8/layout/orgChart1"/>
    <dgm:cxn modelId="{2B5BBBB8-2F11-4B98-A6F0-7E1CDE8F189D}" type="presParOf" srcId="{73761CEB-AB87-428F-A3A7-C2AF73770D72}" destId="{16E31C07-18EB-4FA1-8296-BEE45A15E72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1545D-D00F-46AD-820C-11F4E0CA6D29}">
      <dsp:nvSpPr>
        <dsp:cNvPr id="0" name=""/>
        <dsp:cNvSpPr/>
      </dsp:nvSpPr>
      <dsp:spPr>
        <a:xfrm>
          <a:off x="5208202" y="1211261"/>
          <a:ext cx="150095" cy="1170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0742"/>
              </a:lnTo>
              <a:lnTo>
                <a:pt x="150095" y="11707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15AAE-CC0A-47E1-AA2B-3BBD77C7D9F4}">
      <dsp:nvSpPr>
        <dsp:cNvPr id="0" name=""/>
        <dsp:cNvSpPr/>
      </dsp:nvSpPr>
      <dsp:spPr>
        <a:xfrm>
          <a:off x="5208202" y="1211261"/>
          <a:ext cx="150095" cy="460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291"/>
              </a:lnTo>
              <a:lnTo>
                <a:pt x="150095" y="4602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524A6-DDDD-45B9-B41E-1C126604496E}">
      <dsp:nvSpPr>
        <dsp:cNvPr id="0" name=""/>
        <dsp:cNvSpPr/>
      </dsp:nvSpPr>
      <dsp:spPr>
        <a:xfrm>
          <a:off x="3312000" y="500317"/>
          <a:ext cx="2296456" cy="210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60"/>
              </a:lnTo>
              <a:lnTo>
                <a:pt x="2296456" y="105560"/>
              </a:lnTo>
              <a:lnTo>
                <a:pt x="2296456" y="21062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E4B74-A417-4C5E-AE18-3C646D75216C}">
      <dsp:nvSpPr>
        <dsp:cNvPr id="0" name=""/>
        <dsp:cNvSpPr/>
      </dsp:nvSpPr>
      <dsp:spPr>
        <a:xfrm>
          <a:off x="3997434" y="1211261"/>
          <a:ext cx="150095" cy="1170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0742"/>
              </a:lnTo>
              <a:lnTo>
                <a:pt x="150095" y="11707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99459-2789-4035-BC66-12D07A6B8B71}">
      <dsp:nvSpPr>
        <dsp:cNvPr id="0" name=""/>
        <dsp:cNvSpPr/>
      </dsp:nvSpPr>
      <dsp:spPr>
        <a:xfrm>
          <a:off x="3997434" y="1211261"/>
          <a:ext cx="150095" cy="460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291"/>
              </a:lnTo>
              <a:lnTo>
                <a:pt x="150095" y="4602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4EBF1-559D-4944-8A1F-92E85D533FA4}">
      <dsp:nvSpPr>
        <dsp:cNvPr id="0" name=""/>
        <dsp:cNvSpPr/>
      </dsp:nvSpPr>
      <dsp:spPr>
        <a:xfrm>
          <a:off x="3312000" y="500317"/>
          <a:ext cx="1085688" cy="210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60"/>
              </a:lnTo>
              <a:lnTo>
                <a:pt x="1085688" y="105560"/>
              </a:lnTo>
              <a:lnTo>
                <a:pt x="1085688" y="21062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47EDE-9E2B-4400-9071-0A2A5F4BA987}">
      <dsp:nvSpPr>
        <dsp:cNvPr id="0" name=""/>
        <dsp:cNvSpPr/>
      </dsp:nvSpPr>
      <dsp:spPr>
        <a:xfrm>
          <a:off x="2786666" y="1921712"/>
          <a:ext cx="150095" cy="1170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0742"/>
              </a:lnTo>
              <a:lnTo>
                <a:pt x="150095" y="11707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659FD9-6A0D-4CF3-B603-D183AD93509B}">
      <dsp:nvSpPr>
        <dsp:cNvPr id="0" name=""/>
        <dsp:cNvSpPr/>
      </dsp:nvSpPr>
      <dsp:spPr>
        <a:xfrm>
          <a:off x="2786666" y="1921712"/>
          <a:ext cx="150095" cy="460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291"/>
              </a:lnTo>
              <a:lnTo>
                <a:pt x="150095" y="4602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7427A-7F49-4D5F-9DF1-547F32DD57F7}">
      <dsp:nvSpPr>
        <dsp:cNvPr id="0" name=""/>
        <dsp:cNvSpPr/>
      </dsp:nvSpPr>
      <dsp:spPr>
        <a:xfrm>
          <a:off x="1976152" y="1211261"/>
          <a:ext cx="1210768" cy="210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066"/>
              </a:lnTo>
              <a:lnTo>
                <a:pt x="1210768" y="105066"/>
              </a:lnTo>
              <a:lnTo>
                <a:pt x="1210768" y="2101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02D390-88C7-4128-88EF-7BD15124B23A}">
      <dsp:nvSpPr>
        <dsp:cNvPr id="0" name=""/>
        <dsp:cNvSpPr/>
      </dsp:nvSpPr>
      <dsp:spPr>
        <a:xfrm>
          <a:off x="1575898" y="1921712"/>
          <a:ext cx="150095" cy="1170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0742"/>
              </a:lnTo>
              <a:lnTo>
                <a:pt x="150095" y="11707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DF87E-672C-4279-8F1C-A61B67EBD1A8}">
      <dsp:nvSpPr>
        <dsp:cNvPr id="0" name=""/>
        <dsp:cNvSpPr/>
      </dsp:nvSpPr>
      <dsp:spPr>
        <a:xfrm>
          <a:off x="1575898" y="1921712"/>
          <a:ext cx="150095" cy="460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291"/>
              </a:lnTo>
              <a:lnTo>
                <a:pt x="150095" y="4602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BEE8D-9F5E-4181-BA4B-FF91BB916B85}">
      <dsp:nvSpPr>
        <dsp:cNvPr id="0" name=""/>
        <dsp:cNvSpPr/>
      </dsp:nvSpPr>
      <dsp:spPr>
        <a:xfrm>
          <a:off x="1930432" y="1211261"/>
          <a:ext cx="91440" cy="210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1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4719A-511D-49D4-83A9-858E9F043092}">
      <dsp:nvSpPr>
        <dsp:cNvPr id="0" name=""/>
        <dsp:cNvSpPr/>
      </dsp:nvSpPr>
      <dsp:spPr>
        <a:xfrm>
          <a:off x="365130" y="1921712"/>
          <a:ext cx="150095" cy="1170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0742"/>
              </a:lnTo>
              <a:lnTo>
                <a:pt x="150095" y="11707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9E068-0123-4427-B7F4-94935B4D67E8}">
      <dsp:nvSpPr>
        <dsp:cNvPr id="0" name=""/>
        <dsp:cNvSpPr/>
      </dsp:nvSpPr>
      <dsp:spPr>
        <a:xfrm>
          <a:off x="365130" y="1921712"/>
          <a:ext cx="150095" cy="460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291"/>
              </a:lnTo>
              <a:lnTo>
                <a:pt x="150095" y="4602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46EF0-DD6F-413A-99D2-38432675663A}">
      <dsp:nvSpPr>
        <dsp:cNvPr id="0" name=""/>
        <dsp:cNvSpPr/>
      </dsp:nvSpPr>
      <dsp:spPr>
        <a:xfrm>
          <a:off x="765384" y="1211261"/>
          <a:ext cx="1210768" cy="210133"/>
        </a:xfrm>
        <a:custGeom>
          <a:avLst/>
          <a:gdLst/>
          <a:ahLst/>
          <a:cxnLst/>
          <a:rect l="0" t="0" r="0" b="0"/>
          <a:pathLst>
            <a:path>
              <a:moveTo>
                <a:pt x="1210768" y="0"/>
              </a:moveTo>
              <a:lnTo>
                <a:pt x="1210768" y="105066"/>
              </a:lnTo>
              <a:lnTo>
                <a:pt x="0" y="105066"/>
              </a:lnTo>
              <a:lnTo>
                <a:pt x="0" y="2101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1F129-0346-421A-A5A7-A3EC3557FA88}">
      <dsp:nvSpPr>
        <dsp:cNvPr id="0" name=""/>
        <dsp:cNvSpPr/>
      </dsp:nvSpPr>
      <dsp:spPr>
        <a:xfrm>
          <a:off x="1976152" y="500317"/>
          <a:ext cx="1335847" cy="210626"/>
        </a:xfrm>
        <a:custGeom>
          <a:avLst/>
          <a:gdLst/>
          <a:ahLst/>
          <a:cxnLst/>
          <a:rect l="0" t="0" r="0" b="0"/>
          <a:pathLst>
            <a:path>
              <a:moveTo>
                <a:pt x="1335847" y="0"/>
              </a:moveTo>
              <a:lnTo>
                <a:pt x="1335847" y="105560"/>
              </a:lnTo>
              <a:lnTo>
                <a:pt x="0" y="105560"/>
              </a:lnTo>
              <a:lnTo>
                <a:pt x="0" y="21062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B8634C-51A4-4740-A7D1-8AA813476C18}">
      <dsp:nvSpPr>
        <dsp:cNvPr id="0" name=""/>
        <dsp:cNvSpPr/>
      </dsp:nvSpPr>
      <dsp:spPr>
        <a:xfrm>
          <a:off x="2810401" y="0"/>
          <a:ext cx="1003196" cy="50031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main_widget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endParaRPr lang="ru-RU" sz="12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2810401" y="0"/>
        <a:ext cx="1003196" cy="500317"/>
      </dsp:txXfrm>
    </dsp:sp>
    <dsp:sp modelId="{05D6EF20-4912-4A1F-95E8-6B38EBAB9B3C}">
      <dsp:nvSpPr>
        <dsp:cNvPr id="0" name=""/>
        <dsp:cNvSpPr/>
      </dsp:nvSpPr>
      <dsp:spPr>
        <a:xfrm>
          <a:off x="1475835" y="710944"/>
          <a:ext cx="1000634" cy="50031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book_widget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endParaRPr lang="ru-RU" sz="12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1475835" y="710944"/>
        <a:ext cx="1000634" cy="500317"/>
      </dsp:txXfrm>
    </dsp:sp>
    <dsp:sp modelId="{C74DE217-124E-409D-9593-2858971F79D3}">
      <dsp:nvSpPr>
        <dsp:cNvPr id="0" name=""/>
        <dsp:cNvSpPr/>
      </dsp:nvSpPr>
      <dsp:spPr>
        <a:xfrm>
          <a:off x="265067" y="1421394"/>
          <a:ext cx="1000634" cy="5003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Roboto" panose="02000000000000000000" pitchFamily="2" charset="0"/>
              <a:ea typeface="Roboto" panose="02000000000000000000" pitchFamily="2" charset="0"/>
            </a:rPr>
            <a:t>Каталог </a:t>
          </a:r>
          <a:r>
            <a:rPr lang="ru-RU" sz="1200" kern="1200" baseline="0" dirty="0">
              <a:latin typeface="Roboto" panose="02000000000000000000" pitchFamily="2" charset="0"/>
              <a:ea typeface="Roboto" panose="02000000000000000000" pitchFamily="2" charset="0"/>
            </a:rPr>
            <a:t>книг</a:t>
          </a:r>
        </a:p>
      </dsp:txBody>
      <dsp:txXfrm>
        <a:off x="265067" y="1421394"/>
        <a:ext cx="1000634" cy="500317"/>
      </dsp:txXfrm>
    </dsp:sp>
    <dsp:sp modelId="{3E455C12-6387-4240-9BAF-D2354BCB5E8B}">
      <dsp:nvSpPr>
        <dsp:cNvPr id="0" name=""/>
        <dsp:cNvSpPr/>
      </dsp:nvSpPr>
      <dsp:spPr>
        <a:xfrm>
          <a:off x="515225" y="2131845"/>
          <a:ext cx="1000634" cy="50031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book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add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dialog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endParaRPr lang="ru-RU" sz="12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515225" y="2131845"/>
        <a:ext cx="1000634" cy="500317"/>
      </dsp:txXfrm>
    </dsp:sp>
    <dsp:sp modelId="{2262CBE9-113D-45F3-9E16-6CE5BD1916F0}">
      <dsp:nvSpPr>
        <dsp:cNvPr id="0" name=""/>
        <dsp:cNvSpPr/>
      </dsp:nvSpPr>
      <dsp:spPr>
        <a:xfrm>
          <a:off x="515225" y="2842296"/>
          <a:ext cx="1000634" cy="50031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book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change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dialog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endParaRPr lang="ru-RU" sz="12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515225" y="2842296"/>
        <a:ext cx="1000634" cy="500317"/>
      </dsp:txXfrm>
    </dsp:sp>
    <dsp:sp modelId="{69017392-E525-419C-8C99-9341C9E3B62B}">
      <dsp:nvSpPr>
        <dsp:cNvPr id="0" name=""/>
        <dsp:cNvSpPr/>
      </dsp:nvSpPr>
      <dsp:spPr>
        <a:xfrm>
          <a:off x="1475835" y="1421394"/>
          <a:ext cx="1000634" cy="5003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Roboto" panose="02000000000000000000" pitchFamily="2" charset="0"/>
              <a:ea typeface="Roboto" panose="02000000000000000000" pitchFamily="2" charset="0"/>
            </a:rPr>
            <a:t>Каталог Авторов</a:t>
          </a:r>
        </a:p>
      </dsp:txBody>
      <dsp:txXfrm>
        <a:off x="1475835" y="1421394"/>
        <a:ext cx="1000634" cy="500317"/>
      </dsp:txXfrm>
    </dsp:sp>
    <dsp:sp modelId="{351BB6F2-A7FB-4EE9-A4D9-70C7E5064EFA}">
      <dsp:nvSpPr>
        <dsp:cNvPr id="0" name=""/>
        <dsp:cNvSpPr/>
      </dsp:nvSpPr>
      <dsp:spPr>
        <a:xfrm>
          <a:off x="1725993" y="2131845"/>
          <a:ext cx="1000634" cy="50031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book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add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author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dialog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endParaRPr lang="ru-RU" sz="12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1725993" y="2131845"/>
        <a:ext cx="1000634" cy="500317"/>
      </dsp:txXfrm>
    </dsp:sp>
    <dsp:sp modelId="{8130159B-51D2-41F6-A42C-11B01D086187}">
      <dsp:nvSpPr>
        <dsp:cNvPr id="0" name=""/>
        <dsp:cNvSpPr/>
      </dsp:nvSpPr>
      <dsp:spPr>
        <a:xfrm>
          <a:off x="1725993" y="2842296"/>
          <a:ext cx="1000634" cy="50031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book_change_author_dialog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endParaRPr lang="ru-RU" sz="12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1725993" y="2842296"/>
        <a:ext cx="1000634" cy="500317"/>
      </dsp:txXfrm>
    </dsp:sp>
    <dsp:sp modelId="{ABA68BD4-DC2C-4335-8774-406F9559AE14}">
      <dsp:nvSpPr>
        <dsp:cNvPr id="0" name=""/>
        <dsp:cNvSpPr/>
      </dsp:nvSpPr>
      <dsp:spPr>
        <a:xfrm>
          <a:off x="2686603" y="1421394"/>
          <a:ext cx="1000634" cy="5003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Roboto" panose="02000000000000000000" pitchFamily="2" charset="0"/>
              <a:ea typeface="Roboto" panose="02000000000000000000" pitchFamily="2" charset="0"/>
            </a:rPr>
            <a:t>Каталог жанров</a:t>
          </a:r>
        </a:p>
      </dsp:txBody>
      <dsp:txXfrm>
        <a:off x="2686603" y="1421394"/>
        <a:ext cx="1000634" cy="500317"/>
      </dsp:txXfrm>
    </dsp:sp>
    <dsp:sp modelId="{6F2DB43E-0101-49FF-89AD-2228B2FF04F8}">
      <dsp:nvSpPr>
        <dsp:cNvPr id="0" name=""/>
        <dsp:cNvSpPr/>
      </dsp:nvSpPr>
      <dsp:spPr>
        <a:xfrm>
          <a:off x="2936761" y="2131845"/>
          <a:ext cx="1000634" cy="50031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book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add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genre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dialog</a:t>
          </a:r>
          <a:endParaRPr lang="ru-RU" sz="12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2936761" y="2131845"/>
        <a:ext cx="1000634" cy="500317"/>
      </dsp:txXfrm>
    </dsp:sp>
    <dsp:sp modelId="{DB9A5A5B-0153-45E3-8104-76E6D173004A}">
      <dsp:nvSpPr>
        <dsp:cNvPr id="0" name=""/>
        <dsp:cNvSpPr/>
      </dsp:nvSpPr>
      <dsp:spPr>
        <a:xfrm>
          <a:off x="2936761" y="2842296"/>
          <a:ext cx="1000634" cy="50031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book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change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genre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dialog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endParaRPr lang="ru-RU" sz="12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2936761" y="2842296"/>
        <a:ext cx="1000634" cy="500317"/>
      </dsp:txXfrm>
    </dsp:sp>
    <dsp:sp modelId="{D1B18259-CF13-4D7D-9FD0-82574B71B356}">
      <dsp:nvSpPr>
        <dsp:cNvPr id="0" name=""/>
        <dsp:cNvSpPr/>
      </dsp:nvSpPr>
      <dsp:spPr>
        <a:xfrm>
          <a:off x="3897371" y="710944"/>
          <a:ext cx="1000634" cy="50031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give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widget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endParaRPr lang="ru-RU" sz="12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3897371" y="710944"/>
        <a:ext cx="1000634" cy="500317"/>
      </dsp:txXfrm>
    </dsp:sp>
    <dsp:sp modelId="{E8603623-4CE5-4094-A2C3-BC5BEA9A796B}">
      <dsp:nvSpPr>
        <dsp:cNvPr id="0" name=""/>
        <dsp:cNvSpPr/>
      </dsp:nvSpPr>
      <dsp:spPr>
        <a:xfrm>
          <a:off x="4147530" y="1421394"/>
          <a:ext cx="1000634" cy="5003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give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give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dialog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endParaRPr lang="ru-RU" sz="12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4147530" y="1421394"/>
        <a:ext cx="1000634" cy="500317"/>
      </dsp:txXfrm>
    </dsp:sp>
    <dsp:sp modelId="{ED05ECB9-E018-43D4-8034-1D04FD174DF0}">
      <dsp:nvSpPr>
        <dsp:cNvPr id="0" name=""/>
        <dsp:cNvSpPr/>
      </dsp:nvSpPr>
      <dsp:spPr>
        <a:xfrm>
          <a:off x="4147530" y="2131845"/>
          <a:ext cx="1000634" cy="5003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give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back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dialog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endParaRPr lang="ru-RU" sz="12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4147530" y="2131845"/>
        <a:ext cx="1000634" cy="500317"/>
      </dsp:txXfrm>
    </dsp:sp>
    <dsp:sp modelId="{4569119A-E194-4F27-8621-36E1617CB06B}">
      <dsp:nvSpPr>
        <dsp:cNvPr id="0" name=""/>
        <dsp:cNvSpPr/>
      </dsp:nvSpPr>
      <dsp:spPr>
        <a:xfrm>
          <a:off x="5108139" y="710944"/>
          <a:ext cx="1000634" cy="50031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users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widget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endParaRPr lang="ru-RU" sz="12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5108139" y="710944"/>
        <a:ext cx="1000634" cy="500317"/>
      </dsp:txXfrm>
    </dsp:sp>
    <dsp:sp modelId="{0F325182-C28C-4D93-B2E0-A1C7451E4914}">
      <dsp:nvSpPr>
        <dsp:cNvPr id="0" name=""/>
        <dsp:cNvSpPr/>
      </dsp:nvSpPr>
      <dsp:spPr>
        <a:xfrm>
          <a:off x="5358298" y="1421394"/>
          <a:ext cx="1000634" cy="5003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users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add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dialog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endParaRPr lang="ru-RU" sz="12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5358298" y="1421394"/>
        <a:ext cx="1000634" cy="500317"/>
      </dsp:txXfrm>
    </dsp:sp>
    <dsp:sp modelId="{744480D3-7385-47AE-B4E6-8D6AD5D33B67}">
      <dsp:nvSpPr>
        <dsp:cNvPr id="0" name=""/>
        <dsp:cNvSpPr/>
      </dsp:nvSpPr>
      <dsp:spPr>
        <a:xfrm>
          <a:off x="5358298" y="2131845"/>
          <a:ext cx="1000634" cy="5003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users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change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_</a:t>
          </a:r>
          <a:r>
            <a:rPr lang="en-US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dialog</a:t>
          </a:r>
          <a:r>
            <a:rPr lang="ru-RU" sz="1200" b="1" kern="1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endParaRPr lang="ru-RU" sz="12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5358298" y="2131845"/>
        <a:ext cx="1000634" cy="500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DBC5E-1B0F-43E2-9A3D-E300F462A577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1E2CB-CDE6-4BD3-BA5A-732FC1020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99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1E2CB-CDE6-4BD3-BA5A-732FC1020E1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81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1E2CB-CDE6-4BD3-BA5A-732FC1020E1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083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1E2CB-CDE6-4BD3-BA5A-732FC1020E1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B4F6-8E90-4870-B4C0-06328A68CB3A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3D0C-57D8-4EC1-97C1-0846EA4A6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04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B4F6-8E90-4870-B4C0-06328A68CB3A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3D0C-57D8-4EC1-97C1-0846EA4A6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60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B4F6-8E90-4870-B4C0-06328A68CB3A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3D0C-57D8-4EC1-97C1-0846EA4A6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5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B4F6-8E90-4870-B4C0-06328A68CB3A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3D0C-57D8-4EC1-97C1-0846EA4A6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53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B4F6-8E90-4870-B4C0-06328A68CB3A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3D0C-57D8-4EC1-97C1-0846EA4A6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7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B4F6-8E90-4870-B4C0-06328A68CB3A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3D0C-57D8-4EC1-97C1-0846EA4A6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42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B4F6-8E90-4870-B4C0-06328A68CB3A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3D0C-57D8-4EC1-97C1-0846EA4A6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56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B4F6-8E90-4870-B4C0-06328A68CB3A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3D0C-57D8-4EC1-97C1-0846EA4A6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6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B4F6-8E90-4870-B4C0-06328A68CB3A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3D0C-57D8-4EC1-97C1-0846EA4A6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12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B4F6-8E90-4870-B4C0-06328A68CB3A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3D0C-57D8-4EC1-97C1-0846EA4A6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25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B4F6-8E90-4870-B4C0-06328A68CB3A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3D0C-57D8-4EC1-97C1-0846EA4A6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13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EB4F6-8E90-4870-B4C0-06328A68CB3A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83D0C-57D8-4EC1-97C1-0846EA4A6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39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C1F964-6628-4358-BC96-9F1E00578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6598" y="4907741"/>
            <a:ext cx="4009722" cy="1345307"/>
          </a:xfrm>
        </p:spPr>
        <p:txBody>
          <a:bodyPr/>
          <a:lstStyle/>
          <a:p>
            <a:r>
              <a:rPr lang="ru-RU" sz="1600" i="1" dirty="0">
                <a:latin typeface="Roboto" panose="02000000000000000000" pitchFamily="2" charset="0"/>
                <a:ea typeface="Roboto" panose="02000000000000000000" pitchFamily="2" charset="0"/>
              </a:rPr>
              <a:t>Выполнил: Попов Александр</a:t>
            </a:r>
          </a:p>
          <a:p>
            <a:r>
              <a:rPr lang="ru-RU" sz="1600" i="1" dirty="0">
                <a:latin typeface="Roboto" panose="02000000000000000000" pitchFamily="2" charset="0"/>
                <a:ea typeface="Roboto" panose="02000000000000000000" pitchFamily="2" charset="0"/>
              </a:rPr>
              <a:t>Руководитель: Осипов Антон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837D1C-C09F-4F1B-BBDB-5426532FA496}"/>
              </a:ext>
            </a:extLst>
          </p:cNvPr>
          <p:cNvSpPr txBox="1"/>
          <p:nvPr/>
        </p:nvSpPr>
        <p:spPr>
          <a:xfrm>
            <a:off x="2393243" y="6253048"/>
            <a:ext cx="7253111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3" dirty="0">
                <a:latin typeface="Roboto" panose="02000000000000000000" pitchFamily="2" charset="0"/>
                <a:ea typeface="Roboto" panose="02000000000000000000" pitchFamily="2" charset="0"/>
              </a:rPr>
              <a:t>г. Сургут 2020г.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260D1A4-7F6D-4CA0-A812-E97DD9374DE3}"/>
              </a:ext>
            </a:extLst>
          </p:cNvPr>
          <p:cNvSpPr/>
          <p:nvPr/>
        </p:nvSpPr>
        <p:spPr>
          <a:xfrm>
            <a:off x="1621716" y="1760702"/>
            <a:ext cx="666256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800" b="0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Разработка </a:t>
            </a:r>
            <a:br>
              <a:rPr lang="en-US" sz="4800" b="0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4800" b="0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приложения для библиотеки</a:t>
            </a:r>
            <a:endParaRPr lang="ru-RU" sz="4800" b="0" cap="none" spc="0" dirty="0">
              <a:ln w="0"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0000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73367-DA46-4C09-BEEB-0AF6D2AB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85" y="748949"/>
            <a:ext cx="8400874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Ubuntu" panose="020B0504030602030204" pitchFamily="34" charset="0"/>
              </a:rPr>
              <a:t>Hierarchical model–view–controller</a:t>
            </a:r>
            <a:endParaRPr lang="ru-RU" sz="4000" dirty="0">
              <a:latin typeface="Ubuntu" panose="020B0504030602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F48DE4-1D45-4953-8105-BC5D65F68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13" y="2630707"/>
            <a:ext cx="4703762" cy="2431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r>
              <a:rPr lang="ru-RU" sz="1800" b="1" i="1" dirty="0" err="1"/>
              <a:t>Hierarchical</a:t>
            </a:r>
            <a:r>
              <a:rPr lang="ru-RU" sz="1800" b="1" i="1" dirty="0"/>
              <a:t> </a:t>
            </a:r>
            <a:r>
              <a:rPr lang="ru-RU" sz="1800" b="1" i="1" dirty="0" err="1"/>
              <a:t>model</a:t>
            </a:r>
            <a:r>
              <a:rPr lang="ru-RU" sz="1800" b="1" i="1" dirty="0"/>
              <a:t>–</a:t>
            </a:r>
            <a:r>
              <a:rPr lang="ru-RU" sz="1800" b="1" i="1" dirty="0" err="1"/>
              <a:t>view</a:t>
            </a:r>
            <a:r>
              <a:rPr lang="ru-RU" sz="1800" b="1" i="1" dirty="0"/>
              <a:t>–</a:t>
            </a:r>
            <a:r>
              <a:rPr lang="ru-RU" sz="1800" b="1" i="1" dirty="0" err="1"/>
              <a:t>controller</a:t>
            </a:r>
            <a:r>
              <a:rPr lang="ru-RU" sz="1800" b="1" i="1" dirty="0"/>
              <a:t> (HMVC) </a:t>
            </a:r>
          </a:p>
          <a:p>
            <a:r>
              <a:rPr lang="ru-RU" sz="1600" i="1" dirty="0"/>
              <a:t>Иерархические Модель-Вид-Контроллер</a:t>
            </a:r>
          </a:p>
          <a:p>
            <a:r>
              <a:rPr lang="ru-RU" sz="1600" i="1" dirty="0"/>
              <a:t>Одно из расширений архитектурного паттерна MVC, позволяющее решить некоторые проблемы масштабируемости приложений, имеющих классическую MVC-архитектуру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952655-36BC-451C-96F1-C1987D8B59B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86" y="2608439"/>
            <a:ext cx="3495675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937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8552C-2641-40F2-A6FC-3DBC3FCA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2528179"/>
            <a:ext cx="8543925" cy="1500187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Ubuntu" panose="020B0504030602030204" pitchFamily="34" charset="0"/>
              </a:rPr>
              <a:t>Практическая часть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76DBD6-3770-4DAF-85FA-75EC30166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574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173AB-1318-4E57-B13B-1537E0C2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694266"/>
            <a:ext cx="8543925" cy="1325563"/>
          </a:xfrm>
        </p:spPr>
        <p:txBody>
          <a:bodyPr>
            <a:normAutofit/>
          </a:bodyPr>
          <a:lstStyle/>
          <a:p>
            <a:r>
              <a:rPr lang="ru-RU" sz="4000" i="1" dirty="0">
                <a:latin typeface="Ubuntu" panose="020B0504030602030204" pitchFamily="34" charset="0"/>
              </a:rPr>
              <a:t>ТРЕБОВАНИЯ К ПРИЛОЖЕНИЮ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38935-3ABD-434C-89FA-4548DA7B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08" y="2288470"/>
            <a:ext cx="8897584" cy="387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i="1" dirty="0">
                <a:latin typeface="Ubuntu" panose="020B0504030602030204" pitchFamily="34" charset="0"/>
              </a:rPr>
              <a:t>1.	Хранить, добавлять, редактировать, удалять информацию о книгах</a:t>
            </a:r>
          </a:p>
          <a:p>
            <a:pPr marL="0" indent="0">
              <a:buNone/>
            </a:pPr>
            <a:r>
              <a:rPr lang="ru-RU" sz="1600" i="1" dirty="0">
                <a:latin typeface="Ubuntu" panose="020B0504030602030204" pitchFamily="34" charset="0"/>
              </a:rPr>
              <a:t>2.	Хранить, добавлять, редактировать, удалять информацию об авторах книг</a:t>
            </a:r>
          </a:p>
          <a:p>
            <a:pPr marL="0" indent="0">
              <a:buNone/>
            </a:pPr>
            <a:r>
              <a:rPr lang="ru-RU" sz="1600" i="1" dirty="0">
                <a:latin typeface="Ubuntu" panose="020B0504030602030204" pitchFamily="34" charset="0"/>
              </a:rPr>
              <a:t>3.	Хранить, добавлять, редактировать, удалять информацию о жанрах книг</a:t>
            </a:r>
          </a:p>
          <a:p>
            <a:pPr marL="0" indent="0">
              <a:buNone/>
            </a:pPr>
            <a:r>
              <a:rPr lang="ru-RU" sz="1600" i="1" dirty="0">
                <a:latin typeface="Ubuntu" panose="020B0504030602030204" pitchFamily="34" charset="0"/>
              </a:rPr>
              <a:t>4.	Хранить, добавлять, редактировать, удалять информацию о пользователях</a:t>
            </a:r>
          </a:p>
          <a:p>
            <a:pPr marL="0" indent="0">
              <a:buNone/>
            </a:pPr>
            <a:r>
              <a:rPr lang="ru-RU" sz="1600" i="1" dirty="0">
                <a:latin typeface="Ubuntu" panose="020B0504030602030204" pitchFamily="34" charset="0"/>
              </a:rPr>
              <a:t>5.	Изменять и хранить статус книг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3938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F60C5-26FB-412C-A53A-8D94AF80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015" y="850550"/>
            <a:ext cx="8543925" cy="1325563"/>
          </a:xfrm>
        </p:spPr>
        <p:txBody>
          <a:bodyPr>
            <a:normAutofit/>
          </a:bodyPr>
          <a:lstStyle/>
          <a:p>
            <a:r>
              <a:rPr lang="ru-RU" sz="4000" i="1" dirty="0">
                <a:latin typeface="Ubuntu" panose="020B0504030602030204" pitchFamily="34" charset="0"/>
              </a:rPr>
              <a:t>ВЫБОР БИБЛИОТЕК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FFE6C7-9D41-457C-BECC-2064825BE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417" y="4783487"/>
            <a:ext cx="1407406" cy="10096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Ubuntu" panose="020B0504030602030204" pitchFamily="34" charset="0"/>
              </a:rPr>
              <a:t>PyQt5</a:t>
            </a:r>
            <a:endParaRPr lang="ru-RU" dirty="0">
              <a:latin typeface="Ubuntu" panose="020B0504030602030204" pitchFamily="34" charset="0"/>
            </a:endParaRPr>
          </a:p>
        </p:txBody>
      </p:sp>
      <p:pic>
        <p:nvPicPr>
          <p:cNvPr id="2050" name="Picture 2" descr="PyQt — Википедия">
            <a:extLst>
              <a:ext uri="{FF2B5EF4-FFF2-40B4-BE49-F238E27FC236}">
                <a16:creationId xmlns:a16="http://schemas.microsoft.com/office/drawing/2014/main" id="{0E6D7C05-8B83-40EB-93CC-7940A889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12" y="2507391"/>
            <a:ext cx="1937456" cy="201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SQLite Vector Logo - Download Free SVG Icon | Worldvectorlogo">
            <a:extLst>
              <a:ext uri="{FF2B5EF4-FFF2-40B4-BE49-F238E27FC236}">
                <a16:creationId xmlns:a16="http://schemas.microsoft.com/office/drawing/2014/main" id="{B4581CE3-677F-4C9D-9BC5-AB80443728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599" y="3276599"/>
            <a:ext cx="2503311" cy="250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SQLite — Википедия">
            <a:extLst>
              <a:ext uri="{FF2B5EF4-FFF2-40B4-BE49-F238E27FC236}">
                <a16:creationId xmlns:a16="http://schemas.microsoft.com/office/drawing/2014/main" id="{8ED3DF8C-9A35-4372-967A-10D375C1C7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599" y="3276599"/>
            <a:ext cx="3757789" cy="375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8D6ED94F-919F-49DF-96D7-D348A4136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4" b="18305"/>
          <a:stretch/>
        </p:blipFill>
        <p:spPr bwMode="auto">
          <a:xfrm>
            <a:off x="5965957" y="2501360"/>
            <a:ext cx="2375872" cy="139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 Logo Orange | Udemy courses, Development, Udemy">
            <a:extLst>
              <a:ext uri="{FF2B5EF4-FFF2-40B4-BE49-F238E27FC236}">
                <a16:creationId xmlns:a16="http://schemas.microsoft.com/office/drawing/2014/main" id="{8CAF738D-EDEA-4C5B-9A8B-BC4B958CF0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4" b="18204"/>
          <a:stretch/>
        </p:blipFill>
        <p:spPr bwMode="auto">
          <a:xfrm>
            <a:off x="3452988" y="4076852"/>
            <a:ext cx="3000024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90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BCA2E-5F01-423E-A4FD-0676A4FA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i="1" dirty="0">
                <a:latin typeface="Ubuntu" panose="020B0504030602030204" pitchFamily="34" charset="0"/>
              </a:rPr>
              <a:t>ИЕРАРХИЯ ОКОН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A0532360-8AE8-4009-9276-AE7A30CDF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1696851"/>
              </p:ext>
            </p:extLst>
          </p:nvPr>
        </p:nvGraphicFramePr>
        <p:xfrm>
          <a:off x="1053978" y="2029261"/>
          <a:ext cx="6624000" cy="3343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7716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04221-2B9D-40D1-B20B-6186A950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156584"/>
            <a:ext cx="8543925" cy="2852737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Ubuntu" panose="020B0504030602030204" pitchFamily="34" charset="0"/>
              </a:rPr>
              <a:t>Графический интерфейс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B9BFF0-0F7A-42EE-97BC-C74DDD484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402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6EB63-CA6D-44E7-9327-9EB5E3AE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66" y="825906"/>
            <a:ext cx="4148666" cy="1325563"/>
          </a:xfrm>
        </p:spPr>
        <p:txBody>
          <a:bodyPr>
            <a:normAutofit/>
          </a:bodyPr>
          <a:lstStyle/>
          <a:p>
            <a:r>
              <a:rPr lang="ru-RU" sz="4000" i="1" dirty="0">
                <a:latin typeface="Ubuntu" panose="020B0504030602030204" pitchFamily="34" charset="0"/>
              </a:rPr>
              <a:t>ГЛАВНОЕ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1C441-B191-4814-8882-0943380FE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633" y="2670577"/>
            <a:ext cx="8543925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F3283C-F9FD-4EC5-9DAA-58EAEDAD5A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65995" y="2151469"/>
            <a:ext cx="5159199" cy="336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33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6EB63-CA6D-44E7-9327-9EB5E3AE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6" y="526343"/>
            <a:ext cx="8543925" cy="1325563"/>
          </a:xfrm>
        </p:spPr>
        <p:txBody>
          <a:bodyPr>
            <a:normAutofit/>
          </a:bodyPr>
          <a:lstStyle/>
          <a:p>
            <a:r>
              <a:rPr lang="ru-RU" sz="4000" i="1" dirty="0">
                <a:latin typeface="Ubuntu" panose="020B0504030602030204" pitchFamily="34" charset="0"/>
              </a:rPr>
              <a:t>ВКЛАДКА «Каталог»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1C441-B191-4814-8882-0943380F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D24803-E67D-4B35-97DD-C724237C96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27692" y="4321138"/>
            <a:ext cx="2797269" cy="18558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9E1F9E-58F8-4117-A0B1-E556D4A097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27692" y="1825625"/>
            <a:ext cx="2797270" cy="20482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3206CF-484C-4EB3-80B4-EB549F7723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78260" y="2223575"/>
            <a:ext cx="4787433" cy="33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40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6EB63-CA6D-44E7-9327-9EB5E3AE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56" y="748320"/>
            <a:ext cx="8543925" cy="1325563"/>
          </a:xfrm>
        </p:spPr>
        <p:txBody>
          <a:bodyPr>
            <a:normAutofit/>
          </a:bodyPr>
          <a:lstStyle/>
          <a:p>
            <a:r>
              <a:rPr lang="ru-RU" sz="4000" i="1" dirty="0">
                <a:latin typeface="Ubuntu" panose="020B0504030602030204" pitchFamily="34" charset="0"/>
              </a:rPr>
              <a:t>ВКЛАДКА «Каталог»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1C441-B191-4814-8882-0943380F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52F70D-0EB8-4602-B20E-95853CAA18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556" y="2280071"/>
            <a:ext cx="4661928" cy="344244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463B04-9AF7-4A50-BAA0-8FE4C45A14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67719" y="1825625"/>
            <a:ext cx="3061725" cy="186783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36118F-CD3F-4C6B-A765-F8EBCF311DD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67719" y="4105835"/>
            <a:ext cx="3099826" cy="207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55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6EB63-CA6D-44E7-9327-9EB5E3AE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59" y="668042"/>
            <a:ext cx="8543925" cy="1325563"/>
          </a:xfrm>
        </p:spPr>
        <p:txBody>
          <a:bodyPr>
            <a:normAutofit/>
          </a:bodyPr>
          <a:lstStyle/>
          <a:p>
            <a:r>
              <a:rPr lang="ru-RU" sz="4000" i="1" dirty="0">
                <a:latin typeface="Ubuntu" panose="020B0504030602030204" pitchFamily="34" charset="0"/>
              </a:rPr>
              <a:t>ВКЛАДКА «Каталог»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1C441-B191-4814-8882-0943380F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BF4BE6-EC55-4677-AE2B-B637F54BC1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0759" y="2161585"/>
            <a:ext cx="4859151" cy="33506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7C65F5-D922-44E1-BB44-878ECDF60F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72519" y="1825624"/>
            <a:ext cx="2752444" cy="20112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C42CB2-E9E8-4947-9A94-E4EABF0F068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72241" y="4320988"/>
            <a:ext cx="2752443" cy="185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5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91673-77C3-41F1-B540-E9FAA913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342370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i="1" dirty="0">
                <a:latin typeface="Ubuntu" panose="020B0504030602030204" pitchFamily="34" charset="0"/>
                <a:ea typeface="Roboto" panose="02000000000000000000" pitchFamily="2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73ACB9-EC6E-40CC-BDCA-96D543E40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006247"/>
            <a:ext cx="8937095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b="1" i="1" u="sng" dirty="0">
                <a:latin typeface="Roboto" panose="02000000000000000000" pitchFamily="2" charset="0"/>
                <a:ea typeface="Roboto" panose="02000000000000000000" pitchFamily="2" charset="0"/>
              </a:rPr>
              <a:t>Проблема проекта: </a:t>
            </a:r>
            <a:r>
              <a:rPr lang="ru-RU" sz="2200" i="1" dirty="0">
                <a:latin typeface="Roboto" panose="02000000000000000000" pitchFamily="2" charset="0"/>
                <a:ea typeface="Roboto" panose="02000000000000000000" pitchFamily="2" charset="0"/>
              </a:rPr>
              <a:t>избыточная длительность и сложность процесса регистрации выдачи книг в библиотеках.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ru-RU" sz="2400" b="1" i="1" u="sng" dirty="0">
                <a:latin typeface="Roboto" panose="02000000000000000000" pitchFamily="2" charset="0"/>
                <a:ea typeface="Roboto" panose="02000000000000000000" pitchFamily="2" charset="0"/>
              </a:rPr>
              <a:t>Цель проекта: </a:t>
            </a:r>
            <a:r>
              <a:rPr lang="ru-RU" sz="2200" i="1" dirty="0">
                <a:latin typeface="Roboto" panose="02000000000000000000" pitchFamily="2" charset="0"/>
                <a:ea typeface="Roboto" panose="02000000000000000000" pitchFamily="2" charset="0"/>
              </a:rPr>
              <a:t>разработать приложение на языке программирования «</a:t>
            </a:r>
            <a:r>
              <a:rPr lang="ru-RU" sz="2200" i="1" dirty="0" err="1"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r>
              <a:rPr lang="ru-RU" sz="2200" i="1" dirty="0">
                <a:latin typeface="Roboto" panose="02000000000000000000" pitchFamily="2" charset="0"/>
                <a:ea typeface="Roboto" panose="02000000000000000000" pitchFamily="2" charset="0"/>
              </a:rPr>
              <a:t>», упрощающее процесс регистрации выдачи книг в библиотеках.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3265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6EB63-CA6D-44E7-9327-9EB5E3AE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65" y="681037"/>
            <a:ext cx="8543925" cy="1325563"/>
          </a:xfrm>
        </p:spPr>
        <p:txBody>
          <a:bodyPr>
            <a:normAutofit/>
          </a:bodyPr>
          <a:lstStyle/>
          <a:p>
            <a:r>
              <a:rPr lang="ru-RU" sz="4000" i="1" dirty="0">
                <a:latin typeface="Ubuntu" panose="020B0504030602030204" pitchFamily="34" charset="0"/>
              </a:rPr>
              <a:t>ВКЛАДКА «Выдача книг»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1C441-B191-4814-8882-0943380F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F0BA46-AB63-4093-B09F-804CB73320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9965" y="2252150"/>
            <a:ext cx="4590210" cy="349828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430869-8572-4C42-9BF5-970A077705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38201" y="1825625"/>
            <a:ext cx="2986762" cy="19754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613DD5-7250-41E1-B69F-86E124703EA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38201" y="4201553"/>
            <a:ext cx="2987834" cy="197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1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6EB63-CA6D-44E7-9327-9EB5E3AE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676555"/>
            <a:ext cx="8543925" cy="1325563"/>
          </a:xfrm>
        </p:spPr>
        <p:txBody>
          <a:bodyPr>
            <a:normAutofit/>
          </a:bodyPr>
          <a:lstStyle/>
          <a:p>
            <a:r>
              <a:rPr lang="ru-RU" sz="4000" i="1" dirty="0">
                <a:latin typeface="Ubuntu" panose="020B0504030602030204" pitchFamily="34" charset="0"/>
              </a:rPr>
              <a:t>ВКЛАДКА «Работа с читателями»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1C441-B191-4814-8882-0943380F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641208-39AB-4A69-93DA-263D5CA64F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1037" y="2447513"/>
            <a:ext cx="4271963" cy="310756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8CF588-63EA-4737-853C-8449EB72A6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75295" y="1825625"/>
            <a:ext cx="2949668" cy="21209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8F8091-B576-4BE7-BAD1-EB68E4EF02F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75295" y="4060483"/>
            <a:ext cx="2949668" cy="212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89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AEE50-135B-4BC6-AEFC-D3BD173A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9" y="1709741"/>
            <a:ext cx="8543925" cy="2410704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Ubuntu" panose="020B0504030602030204" pitchFamily="34" charset="0"/>
              </a:rPr>
              <a:t>Программная реализация</a:t>
            </a:r>
            <a:endParaRPr lang="ru-RU" sz="48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8CB0AD-89FC-4397-A200-C98E68FCD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242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34EA7-20D8-4EBE-BE15-E2ACC1A2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16" y="771527"/>
            <a:ext cx="8543925" cy="1325563"/>
          </a:xfrm>
        </p:spPr>
        <p:txBody>
          <a:bodyPr>
            <a:normAutofit/>
          </a:bodyPr>
          <a:lstStyle/>
          <a:p>
            <a:r>
              <a:rPr lang="ru-RU" sz="4000" i="1" dirty="0">
                <a:latin typeface="Ubuntu" panose="020B0504030602030204" pitchFamily="34" charset="0"/>
              </a:rPr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6525E-DCEA-418C-9855-1AAEF3B82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37" y="2350985"/>
            <a:ext cx="23340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1" dirty="0">
                <a:latin typeface="Ubuntu" panose="020B0504030602030204" pitchFamily="34" charset="0"/>
              </a:rPr>
              <a:t>Таблицы:</a:t>
            </a:r>
          </a:p>
          <a:p>
            <a:pPr marL="514350" indent="-514350">
              <a:buAutoNum type="arabicPeriod"/>
            </a:pPr>
            <a:r>
              <a:rPr lang="en-US" sz="2400" i="1" dirty="0">
                <a:latin typeface="Ubuntu" panose="020B0504030602030204" pitchFamily="34" charset="0"/>
              </a:rPr>
              <a:t>Authors</a:t>
            </a:r>
            <a:endParaRPr lang="ru-RU" sz="2400" i="1" dirty="0">
              <a:latin typeface="Ubuntu" panose="020B0504030602030204" pitchFamily="34" charset="0"/>
            </a:endParaRPr>
          </a:p>
          <a:p>
            <a:pPr marL="514350" indent="-514350">
              <a:buAutoNum type="arabicPeriod"/>
            </a:pPr>
            <a:r>
              <a:rPr lang="en-US" sz="2400" i="1" dirty="0">
                <a:latin typeface="Ubuntu" panose="020B0504030602030204" pitchFamily="34" charset="0"/>
              </a:rPr>
              <a:t>Genres</a:t>
            </a:r>
          </a:p>
          <a:p>
            <a:pPr marL="514350" indent="-514350">
              <a:buAutoNum type="arabicPeriod"/>
            </a:pPr>
            <a:r>
              <a:rPr lang="en-US" sz="2400" i="1" dirty="0">
                <a:latin typeface="Ubuntu" panose="020B0504030602030204" pitchFamily="34" charset="0"/>
              </a:rPr>
              <a:t>Books</a:t>
            </a:r>
          </a:p>
          <a:p>
            <a:pPr marL="514350" indent="-514350">
              <a:buAutoNum type="arabicPeriod"/>
            </a:pPr>
            <a:r>
              <a:rPr lang="en-US" sz="2400" i="1" dirty="0">
                <a:latin typeface="Ubuntu" panose="020B0504030602030204" pitchFamily="34" charset="0"/>
              </a:rPr>
              <a:t>Users</a:t>
            </a:r>
            <a:endParaRPr lang="ru-RU" sz="2400" i="1" dirty="0">
              <a:latin typeface="Ubuntu" panose="020B0504030602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EA12C0-FBEE-4DEF-AA98-BD40C797778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09"/>
          <a:stretch/>
        </p:blipFill>
        <p:spPr>
          <a:xfrm>
            <a:off x="4316429" y="2350985"/>
            <a:ext cx="2303509" cy="275159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61A8C4-7B44-49E9-B44B-2B77B05840C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98" r="1421"/>
          <a:stretch/>
        </p:blipFill>
        <p:spPr>
          <a:xfrm>
            <a:off x="6783028" y="2514068"/>
            <a:ext cx="2114558" cy="208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42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9C21C-2F12-4A2D-9BD1-A8550C57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850549"/>
            <a:ext cx="8543925" cy="1325563"/>
          </a:xfrm>
        </p:spPr>
        <p:txBody>
          <a:bodyPr>
            <a:normAutofit/>
          </a:bodyPr>
          <a:lstStyle/>
          <a:p>
            <a:r>
              <a:rPr lang="ru-RU" sz="4000" i="1" dirty="0">
                <a:latin typeface="Ubuntu" panose="020B0504030602030204" pitchFamily="34" charset="0"/>
              </a:rPr>
              <a:t>СПИСОК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B90644-14F3-46BB-B64F-1A4939BA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356203"/>
            <a:ext cx="3631318" cy="254317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i="1" dirty="0" err="1">
                <a:latin typeface="Ubuntu" panose="020B0504030602030204" pitchFamily="34" charset="0"/>
              </a:rPr>
              <a:t>db_class</a:t>
            </a:r>
            <a:endParaRPr lang="ru-RU" sz="2400" i="1" dirty="0">
              <a:latin typeface="Ubuntu" panose="020B0504030602030204" pitchFamily="34" charset="0"/>
            </a:endParaRPr>
          </a:p>
          <a:p>
            <a:pPr marL="514350" indent="-514350">
              <a:buAutoNum type="arabicPeriod" startAt="2"/>
            </a:pPr>
            <a:r>
              <a:rPr lang="en-US" sz="2400" i="1" dirty="0" err="1">
                <a:latin typeface="Ubuntu" panose="020B0504030602030204" pitchFamily="34" charset="0"/>
              </a:rPr>
              <a:t>book_widget_class</a:t>
            </a:r>
            <a:endParaRPr lang="ru-RU" sz="2400" i="1" dirty="0">
              <a:latin typeface="Ubuntu" panose="020B0504030602030204" pitchFamily="34" charset="0"/>
            </a:endParaRPr>
          </a:p>
          <a:p>
            <a:pPr marL="514350" indent="-514350">
              <a:buAutoNum type="arabicPeriod" startAt="2"/>
            </a:pPr>
            <a:r>
              <a:rPr lang="en-US" sz="2400" i="1" dirty="0" err="1">
                <a:latin typeface="Ubuntu" panose="020B0504030602030204" pitchFamily="34" charset="0"/>
              </a:rPr>
              <a:t>give_widget_class</a:t>
            </a:r>
            <a:endParaRPr lang="ru-RU" sz="2400" i="1" dirty="0">
              <a:latin typeface="Ubuntu" panose="020B0504030602030204" pitchFamily="34" charset="0"/>
            </a:endParaRPr>
          </a:p>
          <a:p>
            <a:pPr marL="514350" indent="-514350">
              <a:buAutoNum type="arabicPeriod" startAt="2"/>
            </a:pPr>
            <a:r>
              <a:rPr lang="en-US" sz="2400" i="1" dirty="0" err="1">
                <a:latin typeface="Ubuntu" panose="020B0504030602030204" pitchFamily="34" charset="0"/>
              </a:rPr>
              <a:t>users_widget_class</a:t>
            </a:r>
            <a:endParaRPr lang="ru-RU" sz="2400" i="1" dirty="0">
              <a:latin typeface="Ubuntu" panose="020B0504030602030204" pitchFamily="34" charset="0"/>
            </a:endParaRPr>
          </a:p>
          <a:p>
            <a:pPr marL="514350" indent="-514350">
              <a:buAutoNum type="arabicPeriod" startAt="2"/>
            </a:pPr>
            <a:r>
              <a:rPr lang="en-US" sz="2400" i="1" dirty="0">
                <a:latin typeface="Ubuntu" panose="020B0504030602030204" pitchFamily="34" charset="0"/>
              </a:rPr>
              <a:t>main</a:t>
            </a:r>
            <a:endParaRPr lang="ru-RU" sz="2400" i="1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18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FBB7D-8F25-4C50-B676-EA655C3A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60" y="681037"/>
            <a:ext cx="8543925" cy="1325563"/>
          </a:xfrm>
        </p:spPr>
        <p:txBody>
          <a:bodyPr>
            <a:normAutofit/>
          </a:bodyPr>
          <a:lstStyle/>
          <a:p>
            <a:r>
              <a:rPr lang="ru-RU" sz="4000" i="1" dirty="0">
                <a:latin typeface="Ubuntu" panose="020B0504030602030204" pitchFamily="34" charset="0"/>
              </a:rPr>
              <a:t>АРХИТЕКТУРА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9E0D71-916C-417A-88D8-F5EFF2045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87C1B4-FE1E-4DBD-BE03-A576D4658A7A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624" y="1825625"/>
            <a:ext cx="5466752" cy="3991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005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AD935-E290-4A80-99D2-41EC23564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669927"/>
            <a:ext cx="8543925" cy="1325563"/>
          </a:xfrm>
        </p:spPr>
        <p:txBody>
          <a:bodyPr>
            <a:normAutofit/>
          </a:bodyPr>
          <a:lstStyle/>
          <a:p>
            <a:r>
              <a:rPr lang="ru-RU" sz="4000" i="1" dirty="0">
                <a:latin typeface="Ubuntu" panose="020B0504030602030204" pitchFamily="34" charset="0"/>
              </a:rPr>
              <a:t>ПРЕИМУЩЕСТВА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17C2F5-FC65-4C7D-99E1-F81A1C673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2141535"/>
            <a:ext cx="8543925" cy="4351338"/>
          </a:xfrm>
        </p:spPr>
        <p:txBody>
          <a:bodyPr/>
          <a:lstStyle/>
          <a:p>
            <a:r>
              <a:rPr lang="ru-RU" sz="2400" i="1" dirty="0">
                <a:latin typeface="Ubuntu" panose="020B0504030602030204" pitchFamily="34" charset="0"/>
              </a:rPr>
              <a:t>Параллельная работа окон, расположенных каскадом</a:t>
            </a:r>
          </a:p>
          <a:p>
            <a:r>
              <a:rPr lang="ru-RU" sz="2400" i="1" dirty="0">
                <a:latin typeface="Ubuntu" panose="020B0504030602030204" pitchFamily="34" charset="0"/>
              </a:rPr>
              <a:t>База данных полностью обособлена от интерфейса</a:t>
            </a:r>
          </a:p>
          <a:p>
            <a:r>
              <a:rPr lang="ru-RU" sz="2400" i="1" dirty="0">
                <a:latin typeface="Ubuntu" panose="020B0504030602030204" pitchFamily="34" charset="0"/>
              </a:rPr>
              <a:t>Редактирование ячеек выполняется по двойному нажатию</a:t>
            </a:r>
          </a:p>
          <a:p>
            <a:r>
              <a:rPr lang="ru-RU" sz="2400" i="1" dirty="0">
                <a:latin typeface="Ubuntu" panose="020B0504030602030204" pitchFamily="34" charset="0"/>
              </a:rPr>
              <a:t>Изменения сохраняются в базе данных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7820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3E35B-5610-4BD6-A088-DE4AAC85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681037"/>
            <a:ext cx="8543925" cy="1325563"/>
          </a:xfrm>
        </p:spPr>
        <p:txBody>
          <a:bodyPr>
            <a:normAutofit/>
          </a:bodyPr>
          <a:lstStyle/>
          <a:p>
            <a:r>
              <a:rPr lang="ru-RU" sz="4000" i="1" dirty="0">
                <a:latin typeface="Ubuntu" panose="020B0504030602030204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6117FA-B07D-4BA4-8D25-C55C834A0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682" y="4517408"/>
            <a:ext cx="2888634" cy="6679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library-project.exe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C6C6BE-5CC0-43F2-AB3D-F087A6CAC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301" y="2576643"/>
            <a:ext cx="1691395" cy="17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00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43F94-5FC8-4478-A0B9-211ED087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6" y="4641624"/>
            <a:ext cx="8543925" cy="1325563"/>
          </a:xfrm>
        </p:spPr>
        <p:txBody>
          <a:bodyPr/>
          <a:lstStyle/>
          <a:p>
            <a:pPr algn="ctr"/>
            <a:r>
              <a:rPr lang="ru-RU" dirty="0"/>
              <a:t>Репозиторий на </a:t>
            </a:r>
            <a:r>
              <a:rPr lang="en-US" dirty="0"/>
              <a:t>GitHub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9F8766-1EC2-47FB-BC07-C69C078B1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672" y="1897465"/>
            <a:ext cx="2540654" cy="254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59822A-746C-47F2-B75B-EEF517FAA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6" y="2363081"/>
            <a:ext cx="2218556" cy="116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8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61196-8684-416C-B6F6-5C678219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704" y="906462"/>
            <a:ext cx="8543925" cy="1325563"/>
          </a:xfrm>
        </p:spPr>
        <p:txBody>
          <a:bodyPr>
            <a:normAutofit/>
          </a:bodyPr>
          <a:lstStyle/>
          <a:p>
            <a:r>
              <a:rPr lang="ru-RU" sz="4000" i="1" dirty="0">
                <a:latin typeface="Ubuntu" panose="020B0504030602030204" pitchFamily="34" charset="0"/>
              </a:rPr>
              <a:t>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F2D14C-135E-4569-A3E5-3E6AA6059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232025"/>
            <a:ext cx="8543925" cy="435133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sz="2000" i="1" dirty="0">
                <a:latin typeface="Roboto" panose="02000000000000000000" pitchFamily="2" charset="0"/>
                <a:ea typeface="Roboto" panose="02000000000000000000" pitchFamily="2" charset="0"/>
              </a:rPr>
              <a:t>Изучить возможные архитектурные паттерны проектирования</a:t>
            </a:r>
            <a:endParaRPr lang="en-US" sz="2000" i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2000" i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i="1" dirty="0">
                <a:latin typeface="Roboto" panose="02000000000000000000" pitchFamily="2" charset="0"/>
                <a:ea typeface="Roboto" panose="02000000000000000000" pitchFamily="2" charset="0"/>
              </a:rPr>
              <a:t>Изучить модули, необходимые для разработки приложения</a:t>
            </a:r>
            <a:endParaRPr lang="en-US" sz="2000" i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2000" i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i="1" dirty="0">
                <a:latin typeface="Roboto" panose="02000000000000000000" pitchFamily="2" charset="0"/>
                <a:ea typeface="Roboto" panose="02000000000000000000" pitchFamily="2" charset="0"/>
              </a:rPr>
              <a:t>Разработать рабочую версию приложения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51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78FE1-1B4D-4DDC-89FB-1B97A25C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26" y="3763750"/>
            <a:ext cx="8543925" cy="1325563"/>
          </a:xfrm>
        </p:spPr>
        <p:txBody>
          <a:bodyPr>
            <a:normAutofit/>
          </a:bodyPr>
          <a:lstStyle/>
          <a:p>
            <a:r>
              <a:rPr lang="ru-RU" sz="4000" i="1" dirty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ИСТОРИЧЕСКАЯ СПРАВКА</a:t>
            </a:r>
          </a:p>
        </p:txBody>
      </p:sp>
    </p:spTree>
    <p:extLst>
      <p:ext uri="{BB962C8B-B14F-4D97-AF65-F5344CB8AC3E}">
        <p14:creationId xmlns:p14="http://schemas.microsoft.com/office/powerpoint/2010/main" val="100532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FDAA2-89E7-4030-875C-44CB2F80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297816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Ubuntu" panose="020B0504030602030204" pitchFamily="34" charset="0"/>
              </a:rPr>
              <a:t>Архитектурные паттерны проектирования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F3C4B0-A2ED-4EE2-BB14-5AEE9AC51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42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57AD4-55CA-43F8-BA4D-5AEF8ADD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636060"/>
            <a:ext cx="85439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Ubuntu" panose="020B0504030602030204" pitchFamily="34" charset="0"/>
              </a:rPr>
              <a:t>Model-View-Controller</a:t>
            </a:r>
            <a:endParaRPr lang="ru-RU" sz="4000" dirty="0">
              <a:latin typeface="Ubuntu" panose="020B0504030602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30C387-EDF4-4342-80D3-0E6406F0C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961623"/>
            <a:ext cx="48146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i="1" dirty="0">
                <a:latin typeface="Ubuntu" panose="020B0504030602030204" pitchFamily="34" charset="0"/>
              </a:rPr>
              <a:t>Модель (</a:t>
            </a:r>
            <a:r>
              <a:rPr lang="ru-RU" sz="1800" b="1" i="1" dirty="0" err="1">
                <a:latin typeface="Ubuntu" panose="020B0504030602030204" pitchFamily="34" charset="0"/>
              </a:rPr>
              <a:t>Model</a:t>
            </a:r>
            <a:r>
              <a:rPr lang="ru-RU" sz="1800" b="1" i="1" dirty="0">
                <a:latin typeface="Ubuntu" panose="020B0504030602030204" pitchFamily="34" charset="0"/>
              </a:rPr>
              <a:t>) </a:t>
            </a:r>
          </a:p>
          <a:p>
            <a:pPr marL="0" indent="0">
              <a:buNone/>
            </a:pPr>
            <a:r>
              <a:rPr lang="ru-RU" sz="1600" i="1" dirty="0">
                <a:latin typeface="Ubuntu" panose="020B0504030602030204" pitchFamily="34" charset="0"/>
              </a:rPr>
              <a:t>предоставляет данные и реагирует на команды контроллера, изменяя своё состояние.</a:t>
            </a:r>
          </a:p>
          <a:p>
            <a:pPr marL="0" indent="0">
              <a:buNone/>
            </a:pPr>
            <a:endParaRPr lang="ru-RU" sz="1600" i="1" dirty="0"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ru-RU" sz="1800" b="1" i="1" dirty="0">
                <a:latin typeface="Ubuntu" panose="020B0504030602030204" pitchFamily="34" charset="0"/>
              </a:rPr>
              <a:t>Представление (</a:t>
            </a:r>
            <a:r>
              <a:rPr lang="ru-RU" sz="1800" b="1" i="1" dirty="0" err="1">
                <a:latin typeface="Ubuntu" panose="020B0504030602030204" pitchFamily="34" charset="0"/>
              </a:rPr>
              <a:t>View</a:t>
            </a:r>
            <a:r>
              <a:rPr lang="ru-RU" sz="1800" b="1" i="1" dirty="0">
                <a:latin typeface="Ubuntu" panose="020B0504030602030204" pitchFamily="34" charset="0"/>
              </a:rPr>
              <a:t>) </a:t>
            </a:r>
          </a:p>
          <a:p>
            <a:pPr marL="0" indent="0">
              <a:buNone/>
            </a:pPr>
            <a:r>
              <a:rPr lang="ru-RU" sz="1600" i="1" dirty="0">
                <a:latin typeface="Ubuntu" panose="020B0504030602030204" pitchFamily="34" charset="0"/>
              </a:rPr>
              <a:t>отвечает за отображение данных модели пользователю, реагируя на изменения модели.</a:t>
            </a:r>
          </a:p>
          <a:p>
            <a:pPr marL="0" indent="0">
              <a:buNone/>
            </a:pPr>
            <a:endParaRPr lang="ru-RU" sz="1600" i="1" dirty="0"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ru-RU" sz="1800" b="1" i="1" dirty="0">
                <a:latin typeface="Ubuntu" panose="020B0504030602030204" pitchFamily="34" charset="0"/>
              </a:rPr>
              <a:t>Контроллер (</a:t>
            </a:r>
            <a:r>
              <a:rPr lang="ru-RU" sz="1800" b="1" i="1" dirty="0" err="1">
                <a:latin typeface="Ubuntu" panose="020B0504030602030204" pitchFamily="34" charset="0"/>
              </a:rPr>
              <a:t>Controller</a:t>
            </a:r>
            <a:r>
              <a:rPr lang="ru-RU" sz="1800" b="1" i="1" dirty="0">
                <a:latin typeface="Ubuntu" panose="020B0504030602030204" pitchFamily="34" charset="0"/>
              </a:rPr>
              <a:t>)</a:t>
            </a:r>
            <a:endParaRPr lang="ru-RU" sz="1600" b="1" i="1" dirty="0"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ru-RU" sz="1600" i="1" dirty="0">
                <a:latin typeface="Ubuntu" panose="020B0504030602030204" pitchFamily="34" charset="0"/>
              </a:rPr>
              <a:t>интерпретирует действия пользователя, оповещая модель о необходимости изменений.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366B64-9BE0-4415-948A-CA04759AF4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60534" y="1869546"/>
            <a:ext cx="3117673" cy="311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7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AC3C6-FE5F-41F3-A391-593C0B4D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347" y="699998"/>
            <a:ext cx="85439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Ubuntu" panose="020B0504030602030204" pitchFamily="34" charset="0"/>
              </a:rPr>
              <a:t>Model-View-Presenter</a:t>
            </a:r>
            <a:endParaRPr lang="ru-RU" sz="4000" dirty="0">
              <a:latin typeface="Ubuntu" panose="020B0504030602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2F1191-B7EF-4980-B6DE-32E66E306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347" y="1938513"/>
            <a:ext cx="48279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i="1" dirty="0">
                <a:latin typeface="Ubuntu" panose="020B0504030602030204" pitchFamily="34" charset="0"/>
                <a:ea typeface="Roboto" panose="02000000000000000000" pitchFamily="2" charset="0"/>
              </a:rPr>
              <a:t>Модель (</a:t>
            </a:r>
            <a:r>
              <a:rPr lang="ru-RU" sz="1800" b="1" i="1" dirty="0" err="1">
                <a:latin typeface="Ubuntu" panose="020B0504030602030204" pitchFamily="34" charset="0"/>
                <a:ea typeface="Roboto" panose="02000000000000000000" pitchFamily="2" charset="0"/>
              </a:rPr>
              <a:t>Model</a:t>
            </a:r>
            <a:r>
              <a:rPr lang="ru-RU" sz="1800" b="1" i="1" dirty="0">
                <a:latin typeface="Ubuntu" panose="020B0504030602030204" pitchFamily="34" charset="0"/>
                <a:ea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r>
              <a:rPr lang="ru-RU" sz="1600" i="1" dirty="0">
                <a:latin typeface="Ubuntu" panose="020B0504030602030204" pitchFamily="34" charset="0"/>
                <a:ea typeface="Roboto" panose="02000000000000000000" pitchFamily="2" charset="0"/>
              </a:rPr>
              <a:t>данные для отображения</a:t>
            </a:r>
          </a:p>
          <a:p>
            <a:pPr marL="0" indent="0">
              <a:buNone/>
            </a:pPr>
            <a:endParaRPr lang="ru-RU" sz="1600" i="1" dirty="0">
              <a:latin typeface="Ubuntu" panose="020B0504030602030204" pitchFamily="34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ru-RU" sz="1800" b="1" i="1" dirty="0">
                <a:latin typeface="Ubuntu" panose="020B0504030602030204" pitchFamily="34" charset="0"/>
                <a:ea typeface="Roboto" panose="02000000000000000000" pitchFamily="2" charset="0"/>
              </a:rPr>
              <a:t>Вид (</a:t>
            </a:r>
            <a:r>
              <a:rPr lang="ru-RU" sz="1800" b="1" i="1" dirty="0" err="1">
                <a:latin typeface="Ubuntu" panose="020B0504030602030204" pitchFamily="34" charset="0"/>
                <a:ea typeface="Roboto" panose="02000000000000000000" pitchFamily="2" charset="0"/>
              </a:rPr>
              <a:t>View</a:t>
            </a:r>
            <a:r>
              <a:rPr lang="ru-RU" sz="1800" b="1" i="1" dirty="0">
                <a:latin typeface="Ubuntu" panose="020B0504030602030204" pitchFamily="34" charset="0"/>
                <a:ea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r>
              <a:rPr lang="ru-RU" sz="1600" i="1" dirty="0">
                <a:latin typeface="Ubuntu" panose="020B0504030602030204" pitchFamily="34" charset="0"/>
                <a:ea typeface="Roboto" panose="02000000000000000000" pitchFamily="2" charset="0"/>
              </a:rPr>
              <a:t>реализует отображение данных (</a:t>
            </a:r>
            <a:r>
              <a:rPr lang="ru-RU" sz="1600" i="1" u="sng" dirty="0">
                <a:latin typeface="Ubuntu" panose="020B0504030602030204" pitchFamily="34" charset="0"/>
                <a:ea typeface="Roboto" panose="02000000000000000000" pitchFamily="2" charset="0"/>
              </a:rPr>
              <a:t>из Модели</a:t>
            </a:r>
            <a:r>
              <a:rPr lang="ru-RU" sz="1600" i="1" dirty="0">
                <a:latin typeface="Ubuntu" panose="020B0504030602030204" pitchFamily="34" charset="0"/>
                <a:ea typeface="Roboto" panose="02000000000000000000" pitchFamily="2" charset="0"/>
              </a:rPr>
              <a:t>), обращается к </a:t>
            </a:r>
            <a:r>
              <a:rPr lang="ru-RU" sz="1600" i="1" u="sng" dirty="0" err="1">
                <a:latin typeface="Ubuntu" panose="020B0504030602030204" pitchFamily="34" charset="0"/>
                <a:ea typeface="Roboto" panose="02000000000000000000" pitchFamily="2" charset="0"/>
              </a:rPr>
              <a:t>Presenter</a:t>
            </a:r>
            <a:r>
              <a:rPr lang="ru-RU" sz="1600" i="1" dirty="0">
                <a:latin typeface="Ubuntu" panose="020B0504030602030204" pitchFamily="34" charset="0"/>
                <a:ea typeface="Roboto" panose="02000000000000000000" pitchFamily="2" charset="0"/>
              </a:rPr>
              <a:t> за обновлениями, перенаправляет события от пользователя в </a:t>
            </a:r>
            <a:r>
              <a:rPr lang="ru-RU" sz="1600" i="1" dirty="0" err="1">
                <a:latin typeface="Ubuntu" panose="020B0504030602030204" pitchFamily="34" charset="0"/>
                <a:ea typeface="Roboto" panose="02000000000000000000" pitchFamily="2" charset="0"/>
              </a:rPr>
              <a:t>Presenter</a:t>
            </a:r>
            <a:endParaRPr lang="ru-RU" sz="1600" i="1" dirty="0">
              <a:latin typeface="Ubuntu" panose="020B0504030602030204" pitchFamily="34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ru-RU" sz="1600" i="1" dirty="0">
              <a:latin typeface="Ubuntu" panose="020B0504030602030204" pitchFamily="34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ru-RU" sz="1800" b="1" i="1" dirty="0">
                <a:latin typeface="Ubuntu" panose="020B0504030602030204" pitchFamily="34" charset="0"/>
                <a:ea typeface="Roboto" panose="02000000000000000000" pitchFamily="2" charset="0"/>
              </a:rPr>
              <a:t>Представитель (</a:t>
            </a:r>
            <a:r>
              <a:rPr lang="ru-RU" sz="1800" b="1" i="1" dirty="0" err="1">
                <a:latin typeface="Ubuntu" panose="020B0504030602030204" pitchFamily="34" charset="0"/>
                <a:ea typeface="Roboto" panose="02000000000000000000" pitchFamily="2" charset="0"/>
              </a:rPr>
              <a:t>Presenter</a:t>
            </a:r>
            <a:r>
              <a:rPr lang="ru-RU" sz="1800" b="1" i="1" dirty="0">
                <a:latin typeface="Ubuntu" panose="020B0504030602030204" pitchFamily="34" charset="0"/>
                <a:ea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r>
              <a:rPr lang="ru-RU" sz="1600" i="1" dirty="0">
                <a:latin typeface="Ubuntu" panose="020B0504030602030204" pitchFamily="34" charset="0"/>
                <a:ea typeface="Roboto" panose="02000000000000000000" pitchFamily="2" charset="0"/>
              </a:rPr>
              <a:t>реализует взаимодействие между </a:t>
            </a:r>
            <a:r>
              <a:rPr lang="ru-RU" sz="1600" i="1" u="sng" dirty="0">
                <a:latin typeface="Ubuntu" panose="020B0504030602030204" pitchFamily="34" charset="0"/>
                <a:ea typeface="Roboto" panose="02000000000000000000" pitchFamily="2" charset="0"/>
              </a:rPr>
              <a:t>Моделью</a:t>
            </a:r>
            <a:r>
              <a:rPr lang="ru-RU" sz="1600" i="1" dirty="0">
                <a:latin typeface="Ubuntu" panose="020B0504030602030204" pitchFamily="34" charset="0"/>
                <a:ea typeface="Roboto" panose="02000000000000000000" pitchFamily="2" charset="0"/>
              </a:rPr>
              <a:t> и </a:t>
            </a:r>
            <a:r>
              <a:rPr lang="ru-RU" sz="1600" i="1" u="sng" dirty="0">
                <a:latin typeface="Ubuntu" panose="020B0504030602030204" pitchFamily="34" charset="0"/>
                <a:ea typeface="Roboto" panose="02000000000000000000" pitchFamily="2" charset="0"/>
              </a:rPr>
              <a:t>Видом</a:t>
            </a:r>
            <a:r>
              <a:rPr lang="ru-RU" sz="1600" i="1" dirty="0">
                <a:latin typeface="Ubuntu" panose="020B0504030602030204" pitchFamily="34" charset="0"/>
                <a:ea typeface="Roboto" panose="02000000000000000000" pitchFamily="2" charset="0"/>
              </a:rPr>
              <a:t> (выступает в роли посредника)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73FD58-FF84-405E-99B3-D436E486E3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669" y="1690690"/>
            <a:ext cx="3296603" cy="3117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918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587B7-368E-448B-9E62-7D15AF09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6" y="681037"/>
            <a:ext cx="85439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Ubuntu" panose="020B0504030602030204" pitchFamily="34" charset="0"/>
              </a:rPr>
              <a:t>Model-View-</a:t>
            </a:r>
            <a:r>
              <a:rPr lang="en-US" sz="4000" dirty="0" err="1">
                <a:latin typeface="Ubuntu" panose="020B0504030602030204" pitchFamily="34" charset="0"/>
              </a:rPr>
              <a:t>ViewModel</a:t>
            </a:r>
            <a:endParaRPr lang="ru-RU" sz="4000" dirty="0">
              <a:latin typeface="Ubuntu" panose="020B0504030602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29A34A-C04D-4F6A-935A-813D5875D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56" y="1825625"/>
            <a:ext cx="4399843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1900" b="1" i="1" dirty="0">
                <a:latin typeface="Ubuntu" panose="020B0504030602030204" pitchFamily="34" charset="0"/>
              </a:rPr>
              <a:t>Модель (</a:t>
            </a:r>
            <a:r>
              <a:rPr lang="ru-RU" sz="1900" b="1" i="1" dirty="0" err="1">
                <a:latin typeface="Ubuntu" panose="020B0504030602030204" pitchFamily="34" charset="0"/>
              </a:rPr>
              <a:t>Model</a:t>
            </a:r>
            <a:r>
              <a:rPr lang="ru-RU" sz="1900" b="1" i="1" dirty="0">
                <a:latin typeface="Ubuntu" panose="020B0504030602030204" pitchFamily="34" charset="0"/>
              </a:rPr>
              <a:t>) </a:t>
            </a:r>
          </a:p>
          <a:p>
            <a:pPr marL="0" indent="0">
              <a:buNone/>
            </a:pPr>
            <a:r>
              <a:rPr lang="ru-RU" sz="1600" i="1" dirty="0">
                <a:latin typeface="Ubuntu" panose="020B0504030602030204" pitchFamily="34" charset="0"/>
              </a:rPr>
              <a:t>представляет собой логику работы с данными и описание фундаментальных данных, необходимых для работы приложения.</a:t>
            </a:r>
          </a:p>
          <a:p>
            <a:pPr marL="0" indent="0">
              <a:buNone/>
            </a:pPr>
            <a:endParaRPr lang="ru-RU" sz="1400" i="1" dirty="0"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ru-RU" sz="1900" b="1" i="1" dirty="0">
                <a:latin typeface="Ubuntu" panose="020B0504030602030204" pitchFamily="34" charset="0"/>
              </a:rPr>
              <a:t>Представление (</a:t>
            </a:r>
            <a:r>
              <a:rPr lang="ru-RU" sz="1900" b="1" i="1" dirty="0" err="1">
                <a:latin typeface="Ubuntu" panose="020B0504030602030204" pitchFamily="34" charset="0"/>
              </a:rPr>
              <a:t>View</a:t>
            </a:r>
            <a:r>
              <a:rPr lang="ru-RU" sz="1900" b="1" i="1" dirty="0">
                <a:latin typeface="Ubuntu" panose="020B0504030602030204" pitchFamily="34" charset="0"/>
              </a:rPr>
              <a:t>) </a:t>
            </a:r>
          </a:p>
          <a:p>
            <a:pPr marL="0" indent="0">
              <a:buNone/>
            </a:pPr>
            <a:r>
              <a:rPr lang="ru-RU" sz="1600" i="1" dirty="0">
                <a:latin typeface="Ubuntu" panose="020B0504030602030204" pitchFamily="34" charset="0"/>
              </a:rPr>
              <a:t>графический интерфейс. Выступает подписчиком на событие изменения значений свойств или команд, предоставляемых Моделью Представления</a:t>
            </a:r>
          </a:p>
          <a:p>
            <a:pPr marL="0" indent="0">
              <a:buNone/>
            </a:pPr>
            <a:endParaRPr lang="ru-RU" sz="1400" i="1" dirty="0"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ru-RU" sz="1900" b="1" i="1" dirty="0">
                <a:latin typeface="Ubuntu" panose="020B0504030602030204" pitchFamily="34" charset="0"/>
              </a:rPr>
              <a:t>Модель Представления (</a:t>
            </a:r>
            <a:r>
              <a:rPr lang="ru-RU" sz="1900" b="1" i="1" dirty="0" err="1">
                <a:latin typeface="Ubuntu" panose="020B0504030602030204" pitchFamily="34" charset="0"/>
              </a:rPr>
              <a:t>ViewModel</a:t>
            </a:r>
            <a:r>
              <a:rPr lang="ru-RU" sz="1900" b="1" i="1" dirty="0">
                <a:latin typeface="Ubuntu" panose="020B0504030602030204" pitchFamily="34" charset="0"/>
              </a:rPr>
              <a:t>) </a:t>
            </a:r>
          </a:p>
          <a:p>
            <a:pPr marL="0" indent="0">
              <a:buNone/>
            </a:pPr>
            <a:r>
              <a:rPr lang="ru-RU" sz="1600" i="1" dirty="0">
                <a:latin typeface="Ubuntu" panose="020B0504030602030204" pitchFamily="34" charset="0"/>
              </a:rPr>
              <a:t>с одной стороны, абстракция Представления, а с другой — обёртка данных из Модели, </a:t>
            </a:r>
            <a:r>
              <a:rPr lang="ru-RU" sz="1600" i="1" dirty="0" err="1">
                <a:latin typeface="Ubuntu" panose="020B0504030602030204" pitchFamily="34" charset="0"/>
              </a:rPr>
              <a:t>подлежащиx</a:t>
            </a:r>
            <a:r>
              <a:rPr lang="ru-RU" sz="1600" i="1" dirty="0">
                <a:latin typeface="Ubuntu" panose="020B0504030602030204" pitchFamily="34" charset="0"/>
              </a:rPr>
              <a:t> связыванию.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5F843E-F696-4D6C-97C2-669BFC08A5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56" y="2852031"/>
            <a:ext cx="4271962" cy="1403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348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0E1CF-7416-48F0-919D-D6E24596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681037"/>
            <a:ext cx="85439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Ubuntu" panose="020B0504030602030204" pitchFamily="34" charset="0"/>
              </a:rPr>
              <a:t>Naked objects</a:t>
            </a:r>
            <a:endParaRPr lang="ru-RU" sz="4000" dirty="0">
              <a:latin typeface="Ubuntu" panose="020B0504030602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A6E517-75AC-44F6-AEB6-EC6A9D3C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9" y="1825625"/>
            <a:ext cx="52343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i="1" dirty="0">
                <a:latin typeface="Ubuntu" panose="020B0504030602030204" pitchFamily="34" charset="0"/>
                <a:ea typeface="Roboto" panose="02000000000000000000" pitchFamily="2" charset="0"/>
              </a:rPr>
              <a:t>Принципы:</a:t>
            </a:r>
          </a:p>
          <a:p>
            <a:r>
              <a:rPr lang="ru-RU" sz="1600" i="1" dirty="0">
                <a:latin typeface="Ubuntu" panose="020B0504030602030204" pitchFamily="34" charset="0"/>
                <a:ea typeface="Roboto" panose="02000000000000000000" pitchFamily="2" charset="0"/>
              </a:rPr>
              <a:t>Вся бизнес-логика должна быть инкапсулирована в бизнес-объект </a:t>
            </a:r>
            <a:r>
              <a:rPr lang="ru-RU" sz="1600" i="1" dirty="0" err="1">
                <a:latin typeface="Ubuntu" panose="020B0504030602030204" pitchFamily="34" charset="0"/>
                <a:ea typeface="Roboto" panose="02000000000000000000" pitchFamily="2" charset="0"/>
              </a:rPr>
              <a:t>domain</a:t>
            </a:r>
            <a:r>
              <a:rPr lang="ru-RU" sz="1600" i="1" dirty="0">
                <a:latin typeface="Ubuntu" panose="020B0504030602030204" pitchFamily="34" charset="0"/>
                <a:ea typeface="Roboto" panose="02000000000000000000" pitchFamily="2" charset="0"/>
              </a:rPr>
              <a:t> </a:t>
            </a:r>
            <a:r>
              <a:rPr lang="ru-RU" sz="1600" i="1" dirty="0" err="1">
                <a:latin typeface="Ubuntu" panose="020B0504030602030204" pitchFamily="34" charset="0"/>
                <a:ea typeface="Roboto" panose="02000000000000000000" pitchFamily="2" charset="0"/>
              </a:rPr>
              <a:t>objects</a:t>
            </a:r>
            <a:r>
              <a:rPr lang="ru-RU" sz="1600" i="1" dirty="0">
                <a:latin typeface="Ubuntu" panose="020B0504030602030204" pitchFamily="34" charset="0"/>
                <a:ea typeface="Roboto" panose="02000000000000000000" pitchFamily="2" charset="0"/>
              </a:rPr>
              <a:t>. </a:t>
            </a:r>
          </a:p>
          <a:p>
            <a:r>
              <a:rPr lang="ru-RU" sz="1600" i="1" dirty="0">
                <a:latin typeface="Ubuntu" panose="020B0504030602030204" pitchFamily="34" charset="0"/>
                <a:ea typeface="Roboto" panose="02000000000000000000" pitchFamily="2" charset="0"/>
              </a:rPr>
              <a:t>Интерфейс пользователя должен быть прямым представлением объектов предметной области (</a:t>
            </a:r>
            <a:r>
              <a:rPr lang="ru-RU" sz="1600" i="1" dirty="0" err="1">
                <a:latin typeface="Ubuntu" panose="020B0504030602030204" pitchFamily="34" charset="0"/>
                <a:ea typeface="Roboto" panose="02000000000000000000" pitchFamily="2" charset="0"/>
              </a:rPr>
              <a:t>domain</a:t>
            </a:r>
            <a:r>
              <a:rPr lang="ru-RU" sz="1600" i="1" dirty="0">
                <a:latin typeface="Ubuntu" panose="020B0504030602030204" pitchFamily="34" charset="0"/>
                <a:ea typeface="Roboto" panose="02000000000000000000" pitchFamily="2" charset="0"/>
              </a:rPr>
              <a:t> </a:t>
            </a:r>
            <a:r>
              <a:rPr lang="ru-RU" sz="1600" i="1" dirty="0" err="1">
                <a:latin typeface="Ubuntu" panose="020B0504030602030204" pitchFamily="34" charset="0"/>
                <a:ea typeface="Roboto" panose="02000000000000000000" pitchFamily="2" charset="0"/>
              </a:rPr>
              <a:t>objects</a:t>
            </a:r>
            <a:r>
              <a:rPr lang="ru-RU" sz="1600" i="1" dirty="0">
                <a:latin typeface="Ubuntu" panose="020B0504030602030204" pitchFamily="34" charset="0"/>
                <a:ea typeface="Roboto" panose="02000000000000000000" pitchFamily="2" charset="0"/>
              </a:rPr>
              <a:t>), со всеми действиями пользователя, явно содержащими создание или получение объектов предметной области и/или вызовы методов этих объектов. </a:t>
            </a:r>
          </a:p>
          <a:p>
            <a:pPr marL="0" indent="0">
              <a:buNone/>
            </a:pPr>
            <a:r>
              <a:rPr lang="ru-RU" sz="1800" b="1" i="1" dirty="0">
                <a:latin typeface="Ubuntu" panose="020B0504030602030204" pitchFamily="34" charset="0"/>
                <a:ea typeface="Roboto" panose="02000000000000000000" pitchFamily="2" charset="0"/>
              </a:rPr>
              <a:t>Подлинная идея шаблона </a:t>
            </a:r>
            <a:r>
              <a:rPr lang="ru-RU" sz="1800" dirty="0">
                <a:latin typeface="Ubuntu" panose="020B0504030602030204" pitchFamily="34" charset="0"/>
                <a:ea typeface="Roboto" panose="02000000000000000000" pitchFamily="2" charset="0"/>
              </a:rPr>
              <a:t>(</a:t>
            </a:r>
            <a:r>
              <a:rPr lang="ru-RU" sz="1800" i="1" dirty="0">
                <a:latin typeface="Ubuntu" panose="020B0504030602030204" pitchFamily="34" charset="0"/>
                <a:ea typeface="Roboto" panose="02000000000000000000" pitchFamily="2" charset="0"/>
              </a:rPr>
              <a:t>третий принцип):</a:t>
            </a:r>
          </a:p>
          <a:p>
            <a:r>
              <a:rPr lang="ru-RU" sz="1600" i="1" dirty="0">
                <a:latin typeface="Ubuntu" panose="020B0504030602030204" pitchFamily="34" charset="0"/>
                <a:ea typeface="Roboto" panose="02000000000000000000" pitchFamily="2" charset="0"/>
              </a:rPr>
              <a:t>Пользовательский интерфейс может быть сформирован      полностью автоматически из определения объектов предметной области (</a:t>
            </a:r>
            <a:r>
              <a:rPr lang="ru-RU" sz="1600" i="1" dirty="0" err="1">
                <a:latin typeface="Ubuntu" panose="020B0504030602030204" pitchFamily="34" charset="0"/>
                <a:ea typeface="Roboto" panose="02000000000000000000" pitchFamily="2" charset="0"/>
              </a:rPr>
              <a:t>domain</a:t>
            </a:r>
            <a:r>
              <a:rPr lang="ru-RU" sz="1600" i="1" dirty="0">
                <a:latin typeface="Ubuntu" panose="020B0504030602030204" pitchFamily="34" charset="0"/>
                <a:ea typeface="Roboto" panose="02000000000000000000" pitchFamily="2" charset="0"/>
              </a:rPr>
              <a:t> </a:t>
            </a:r>
            <a:r>
              <a:rPr lang="ru-RU" sz="1600" i="1" dirty="0" err="1">
                <a:latin typeface="Ubuntu" panose="020B0504030602030204" pitchFamily="34" charset="0"/>
                <a:ea typeface="Roboto" panose="02000000000000000000" pitchFamily="2" charset="0"/>
              </a:rPr>
              <a:t>objects</a:t>
            </a:r>
            <a:r>
              <a:rPr lang="ru-RU" sz="1600" i="1" dirty="0">
                <a:latin typeface="Ubuntu" panose="020B0504030602030204" pitchFamily="34" charset="0"/>
                <a:ea typeface="Roboto" panose="02000000000000000000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ru-RU" sz="1400" i="1" dirty="0">
              <a:latin typeface="Ubuntu" panose="020B0504030602030204" pitchFamily="34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ru-RU" sz="1400" i="1" dirty="0">
              <a:latin typeface="Ubuntu" panose="020B0504030602030204" pitchFamily="34" charset="0"/>
              <a:ea typeface="Roboto" panose="02000000000000000000" pitchFamily="2" charset="0"/>
            </a:endParaRPr>
          </a:p>
          <a:p>
            <a:endParaRPr lang="ru-RU" dirty="0"/>
          </a:p>
        </p:txBody>
      </p:sp>
      <p:pic>
        <p:nvPicPr>
          <p:cNvPr id="1026" name="Picture 2" descr="Naked Objects -">
            <a:extLst>
              <a:ext uri="{FF2B5EF4-FFF2-40B4-BE49-F238E27FC236}">
                <a16:creationId xmlns:a16="http://schemas.microsoft.com/office/drawing/2014/main" id="{ECEA3212-1F50-439A-A3C6-5B005B6B6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87" y="2197453"/>
            <a:ext cx="3002774" cy="18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25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582</Words>
  <Application>Microsoft Office PowerPoint</Application>
  <PresentationFormat>Лист A4 (210x297 мм)</PresentationFormat>
  <Paragraphs>114</Paragraphs>
  <Slides>28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Roboto</vt:lpstr>
      <vt:lpstr>Ubuntu</vt:lpstr>
      <vt:lpstr>Office Theme</vt:lpstr>
      <vt:lpstr>Презентация PowerPoint</vt:lpstr>
      <vt:lpstr>ВВЕДЕНИЕ</vt:lpstr>
      <vt:lpstr>ЗАДАЧИ:</vt:lpstr>
      <vt:lpstr>ИСТОРИЧЕСКАЯ СПРАВКА</vt:lpstr>
      <vt:lpstr>Архитектурные паттерны проектирования</vt:lpstr>
      <vt:lpstr>Model-View-Controller</vt:lpstr>
      <vt:lpstr>Model-View-Presenter</vt:lpstr>
      <vt:lpstr>Model-View-ViewModel</vt:lpstr>
      <vt:lpstr>Naked objects</vt:lpstr>
      <vt:lpstr>Hierarchical model–view–controller</vt:lpstr>
      <vt:lpstr>Практическая часть</vt:lpstr>
      <vt:lpstr>ТРЕБОВАНИЯ К ПРИЛОЖЕНИЮ</vt:lpstr>
      <vt:lpstr>ВЫБОР БИБЛИОТЕК</vt:lpstr>
      <vt:lpstr>ИЕРАРХИЯ ОКОН</vt:lpstr>
      <vt:lpstr>Графический интерфейс</vt:lpstr>
      <vt:lpstr>ГЛАВНОЕ МЕНЮ</vt:lpstr>
      <vt:lpstr>ВКЛАДКА «Каталог»</vt:lpstr>
      <vt:lpstr>ВКЛАДКА «Каталог»</vt:lpstr>
      <vt:lpstr>ВКЛАДКА «Каталог»</vt:lpstr>
      <vt:lpstr>ВКЛАДКА «Выдача книг»</vt:lpstr>
      <vt:lpstr>ВКЛАДКА «Работа с читателями»</vt:lpstr>
      <vt:lpstr>Программная реализация</vt:lpstr>
      <vt:lpstr>БАЗА ДАННЫХ</vt:lpstr>
      <vt:lpstr>СПИСОК КЛАССОВ</vt:lpstr>
      <vt:lpstr>АРХИТЕКТУРА ПРОГРАММЫ</vt:lpstr>
      <vt:lpstr>ПРЕИМУЩЕСТВА ПРИЛОЖЕНИЯ</vt:lpstr>
      <vt:lpstr>ЗАКЛЮЧЕНИЕ</vt:lpstr>
      <vt:lpstr>Репозиторий на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приложения для библиотеки»</dc:title>
  <dc:creator>Александр Попов</dc:creator>
  <cp:lastModifiedBy>Александр Попов</cp:lastModifiedBy>
  <cp:revision>16</cp:revision>
  <dcterms:created xsi:type="dcterms:W3CDTF">2020-12-02T13:32:18Z</dcterms:created>
  <dcterms:modified xsi:type="dcterms:W3CDTF">2020-12-02T17:24:39Z</dcterms:modified>
</cp:coreProperties>
</file>