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9" r:id="rId2"/>
    <p:sldId id="370" r:id="rId3"/>
    <p:sldId id="371" r:id="rId4"/>
    <p:sldId id="372" r:id="rId5"/>
    <p:sldId id="373" r:id="rId6"/>
    <p:sldId id="374" r:id="rId7"/>
    <p:sldId id="375" r:id="rId8"/>
    <p:sldId id="37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E0DF5-3C58-44E6-AB87-685282883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E6A085-ED8A-48DA-96C3-C2FB696BB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B9A71-8D95-45BC-9B13-8C71E02D0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338E-A018-421C-86D2-B3EAD8A69E3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5BED20-770D-4C93-9F07-23F5B545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6B3A76-F439-4842-A108-9CF16AEB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512D-30A3-415A-BC0A-48070A03C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38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B3642-9CEA-40C5-A5B5-A9272450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B21D79-F19C-43FE-947F-661E57676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8501E8-3A05-4936-9228-A307090B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338E-A018-421C-86D2-B3EAD8A69E3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5ACF46-95ED-4F74-90C3-5DEE77D7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56A168-296D-4ED9-BFEB-51B4AE00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512D-30A3-415A-BC0A-48070A03C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00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B36FC1-1E9E-4172-A96E-CED3C52C6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87B871-958C-4424-A1A9-A2CABE5A3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E17BD3-ACF5-4B4C-A6CC-B8DAAC29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338E-A018-421C-86D2-B3EAD8A69E3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35A2C-F0EE-4414-8650-A6B435E3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DD9E41-D11E-4825-8F9A-AB70ADBC0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512D-30A3-415A-BC0A-48070A03C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8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4A8FE-3CBE-45A1-AE75-F7BF3219F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168018-DB06-4096-A473-6B79B81F5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05B8C6-0D42-4446-93CF-93DEBF4C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338E-A018-421C-86D2-B3EAD8A69E3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939B02-83E0-48B7-BE53-CDE3A197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0A6667-4324-44AC-93D0-77DEF755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512D-30A3-415A-BC0A-48070A03C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22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06B01-2ABC-4882-82E3-05E9710E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C98B4-098C-47F8-8655-43D3631B0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6C5AC9-A853-4B77-80FB-65006111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338E-A018-421C-86D2-B3EAD8A69E3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11DF89-CB7D-47C3-AD1F-FE4B22F8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0BEDAB-4330-4B0E-88DF-A65916F4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512D-30A3-415A-BC0A-48070A03C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21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4EDCC-1F8A-46C2-BE49-50CF3E0F7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F8C316-3C11-4F57-8FB2-3377AD53D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53895C-4AEA-4C17-882D-091E5F768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771113-F671-4F11-AD54-764475309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338E-A018-421C-86D2-B3EAD8A69E3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27821E-9A07-4FBD-BCCC-B4952BAD6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9AB301-C565-4BDB-B8E1-F50EB42D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512D-30A3-415A-BC0A-48070A03C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94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B1A0E-31FE-44BE-8DDA-46CFAEFD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B9378E-D162-4712-A91B-19490650A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BEEB84-564F-4434-9072-81D743F0C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90AE21-696A-4C8C-8A96-F3468D516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71ACF7-4C0F-4D89-865C-EBD825D01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E02D47-C543-4A7F-91FD-0C2B6AC3E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338E-A018-421C-86D2-B3EAD8A69E3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C209C2-0EDF-42B4-9A6A-C0599D7CB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1811AA-2D0C-49C8-8D69-9DC3BB9E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512D-30A3-415A-BC0A-48070A03C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82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6373E-29CC-4456-9D6B-6803D7A2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AA6E0F-7A24-47BB-92D4-AC786851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338E-A018-421C-86D2-B3EAD8A69E3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430652-C8CD-4F17-B19C-673C1CBB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222B98-FDA1-4E40-BF3B-EAB703C5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512D-30A3-415A-BC0A-48070A03C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16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5109C8-2BAB-4DD8-B8F7-2D80B30A5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338E-A018-421C-86D2-B3EAD8A69E3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CDD2C7-9693-44F4-85A5-1481EE38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AA79E0-352F-4367-A903-089C37F9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512D-30A3-415A-BC0A-48070A03C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18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9A245-D513-43AC-81F7-4F33C7F10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719E25-4B31-460C-AA66-2A478D81D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E39628-3414-418A-8E60-2C73BAFE1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A7D7DC-2BEA-4F87-9A79-BA36DFA0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338E-A018-421C-86D2-B3EAD8A69E3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F6D29B-D48D-4036-9A3F-CFA55ECC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3BB6D0-8140-406B-B1CD-C0FCE46C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512D-30A3-415A-BC0A-48070A03C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83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FEDD6-33A6-4591-AED5-98DE78FA7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C56EBB-D5D2-407E-AB5A-DC3E08571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D946E3-9AF9-4BA4-BA37-79CC82EEB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E70C57-ED20-4403-8196-DB74D255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338E-A018-421C-86D2-B3EAD8A69E3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82723A-B40B-42D2-BC81-5BCBCB21A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33E5E3-B237-4BF4-B32E-49148A80E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512D-30A3-415A-BC0A-48070A03C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77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F924D9-E3A8-45CE-84B7-D87FAD071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BA40F6-34C5-4B3F-A8B6-0F2E217D1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FDFFCB-5832-4966-9950-1CA451633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9338E-A018-421C-86D2-B3EAD8A69E3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7BA59B-062D-405D-A1E4-ACE42CBD1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521A8-DFE6-45E6-984F-66B852E49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2512D-30A3-415A-BC0A-48070A03C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16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00190-16B4-4C73-9A3D-15277A6D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Caffe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环境搭建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9D638F-58D4-476B-A105-4B4050F9A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1.1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 依赖库的安装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sudo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dnf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install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protobuf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-dev   </a:t>
            </a:r>
          </a:p>
          <a:p>
            <a:pPr marL="0" indent="0">
              <a:buNone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sudo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dnf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install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leveldb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-dev   </a:t>
            </a:r>
          </a:p>
          <a:p>
            <a:pPr marL="0" indent="0">
              <a:buNone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sudo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dnf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install snappy-dev   </a:t>
            </a:r>
          </a:p>
          <a:p>
            <a:pPr marL="0" indent="0">
              <a:buNone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sudo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dnf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install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opencv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-dev   </a:t>
            </a:r>
          </a:p>
          <a:p>
            <a:pPr marL="0" indent="0">
              <a:buNone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sudo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dnf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install hdf5-dev   </a:t>
            </a:r>
          </a:p>
          <a:p>
            <a:pPr marL="0" indent="0">
              <a:buNone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sudo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dnf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install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protobuf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-compiler  </a:t>
            </a:r>
          </a:p>
          <a:p>
            <a:pPr marL="0" indent="0">
              <a:buNone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sudo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dnf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install boost-dev  </a:t>
            </a:r>
          </a:p>
          <a:p>
            <a:pPr marL="0" indent="0">
              <a:buNone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sudo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dnf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install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openblas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-dev</a:t>
            </a:r>
          </a:p>
          <a:p>
            <a:pPr marL="0" indent="0">
              <a:buNone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sudo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dnf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install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gflags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-dev  </a:t>
            </a:r>
          </a:p>
          <a:p>
            <a:pPr marL="0" indent="0">
              <a:buNone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sudo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dnf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install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glog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-dev   </a:t>
            </a:r>
          </a:p>
          <a:p>
            <a:pPr marL="0" indent="0">
              <a:buNone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sudo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dnf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install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lmdb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-dev </a:t>
            </a:r>
          </a:p>
          <a:p>
            <a:pPr marL="0" indent="0">
              <a:buNone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sudo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dnf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install boost-python3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82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6CFBC-4363-4318-8966-8A723DA01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483" y="1614196"/>
            <a:ext cx="10515600" cy="54398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1.2 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下载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Caffe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源码</a:t>
            </a:r>
            <a:endParaRPr lang="en-US" altLang="zh-CN" sz="1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git clone https://github.com/BVLC/caffe.git </a:t>
            </a:r>
          </a:p>
          <a:p>
            <a:pPr marL="0" indent="0">
              <a:buNone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没有安装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git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的话需要先安装一下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git:</a:t>
            </a:r>
          </a:p>
          <a:p>
            <a:pPr marL="0" indent="0">
              <a:buNone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sudo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dnf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install git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如果需要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Caffe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接口，切换到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caffe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下的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目录下，输入以下命令下载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依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赖库先安装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pip,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安装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requirements.txt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中得包：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latinLnBrk="1">
              <a:buNone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sudo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dnf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 install python3-pip  </a:t>
            </a:r>
          </a:p>
          <a:p>
            <a:pPr marL="0" indent="0" latinLnBrk="1">
              <a:buNone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sudo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dnf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install python3-*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1.3 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编译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Caffe</a:t>
            </a:r>
          </a:p>
          <a:p>
            <a:pPr marL="0" indent="0" latinLnBrk="1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Caffe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文件夹中，拷贝一份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Makefile.config.example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并重命名成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Makefile.config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latinLnBrk="1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修改该配置文件：</a:t>
            </a:r>
          </a:p>
          <a:p>
            <a:pPr marL="0" indent="0" latinLnBrk="1">
              <a:buNone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cp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Makefile.config.example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Makefile.config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pPr marL="0" indent="0" latinLnBrk="1"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使用文本编辑器打开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Makefile.config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，因为这里没有配置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GPU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，所以去掉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CPU_ONLY := 1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OPENCV_VERSION := 3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前面的注释；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latinLnBrk="1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BlAS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:= atlas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BlAS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:= open</a:t>
            </a:r>
          </a:p>
          <a:p>
            <a:pPr marL="0" indent="0">
              <a:buNone/>
            </a:pP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E6B64B8-F243-482F-92D2-60DDBB0AE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Caffe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环境搭建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15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2AEF5-F6ED-4BA8-83AC-C0461254D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053" y="1203649"/>
            <a:ext cx="10392747" cy="497331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1900" dirty="0">
                <a:latin typeface="宋体" panose="02010600030101010101" pitchFamily="2" charset="-122"/>
                <a:ea typeface="宋体" panose="02010600030101010101" pitchFamily="2" charset="-122"/>
              </a:rPr>
              <a:t>由于</a:t>
            </a:r>
            <a:r>
              <a:rPr lang="en-US" altLang="zh-CN" sz="1900" dirty="0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1900" dirty="0">
                <a:latin typeface="宋体" panose="02010600030101010101" pitchFamily="2" charset="-122"/>
                <a:ea typeface="宋体" panose="02010600030101010101" pitchFamily="2" charset="-122"/>
              </a:rPr>
              <a:t>文件结构的变化，</a:t>
            </a:r>
            <a:r>
              <a:rPr lang="en-US" altLang="zh-CN" sz="1900" dirty="0">
                <a:latin typeface="宋体" panose="02010600030101010101" pitchFamily="2" charset="-122"/>
                <a:ea typeface="宋体" panose="02010600030101010101" pitchFamily="2" charset="-122"/>
              </a:rPr>
              <a:t>#Whatever else you find you need goes here.</a:t>
            </a:r>
            <a:r>
              <a:rPr lang="zh-CN" altLang="en-US" sz="1900" dirty="0">
                <a:latin typeface="宋体" panose="02010600030101010101" pitchFamily="2" charset="-122"/>
                <a:ea typeface="宋体" panose="02010600030101010101" pitchFamily="2" charset="-122"/>
              </a:rPr>
              <a:t>处要</a:t>
            </a:r>
            <a:endParaRPr lang="en-US" altLang="zh-CN" sz="19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9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1900" dirty="0">
                <a:latin typeface="宋体" panose="02010600030101010101" pitchFamily="2" charset="-122"/>
                <a:ea typeface="宋体" panose="02010600030101010101" pitchFamily="2" charset="-122"/>
              </a:rPr>
              <a:t>改成下面这样：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# Whatever else you find you need goes here.  </a:t>
            </a:r>
          </a:p>
          <a:p>
            <a:pPr marL="0" indent="0">
              <a:buNone/>
            </a:pP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	INCLUDE_DIRS := $(PYTHON_INCLUDE) /</a:t>
            </a:r>
            <a:r>
              <a:rPr lang="en-US" altLang="zh-CN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/local/include /</a:t>
            </a:r>
            <a:r>
              <a:rPr lang="en-US" altLang="zh-CN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/include</a:t>
            </a:r>
            <a:endParaRPr lang="en-US" altLang="zh-CN" sz="15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	LIBRARY_DIRS := $(PYTHON_LIB) /</a:t>
            </a:r>
            <a:r>
              <a:rPr lang="en-US" altLang="zh-CN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/local/lib /</a:t>
            </a:r>
            <a:r>
              <a:rPr lang="en-US" altLang="zh-CN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/lib</a:t>
            </a:r>
            <a:endParaRPr lang="en-US" altLang="zh-CN" sz="15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zh-CN" altLang="en-US" sz="1900" dirty="0">
                <a:latin typeface="宋体" panose="02010600030101010101" pitchFamily="2" charset="-122"/>
                <a:ea typeface="宋体" panose="02010600030101010101" pitchFamily="2" charset="-122"/>
              </a:rPr>
              <a:t>设置到这里开始编译，</a:t>
            </a:r>
            <a:r>
              <a:rPr lang="en-US" altLang="zh-CN" sz="1900" dirty="0">
                <a:latin typeface="宋体" panose="02010600030101010101" pitchFamily="2" charset="-122"/>
                <a:ea typeface="宋体" panose="02010600030101010101" pitchFamily="2" charset="-122"/>
              </a:rPr>
              <a:t>make </a:t>
            </a:r>
            <a:r>
              <a:rPr lang="en-US" altLang="zh-CN" sz="1900" dirty="0" err="1">
                <a:latin typeface="宋体" panose="02010600030101010101" pitchFamily="2" charset="-122"/>
                <a:ea typeface="宋体" panose="02010600030101010101" pitchFamily="2" charset="-122"/>
              </a:rPr>
              <a:t>pycaffe</a:t>
            </a:r>
            <a:r>
              <a:rPr lang="zh-CN" altLang="en-US" sz="1900" dirty="0">
                <a:latin typeface="宋体" panose="02010600030101010101" pitchFamily="2" charset="-122"/>
                <a:ea typeface="宋体" panose="02010600030101010101" pitchFamily="2" charset="-122"/>
              </a:rPr>
              <a:t>，结果报错，错误和</a:t>
            </a:r>
            <a:r>
              <a:rPr lang="en-US" altLang="zh-CN" sz="1900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zh-CN" altLang="en-US" sz="1900" dirty="0">
                <a:latin typeface="宋体" panose="02010600030101010101" pitchFamily="2" charset="-122"/>
                <a:ea typeface="宋体" panose="02010600030101010101" pitchFamily="2" charset="-122"/>
              </a:rPr>
              <a:t>相关，重新打开</a:t>
            </a:r>
            <a:r>
              <a:rPr lang="en-US" altLang="zh-CN" sz="1900" dirty="0" err="1">
                <a:latin typeface="宋体" panose="02010600030101010101" pitchFamily="2" charset="-122"/>
                <a:ea typeface="宋体" panose="02010600030101010101" pitchFamily="2" charset="-122"/>
              </a:rPr>
              <a:t>Makefile.config</a:t>
            </a:r>
            <a:r>
              <a:rPr lang="zh-CN" altLang="en-US" sz="1900" dirty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endParaRPr lang="en-US" altLang="zh-CN" sz="19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900" dirty="0">
                <a:latin typeface="宋体" panose="02010600030101010101" pitchFamily="2" charset="-122"/>
                <a:ea typeface="宋体" panose="02010600030101010101" pitchFamily="2" charset="-122"/>
              </a:rPr>
              <a:t>    又查找了一下</a:t>
            </a:r>
            <a:r>
              <a:rPr lang="en-US" altLang="zh-CN" sz="1900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zh-CN" altLang="en-US" sz="1900" dirty="0">
                <a:latin typeface="宋体" panose="02010600030101010101" pitchFamily="2" charset="-122"/>
                <a:ea typeface="宋体" panose="02010600030101010101" pitchFamily="2" charset="-122"/>
              </a:rPr>
              <a:t>的安装目录，发现对应不上，需要重新设置，需要把原本如下的内容注释：</a:t>
            </a:r>
          </a:p>
          <a:p>
            <a:pPr marL="0" indent="0">
              <a:buNone/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# NOTE: this is required only if you will compile the python interface.  </a:t>
            </a:r>
          </a:p>
          <a:p>
            <a:pPr marL="0" indent="0">
              <a:buNone/>
            </a:pP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	# We need to be able to find </a:t>
            </a:r>
            <a:r>
              <a:rPr lang="en-US" altLang="zh-CN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Python.h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 and </a:t>
            </a:r>
            <a:r>
              <a:rPr lang="en-US" altLang="zh-CN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arrayobject.h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.  </a:t>
            </a:r>
          </a:p>
          <a:p>
            <a:pPr marL="0" indent="0">
              <a:buNone/>
            </a:pP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	PYTHON_INCLUDE := /</a:t>
            </a:r>
            <a:r>
              <a:rPr lang="en-US" altLang="zh-CN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/include/python2.7 \  </a:t>
            </a:r>
          </a:p>
          <a:p>
            <a:pPr marL="0" indent="0">
              <a:buNone/>
            </a:pP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        		/</a:t>
            </a:r>
            <a:r>
              <a:rPr lang="en-US" altLang="zh-CN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/lib/python2.7/</a:t>
            </a:r>
            <a:r>
              <a:rPr lang="en-US" altLang="zh-CN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dist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-packages/</a:t>
            </a:r>
            <a:r>
              <a:rPr lang="en-US" altLang="zh-CN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/core/include  </a:t>
            </a:r>
          </a:p>
          <a:p>
            <a:pPr marL="0" indent="0">
              <a:buNone/>
            </a:pPr>
            <a:r>
              <a:rPr lang="en-US" altLang="zh-CN" sz="19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900" dirty="0">
                <a:latin typeface="宋体" panose="02010600030101010101" pitchFamily="2" charset="-122"/>
                <a:ea typeface="宋体" panose="02010600030101010101" pitchFamily="2" charset="-122"/>
              </a:rPr>
              <a:t>取消</a:t>
            </a:r>
            <a:r>
              <a:rPr lang="en-US" altLang="zh-CN" sz="1900" dirty="0">
                <a:latin typeface="宋体" panose="02010600030101010101" pitchFamily="2" charset="-122"/>
                <a:ea typeface="宋体" panose="02010600030101010101" pitchFamily="2" charset="-122"/>
              </a:rPr>
              <a:t>Python3</a:t>
            </a:r>
            <a:r>
              <a:rPr lang="zh-CN" altLang="en-US" sz="1900" dirty="0">
                <a:latin typeface="宋体" panose="02010600030101010101" pitchFamily="2" charset="-122"/>
                <a:ea typeface="宋体" panose="02010600030101010101" pitchFamily="2" charset="-122"/>
              </a:rPr>
              <a:t>得注释并更改为：</a:t>
            </a:r>
          </a:p>
          <a:p>
            <a:pPr marL="0" indent="0">
              <a:buNone/>
            </a:pPr>
            <a:r>
              <a:rPr lang="en-US" altLang="zh-CN" sz="1467" dirty="0">
                <a:latin typeface="宋体" panose="02010600030101010101" pitchFamily="2" charset="-122"/>
                <a:ea typeface="宋体" panose="02010600030101010101" pitchFamily="2" charset="-122"/>
              </a:rPr>
              <a:t>	# Uncomment to use Python 3 (default is Python 2)</a:t>
            </a:r>
          </a:p>
          <a:p>
            <a:pPr marL="0" indent="0">
              <a:buNone/>
            </a:pPr>
            <a:r>
              <a:rPr lang="en-US" altLang="zh-CN" sz="1467" dirty="0">
                <a:latin typeface="宋体" panose="02010600030101010101" pitchFamily="2" charset="-122"/>
                <a:ea typeface="宋体" panose="02010600030101010101" pitchFamily="2" charset="-122"/>
              </a:rPr>
              <a:t>	PYTHON_LIBRARIES := boost_python3 python3.6m</a:t>
            </a:r>
          </a:p>
          <a:p>
            <a:pPr marL="0" indent="0">
              <a:buNone/>
            </a:pPr>
            <a:r>
              <a:rPr lang="en-US" altLang="zh-CN" sz="1467" dirty="0">
                <a:latin typeface="宋体" panose="02010600030101010101" pitchFamily="2" charset="-122"/>
                <a:ea typeface="宋体" panose="02010600030101010101" pitchFamily="2" charset="-122"/>
              </a:rPr>
              <a:t>	PYTHON_INCLUDE := /</a:t>
            </a:r>
            <a:r>
              <a:rPr lang="en-US" altLang="zh-CN" sz="1467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1467" dirty="0">
                <a:latin typeface="宋体" panose="02010600030101010101" pitchFamily="2" charset="-122"/>
                <a:ea typeface="宋体" panose="02010600030101010101" pitchFamily="2" charset="-122"/>
              </a:rPr>
              <a:t>/include/python3.6m \</a:t>
            </a:r>
          </a:p>
          <a:p>
            <a:pPr marL="0" indent="0">
              <a:buNone/>
            </a:pPr>
            <a:r>
              <a:rPr lang="en-US" altLang="zh-CN" sz="1467" dirty="0">
                <a:latin typeface="宋体" panose="02010600030101010101" pitchFamily="2" charset="-122"/>
                <a:ea typeface="宋体" panose="02010600030101010101" pitchFamily="2" charset="-122"/>
              </a:rPr>
              <a:t>              		  /</a:t>
            </a:r>
            <a:r>
              <a:rPr lang="en-US" altLang="zh-CN" sz="1467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1467" dirty="0">
                <a:latin typeface="宋体" panose="02010600030101010101" pitchFamily="2" charset="-122"/>
                <a:ea typeface="宋体" panose="02010600030101010101" pitchFamily="2" charset="-122"/>
              </a:rPr>
              <a:t>/lib64/python3.6/site-packages/</a:t>
            </a:r>
            <a:r>
              <a:rPr lang="en-US" altLang="zh-CN" sz="1467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en-US" altLang="zh-CN" sz="1467" dirty="0">
                <a:latin typeface="宋体" panose="02010600030101010101" pitchFamily="2" charset="-122"/>
                <a:ea typeface="宋体" panose="02010600030101010101" pitchFamily="2" charset="-122"/>
              </a:rPr>
              <a:t>/core/include/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1827AA3-A217-40E5-863D-26CC3304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53" y="260648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Caffe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环境搭建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69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F2B453-D41A-4355-BAED-FB5AF1A81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932"/>
            <a:ext cx="10515600" cy="575708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zh-CN" altLang="en-US" sz="3300" dirty="0">
                <a:latin typeface="宋体" panose="02010600030101010101" pitchFamily="2" charset="-122"/>
                <a:ea typeface="宋体" panose="02010600030101010101" pitchFamily="2" charset="-122"/>
              </a:rPr>
              <a:t>    编译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</a:rPr>
              <a:t>make </a:t>
            </a:r>
            <a:r>
              <a:rPr lang="en-US" altLang="zh-CN" sz="2500" dirty="0" err="1">
                <a:latin typeface="宋体" panose="02010600030101010101" pitchFamily="2" charset="-122"/>
                <a:ea typeface="宋体" panose="02010600030101010101" pitchFamily="2" charset="-122"/>
              </a:rPr>
              <a:t>pycaffe</a:t>
            </a: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pPr marL="0" indent="0">
              <a:buNone/>
            </a:pP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</a:rPr>
              <a:t>	make all  </a:t>
            </a:r>
          </a:p>
          <a:p>
            <a:pPr marL="0" indent="0">
              <a:buNone/>
            </a:pP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</a:rPr>
              <a:t>	make test  </a:t>
            </a:r>
          </a:p>
          <a:p>
            <a:pPr marL="0" indent="0">
              <a:buNone/>
            </a:pP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</a:rPr>
              <a:t>	make </a:t>
            </a:r>
            <a:r>
              <a:rPr lang="en-US" altLang="zh-CN" sz="2500" dirty="0" err="1">
                <a:latin typeface="宋体" panose="02010600030101010101" pitchFamily="2" charset="-122"/>
                <a:ea typeface="宋体" panose="02010600030101010101" pitchFamily="2" charset="-122"/>
              </a:rPr>
              <a:t>runtest</a:t>
            </a: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pPr marL="0" indent="0">
              <a:buNone/>
            </a:pPr>
            <a:r>
              <a:rPr lang="en-US" altLang="zh-CN" sz="3300" dirty="0">
                <a:latin typeface="宋体" panose="02010600030101010101" pitchFamily="2" charset="-122"/>
                <a:ea typeface="宋体" panose="02010600030101010101" pitchFamily="2" charset="-122"/>
              </a:rPr>
              <a:t>    make</a:t>
            </a:r>
            <a:r>
              <a:rPr lang="zh-CN" altLang="en-US" sz="3300" dirty="0">
                <a:latin typeface="宋体" panose="02010600030101010101" pitchFamily="2" charset="-122"/>
                <a:ea typeface="宋体" panose="02010600030101010101" pitchFamily="2" charset="-122"/>
              </a:rPr>
              <a:t>默认单核运算，如果想加快速度，我这里是</a:t>
            </a:r>
            <a:r>
              <a:rPr lang="en-US" altLang="zh-CN" sz="33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3300" dirty="0">
                <a:latin typeface="宋体" panose="02010600030101010101" pitchFamily="2" charset="-122"/>
                <a:ea typeface="宋体" panose="02010600030101010101" pitchFamily="2" charset="-122"/>
              </a:rPr>
              <a:t>核，可以在每条命令后面加上</a:t>
            </a:r>
            <a:r>
              <a:rPr lang="en-US" altLang="zh-CN" sz="3300" dirty="0">
                <a:latin typeface="宋体" panose="02010600030101010101" pitchFamily="2" charset="-122"/>
                <a:ea typeface="宋体" panose="02010600030101010101" pitchFamily="2" charset="-122"/>
              </a:rPr>
              <a:t>-j4</a:t>
            </a:r>
            <a:r>
              <a:rPr lang="zh-CN" altLang="en-US" sz="3300" dirty="0">
                <a:latin typeface="宋体" panose="02010600030101010101" pitchFamily="2" charset="-122"/>
                <a:ea typeface="宋体" panose="02010600030101010101" pitchFamily="2" charset="-122"/>
              </a:rPr>
              <a:t>，如果报错，  </a:t>
            </a:r>
            <a:endParaRPr lang="en-US" altLang="zh-CN" sz="33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3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3300" dirty="0">
                <a:latin typeface="宋体" panose="02010600030101010101" pitchFamily="2" charset="-122"/>
                <a:ea typeface="宋体" panose="02010600030101010101" pitchFamily="2" charset="-122"/>
              </a:rPr>
              <a:t>建议最好</a:t>
            </a:r>
            <a:r>
              <a:rPr lang="en-US" altLang="zh-CN" sz="3300" dirty="0">
                <a:latin typeface="宋体" panose="02010600030101010101" pitchFamily="2" charset="-122"/>
                <a:ea typeface="宋体" panose="02010600030101010101" pitchFamily="2" charset="-122"/>
              </a:rPr>
              <a:t>make clean</a:t>
            </a:r>
            <a:r>
              <a:rPr lang="zh-CN" altLang="en-US" sz="3300" dirty="0">
                <a:latin typeface="宋体" panose="02010600030101010101" pitchFamily="2" charset="-122"/>
                <a:ea typeface="宋体" panose="02010600030101010101" pitchFamily="2" charset="-122"/>
              </a:rPr>
              <a:t>重新开始。如果所有测试都通过，则说明安装好了。</a:t>
            </a:r>
            <a:endParaRPr lang="en-US" altLang="zh-CN" sz="33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sz="3300" b="1" dirty="0">
                <a:latin typeface="宋体" panose="02010600030101010101" pitchFamily="2" charset="-122"/>
                <a:ea typeface="宋体" panose="02010600030101010101" pitchFamily="2" charset="-122"/>
              </a:rPr>
              <a:t>1.4 </a:t>
            </a:r>
            <a:r>
              <a:rPr lang="zh-CN" altLang="en-US" sz="3300" b="1" dirty="0">
                <a:latin typeface="宋体" panose="02010600030101010101" pitchFamily="2" charset="-122"/>
                <a:ea typeface="宋体" panose="02010600030101010101" pitchFamily="2" charset="-122"/>
              </a:rPr>
              <a:t>测试</a:t>
            </a:r>
          </a:p>
          <a:p>
            <a:pPr marL="0" indent="0">
              <a:buNone/>
            </a:pPr>
            <a:r>
              <a:rPr lang="zh-CN" altLang="en-US" sz="3300" dirty="0">
                <a:latin typeface="宋体" panose="02010600030101010101" pitchFamily="2" charset="-122"/>
                <a:ea typeface="宋体" panose="02010600030101010101" pitchFamily="2" charset="-122"/>
              </a:rPr>
              <a:t>    测试</a:t>
            </a:r>
            <a:r>
              <a:rPr lang="en-US" altLang="zh-CN" sz="3300" dirty="0">
                <a:latin typeface="宋体" panose="02010600030101010101" pitchFamily="2" charset="-122"/>
                <a:ea typeface="宋体" panose="02010600030101010101" pitchFamily="2" charset="-122"/>
              </a:rPr>
              <a:t>Caffe</a:t>
            </a:r>
            <a:r>
              <a:rPr lang="zh-CN" altLang="en-US" sz="33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33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300" dirty="0">
                <a:latin typeface="宋体" panose="02010600030101010101" pitchFamily="2" charset="-122"/>
                <a:ea typeface="宋体" panose="02010600030101010101" pitchFamily="2" charset="-122"/>
              </a:rPr>
              <a:t>接口，切换到</a:t>
            </a:r>
            <a:r>
              <a:rPr lang="en-US" altLang="zh-CN" sz="3300" dirty="0" err="1">
                <a:latin typeface="宋体" panose="02010600030101010101" pitchFamily="2" charset="-122"/>
                <a:ea typeface="宋体" panose="02010600030101010101" pitchFamily="2" charset="-122"/>
              </a:rPr>
              <a:t>caffe</a:t>
            </a:r>
            <a:r>
              <a:rPr lang="en-US" altLang="zh-CN" sz="3300" dirty="0">
                <a:latin typeface="宋体" panose="02010600030101010101" pitchFamily="2" charset="-122"/>
                <a:ea typeface="宋体" panose="02010600030101010101" pitchFamily="2" charset="-122"/>
              </a:rPr>
              <a:t>/python</a:t>
            </a:r>
            <a:r>
              <a:rPr lang="zh-CN" altLang="en-US" sz="3300" dirty="0">
                <a:latin typeface="宋体" panose="02010600030101010101" pitchFamily="2" charset="-122"/>
                <a:ea typeface="宋体" panose="02010600030101010101" pitchFamily="2" charset="-122"/>
              </a:rPr>
              <a:t>文件目录下，记录下来当前路径，输入以下命令：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</a:rPr>
              <a:t>export PYTHONPATH=/path/to/</a:t>
            </a:r>
            <a:r>
              <a:rPr lang="en-US" altLang="zh-CN" sz="2500" dirty="0" err="1">
                <a:latin typeface="宋体" panose="02010600030101010101" pitchFamily="2" charset="-122"/>
                <a:ea typeface="宋体" panose="02010600030101010101" pitchFamily="2" charset="-122"/>
              </a:rPr>
              <a:t>caffe</a:t>
            </a: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</a:rPr>
              <a:t>/python:$PYTHONPATH  </a:t>
            </a:r>
          </a:p>
          <a:p>
            <a:pPr marL="0" indent="0">
              <a:buNone/>
            </a:pPr>
            <a:r>
              <a:rPr lang="zh-CN" altLang="en-US" sz="33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33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3300" dirty="0">
                <a:latin typeface="宋体" panose="02010600030101010101" pitchFamily="2" charset="-122"/>
                <a:ea typeface="宋体" panose="02010600030101010101" pitchFamily="2" charset="-122"/>
              </a:rPr>
              <a:t>进入</a:t>
            </a:r>
            <a:r>
              <a:rPr lang="en-US" altLang="zh-CN" sz="33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300" dirty="0">
                <a:latin typeface="宋体" panose="02010600030101010101" pitchFamily="2" charset="-122"/>
                <a:ea typeface="宋体" panose="02010600030101010101" pitchFamily="2" charset="-122"/>
              </a:rPr>
              <a:t>环境，输入：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sz="2500" dirty="0" err="1">
                <a:latin typeface="宋体" panose="02010600030101010101" pitchFamily="2" charset="-122"/>
                <a:ea typeface="宋体" panose="02010600030101010101" pitchFamily="2" charset="-122"/>
              </a:rPr>
              <a:t>caffe</a:t>
            </a: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pPr marL="0" indent="0">
              <a:buNone/>
            </a:pPr>
            <a:r>
              <a:rPr lang="zh-CN" altLang="en-US" sz="3300" dirty="0">
                <a:latin typeface="宋体" panose="02010600030101010101" pitchFamily="2" charset="-122"/>
                <a:ea typeface="宋体" panose="02010600030101010101" pitchFamily="2" charset="-122"/>
              </a:rPr>
              <a:t>    如果没有报错，证明安装成功。</a:t>
            </a:r>
          </a:p>
          <a:p>
            <a:pPr marL="0" indent="0">
              <a:buNone/>
            </a:pPr>
            <a:r>
              <a:rPr lang="zh-CN" altLang="en-US" sz="3300" dirty="0">
                <a:latin typeface="宋体" panose="02010600030101010101" pitchFamily="2" charset="-122"/>
                <a:ea typeface="宋体" panose="02010600030101010101" pitchFamily="2" charset="-122"/>
              </a:rPr>
              <a:t>    上面的方法，一旦关闭终端或者打开新终端则失效，如果放到配置文件中，可以永久有效果，</a:t>
            </a:r>
            <a:endParaRPr lang="en-US" altLang="zh-CN" sz="33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3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3300" dirty="0">
                <a:latin typeface="宋体" panose="02010600030101010101" pitchFamily="2" charset="-122"/>
                <a:ea typeface="宋体" panose="02010600030101010101" pitchFamily="2" charset="-122"/>
              </a:rPr>
              <a:t>命令操作如下：</a:t>
            </a:r>
          </a:p>
          <a:p>
            <a:pPr marL="0" indent="0">
              <a:buNone/>
            </a:pP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</a:rPr>
              <a:t>#A.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</a:rPr>
              <a:t>把环境变量路径放到 </a:t>
            </a: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</a:rPr>
              <a:t>~/.</a:t>
            </a:r>
            <a:r>
              <a:rPr lang="en-US" altLang="zh-CN" sz="2500" dirty="0" err="1">
                <a:latin typeface="宋体" panose="02010600030101010101" pitchFamily="2" charset="-122"/>
                <a:ea typeface="宋体" panose="02010600030101010101" pitchFamily="2" charset="-122"/>
              </a:rPr>
              <a:t>bashrc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</a:rPr>
              <a:t>文件中  </a:t>
            </a:r>
          </a:p>
          <a:p>
            <a:pPr marL="0" indent="0">
              <a:buNone/>
            </a:pP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500" dirty="0" err="1">
                <a:latin typeface="宋体" panose="02010600030101010101" pitchFamily="2" charset="-122"/>
                <a:ea typeface="宋体" panose="02010600030101010101" pitchFamily="2" charset="-122"/>
              </a:rPr>
              <a:t>sudo</a:t>
            </a: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</a:rPr>
              <a:t> echo export PYTHONPATH=“~/</a:t>
            </a:r>
            <a:r>
              <a:rPr lang="en-US" altLang="zh-CN" sz="2500" dirty="0" err="1">
                <a:latin typeface="宋体" panose="02010600030101010101" pitchFamily="2" charset="-122"/>
                <a:ea typeface="宋体" panose="02010600030101010101" pitchFamily="2" charset="-122"/>
              </a:rPr>
              <a:t>caffe</a:t>
            </a: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</a:rPr>
              <a:t>/python" &gt;&gt; ~/.</a:t>
            </a:r>
            <a:r>
              <a:rPr lang="en-US" altLang="zh-CN" sz="2500" dirty="0" err="1">
                <a:latin typeface="宋体" panose="02010600030101010101" pitchFamily="2" charset="-122"/>
                <a:ea typeface="宋体" panose="02010600030101010101" pitchFamily="2" charset="-122"/>
              </a:rPr>
              <a:t>bashrc</a:t>
            </a: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pPr marL="0" indent="0">
              <a:buNone/>
            </a:pP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</a:rPr>
              <a:t>	#B.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</a:rPr>
              <a:t>使环境变量生效  </a:t>
            </a:r>
          </a:p>
          <a:p>
            <a:pPr marL="0" indent="0">
              <a:buNone/>
            </a:pP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</a:rPr>
              <a:t>source ~/.</a:t>
            </a:r>
            <a:r>
              <a:rPr lang="en-US" altLang="zh-CN" sz="2500" dirty="0" err="1">
                <a:latin typeface="宋体" panose="02010600030101010101" pitchFamily="2" charset="-122"/>
                <a:ea typeface="宋体" panose="02010600030101010101" pitchFamily="2" charset="-122"/>
              </a:rPr>
              <a:t>bashrc</a:t>
            </a:r>
            <a:endParaRPr lang="zh-CN" altLang="en-US" sz="25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C9C975C-23A2-45F9-9545-EEFA561F4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844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Caffe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环境搭建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2094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2033A4-3905-414A-A68F-D5319FBE9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761"/>
            <a:ext cx="10515600" cy="53990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数据准备</a:t>
            </a:r>
            <a:endParaRPr lang="en-US" altLang="zh-CN" sz="1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数据分成了训练集（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60000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张共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类）和测试集（共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10000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张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类），每个类别放在一个单独的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文件夹里。并且将所有的图片，都生成了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txt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列表清单（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train.txt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test.txt)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mnist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图片数据下载：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http://pan.baidu.com/s/1pLMV4Kz</a:t>
            </a:r>
          </a:p>
          <a:p>
            <a:pPr marL="0" indent="0"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下载下来后，直接解压到当前用户根目录下就可以了。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导入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Caffe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库，并设定文件路径</a:t>
            </a:r>
            <a:endParaRPr lang="en-US" altLang="zh-CN" sz="1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其中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train.txt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test.txt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文件已经有了，其它三个文件，我们需要自己编写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576D077-0503-4D41-8532-D32429016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596" y="4037279"/>
            <a:ext cx="4050875" cy="1468155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B3A72EE2-4ECF-4478-A2E3-58201E108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01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手写字识别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176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CD3F39-40D2-49CF-9BB5-6FA9C4F95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455"/>
            <a:ext cx="10515600" cy="54263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3 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生成配置文件</a:t>
            </a:r>
            <a:endParaRPr lang="en-US" altLang="zh-CN" sz="1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配置文件实际上就是一些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txt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文档，只是后缀名是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prototxt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，我们可以直接到编辑器里编写，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也可以用代码生成。此处我用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来生成。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2C1CEE-A4CA-4683-BB10-DACA80222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829" y="2601669"/>
            <a:ext cx="4673384" cy="3320563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0A33B22E-C86D-4D98-A075-4A112156B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50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手写字识别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9201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3814E3-79E9-4F6C-B529-F9FB377D1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118"/>
            <a:ext cx="10515600" cy="546727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4 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生成参数文件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solver</a:t>
            </a:r>
          </a:p>
          <a:p>
            <a:pPr marL="0" indent="0">
              <a:buNone/>
            </a:pP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AA31B9-34E0-4EDB-B3AC-CF846EDEC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580" y="2451357"/>
            <a:ext cx="6066608" cy="3348195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E42820AB-A7B7-4271-81DF-F5FF0B7F0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45" y="18655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手写字识别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345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FE1681-820C-4033-B510-10B8BA609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491" y="1700957"/>
            <a:ext cx="10515600" cy="53717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5 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开始训练自己的模型</a:t>
            </a:r>
            <a:endParaRPr lang="en-US" altLang="zh-CN" sz="1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训练过程中，也在不停的测试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完整文件：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AFD2BD-F5BA-4842-ABAB-CF0F409C4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728" y="2742101"/>
            <a:ext cx="4210051" cy="1847851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0325912-32C9-483D-B835-FDE7C24D9A7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437467" y="5496984"/>
          <a:ext cx="503767" cy="438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包装程序外壳对象" showAsIcon="1" r:id="rId4" imgW="503280" imgH="437400" progId="Package">
                  <p:embed/>
                </p:oleObj>
              </mc:Choice>
              <mc:Fallback>
                <p:oleObj name="包装程序外壳对象" showAsIcon="1" r:id="rId4" imgW="503280" imgH="437400" progId="Package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D0325912-32C9-483D-B835-FDE7C24D9A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37467" y="5496984"/>
                        <a:ext cx="503767" cy="4381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1">
            <a:extLst>
              <a:ext uri="{FF2B5EF4-FFF2-40B4-BE49-F238E27FC236}">
                <a16:creationId xmlns:a16="http://schemas.microsoft.com/office/drawing/2014/main" id="{09E10E5B-2A22-4A6D-A759-929E4DB0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491" y="23318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手写字识别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909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237</Words>
  <Application>Microsoft Office PowerPoint</Application>
  <PresentationFormat>宽屏</PresentationFormat>
  <Paragraphs>99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宋体</vt:lpstr>
      <vt:lpstr>Arial</vt:lpstr>
      <vt:lpstr>Office 主题​​</vt:lpstr>
      <vt:lpstr>包装程序外壳对象</vt:lpstr>
      <vt:lpstr>Caffe环境搭建</vt:lpstr>
      <vt:lpstr>Caffe环境搭建</vt:lpstr>
      <vt:lpstr>Caffe环境搭建</vt:lpstr>
      <vt:lpstr>Caffe环境搭建</vt:lpstr>
      <vt:lpstr>手写字识别</vt:lpstr>
      <vt:lpstr>手写字识别</vt:lpstr>
      <vt:lpstr>手写字识别</vt:lpstr>
      <vt:lpstr>手写字识别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Caffe环境搭建</dc:title>
  <dc:creator>Lenovo</dc:creator>
  <cp:lastModifiedBy>Lenovo</cp:lastModifiedBy>
  <cp:revision>2</cp:revision>
  <dcterms:created xsi:type="dcterms:W3CDTF">2019-01-17T06:16:52Z</dcterms:created>
  <dcterms:modified xsi:type="dcterms:W3CDTF">2019-01-17T06:46:07Z</dcterms:modified>
</cp:coreProperties>
</file>