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59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7"/>
    <p:restoredTop sz="94647"/>
  </p:normalViewPr>
  <p:slideViewPr>
    <p:cSldViewPr snapToGrid="0" snapToObjects="1">
      <p:cViewPr varScale="1">
        <p:scale>
          <a:sx n="118" d="100"/>
          <a:sy n="118" d="100"/>
        </p:scale>
        <p:origin x="24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4E123-620A-9347-A61C-69C902BF227A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96B1C-B66A-884A-A4BB-15298A20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7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5C36-69A3-874B-97D7-2FA12D2537DD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C7E-51A0-9B4E-8A0B-4D405A5A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5C36-69A3-874B-97D7-2FA12D2537DD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C7E-51A0-9B4E-8A0B-4D405A5A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5C36-69A3-874B-97D7-2FA12D2537DD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C7E-51A0-9B4E-8A0B-4D405A5A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5C36-69A3-874B-97D7-2FA12D2537DD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C7E-51A0-9B4E-8A0B-4D405A5A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5C36-69A3-874B-97D7-2FA12D2537DD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C7E-51A0-9B4E-8A0B-4D405A5A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5C36-69A3-874B-97D7-2FA12D2537DD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C7E-51A0-9B4E-8A0B-4D405A5A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8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5C36-69A3-874B-97D7-2FA12D2537DD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C7E-51A0-9B4E-8A0B-4D405A5A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5C36-69A3-874B-97D7-2FA12D2537DD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C7E-51A0-9B4E-8A0B-4D405A5A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4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5C36-69A3-874B-97D7-2FA12D2537DD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C7E-51A0-9B4E-8A0B-4D405A5A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5C36-69A3-874B-97D7-2FA12D2537DD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C7E-51A0-9B4E-8A0B-4D405A5A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9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5C36-69A3-874B-97D7-2FA12D2537DD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C7E-51A0-9B4E-8A0B-4D405A5A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0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35C36-69A3-874B-97D7-2FA12D2537DD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CDC7E-51A0-9B4E-8A0B-4D405A5A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4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865944" y="1240809"/>
            <a:ext cx="5397122" cy="5944751"/>
            <a:chOff x="598564" y="1895961"/>
            <a:chExt cx="2178296" cy="239932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564" y="1895961"/>
              <a:ext cx="2178296" cy="176413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267564" y="3895172"/>
              <a:ext cx="840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Mesh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6264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20686" y="1915886"/>
            <a:ext cx="6825343" cy="3548741"/>
            <a:chOff x="2220686" y="1915886"/>
            <a:chExt cx="6825343" cy="3548741"/>
          </a:xfrm>
        </p:grpSpPr>
        <p:sp>
          <p:nvSpPr>
            <p:cNvPr id="3" name="Rectangle 2"/>
            <p:cNvSpPr/>
            <p:nvPr/>
          </p:nvSpPr>
          <p:spPr>
            <a:xfrm>
              <a:off x="2220686" y="3352798"/>
              <a:ext cx="6825343" cy="21118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 err="1" smtClean="0">
                  <a:solidFill>
                    <a:schemeClr val="tx1"/>
                  </a:solidFill>
                </a:rPr>
                <a:t>FleCSI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Core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058885" y="3853542"/>
              <a:ext cx="2677886" cy="14695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tx1"/>
                  </a:solidFill>
                </a:rPr>
                <a:t>Runtime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085114" y="3853542"/>
              <a:ext cx="2677886" cy="14695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tx1"/>
                  </a:solidFill>
                </a:rPr>
                <a:t>Data Structures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0686" y="2634342"/>
              <a:ext cx="6825343" cy="7184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 err="1" smtClean="0">
                  <a:solidFill>
                    <a:schemeClr val="tx1"/>
                  </a:solidFill>
                </a:rPr>
                <a:t>FleCSI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Specialization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20686" y="1915886"/>
              <a:ext cx="6825343" cy="7184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 smtClean="0">
                  <a:solidFill>
                    <a:schemeClr val="tx1"/>
                  </a:solidFill>
                </a:rPr>
                <a:t>Application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04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865944" y="1240809"/>
            <a:ext cx="5397122" cy="5944751"/>
            <a:chOff x="598564" y="1895961"/>
            <a:chExt cx="2178296" cy="239932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564" y="1895961"/>
              <a:ext cx="2178296" cy="176413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267564" y="3895172"/>
              <a:ext cx="840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Mesh</a:t>
              </a:r>
              <a:endParaRPr lang="en-US" sz="2000" b="1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3992880" y="5455920"/>
            <a:ext cx="405500" cy="733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989408" y="5031130"/>
            <a:ext cx="11574" cy="43983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93266" y="5034987"/>
            <a:ext cx="412830" cy="43598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89408" y="4240192"/>
            <a:ext cx="7716" cy="80251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3981692" y="4228618"/>
            <a:ext cx="432121" cy="40897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012557" y="4629873"/>
            <a:ext cx="393539" cy="41283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386805" y="5451676"/>
            <a:ext cx="432122" cy="1157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799635" y="5447818"/>
            <a:ext cx="837236" cy="385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406096" y="4641448"/>
            <a:ext cx="1" cy="817944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417671" y="4637590"/>
            <a:ext cx="389681" cy="829519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402238" y="4633732"/>
            <a:ext cx="621175" cy="22377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815068" y="4849792"/>
            <a:ext cx="196770" cy="613459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011838" y="4853651"/>
            <a:ext cx="628891" cy="601883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33013" y="4834359"/>
            <a:ext cx="0" cy="62889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011839" y="4834359"/>
            <a:ext cx="648181" cy="1157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610582" y="4016415"/>
            <a:ext cx="405113" cy="83337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981691" y="4024132"/>
            <a:ext cx="648182" cy="22377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989408" y="3406815"/>
            <a:ext cx="416689" cy="83337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406096" y="3418390"/>
            <a:ext cx="200628" cy="6096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9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6236297" y="1630503"/>
            <a:ext cx="2472728" cy="3493477"/>
            <a:chOff x="6236297" y="1630503"/>
            <a:chExt cx="2472728" cy="3493477"/>
          </a:xfrm>
        </p:grpSpPr>
        <p:grpSp>
          <p:nvGrpSpPr>
            <p:cNvPr id="137" name="Group 136"/>
            <p:cNvGrpSpPr/>
            <p:nvPr/>
          </p:nvGrpSpPr>
          <p:grpSpPr>
            <a:xfrm>
              <a:off x="7264400" y="3260726"/>
              <a:ext cx="1444625" cy="1847849"/>
              <a:chOff x="7264400" y="3260726"/>
              <a:chExt cx="1444625" cy="1847849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V="1">
                <a:off x="7490781" y="3266582"/>
                <a:ext cx="393643" cy="401843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7896225" y="3260726"/>
                <a:ext cx="400050" cy="209549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 flipV="1">
                <a:off x="8302625" y="3473451"/>
                <a:ext cx="406400" cy="809624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8496300" y="4302125"/>
                <a:ext cx="203200" cy="800100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7886700" y="5092700"/>
                <a:ext cx="628650" cy="9525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289925" y="4270375"/>
                <a:ext cx="215900" cy="838200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7886700" y="4489450"/>
                <a:ext cx="619125" cy="612775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7883525" y="3263900"/>
                <a:ext cx="3175" cy="828675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7880350" y="3470275"/>
                <a:ext cx="412750" cy="606425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293100" y="3470275"/>
                <a:ext cx="6350" cy="812800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299450" y="4279900"/>
                <a:ext cx="406400" cy="3175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7867650" y="4273550"/>
                <a:ext cx="441325" cy="212725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7880350" y="4067176"/>
                <a:ext cx="9525" cy="409574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 flipV="1">
                <a:off x="7899400" y="4070350"/>
                <a:ext cx="412750" cy="219075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7264400" y="4067175"/>
                <a:ext cx="635000" cy="425450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6654290" y="1630503"/>
              <a:ext cx="1246536" cy="2886716"/>
              <a:chOff x="6654290" y="1630503"/>
              <a:chExt cx="1246536" cy="2886716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6654290" y="2454692"/>
                <a:ext cx="4100" cy="619168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6662492" y="2454692"/>
                <a:ext cx="619166" cy="615068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6654290" y="3061559"/>
                <a:ext cx="623268" cy="4101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6871614" y="3065659"/>
                <a:ext cx="393643" cy="610967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6654290" y="2450593"/>
                <a:ext cx="836491" cy="205021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6658390" y="1634603"/>
                <a:ext cx="0" cy="828290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6662492" y="1630503"/>
                <a:ext cx="405943" cy="410044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7068435" y="2044649"/>
                <a:ext cx="414145" cy="602765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6666591" y="2032346"/>
                <a:ext cx="405944" cy="422347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7265257" y="2655614"/>
                <a:ext cx="209122" cy="422347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482581" y="2651514"/>
                <a:ext cx="397743" cy="619168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261156" y="3057458"/>
                <a:ext cx="639670" cy="217324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269357" y="3069760"/>
                <a:ext cx="209123" cy="610967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855212" y="3672526"/>
                <a:ext cx="635569" cy="8201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7265257" y="3676626"/>
                <a:ext cx="213223" cy="840593"/>
              </a:xfrm>
              <a:prstGeom prst="line">
                <a:avLst/>
              </a:pr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483476" y="3673475"/>
                <a:ext cx="406399" cy="403225"/>
              </a:xfrm>
              <a:prstGeom prst="line">
                <a:avLst/>
              </a:prstGeom>
              <a:ln w="349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6236297" y="3059828"/>
              <a:ext cx="1678329" cy="2064152"/>
              <a:chOff x="6236297" y="3059828"/>
              <a:chExt cx="1678329" cy="2064152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247486" y="5108933"/>
                <a:ext cx="405500" cy="733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6244014" y="4684143"/>
                <a:ext cx="11574" cy="439837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247872" y="4688000"/>
                <a:ext cx="412830" cy="435980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244014" y="3893205"/>
                <a:ext cx="7716" cy="802512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6236298" y="3881631"/>
                <a:ext cx="432121" cy="408972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6267163" y="4282886"/>
                <a:ext cx="393539" cy="41283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6641411" y="5104689"/>
                <a:ext cx="432122" cy="11575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7054241" y="5100831"/>
                <a:ext cx="837236" cy="3858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6660702" y="4294461"/>
                <a:ext cx="1" cy="817944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672277" y="4290603"/>
                <a:ext cx="389681" cy="829519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656844" y="4286745"/>
                <a:ext cx="621175" cy="223777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7069674" y="4502805"/>
                <a:ext cx="196770" cy="613459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266444" y="4506664"/>
                <a:ext cx="628891" cy="601883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7887619" y="4487372"/>
                <a:ext cx="0" cy="628892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 flipV="1">
                <a:off x="7266445" y="4487372"/>
                <a:ext cx="648181" cy="11575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865188" y="3669428"/>
                <a:ext cx="405113" cy="833377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6236297" y="3677145"/>
                <a:ext cx="648182" cy="223777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6244014" y="3059828"/>
                <a:ext cx="416689" cy="833377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660702" y="3071403"/>
                <a:ext cx="200628" cy="609600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669024" y="3675889"/>
                <a:ext cx="195072" cy="609599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5325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6236297" y="1630503"/>
            <a:ext cx="2472728" cy="3493477"/>
            <a:chOff x="6236297" y="1630503"/>
            <a:chExt cx="2472728" cy="3493477"/>
          </a:xfrm>
        </p:grpSpPr>
        <p:grpSp>
          <p:nvGrpSpPr>
            <p:cNvPr id="137" name="Group 136"/>
            <p:cNvGrpSpPr/>
            <p:nvPr/>
          </p:nvGrpSpPr>
          <p:grpSpPr>
            <a:xfrm>
              <a:off x="7264400" y="3260726"/>
              <a:ext cx="1444625" cy="1847849"/>
              <a:chOff x="7264400" y="3260726"/>
              <a:chExt cx="1444625" cy="1847849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V="1">
                <a:off x="7490781" y="3266582"/>
                <a:ext cx="393643" cy="4018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7896225" y="3260726"/>
                <a:ext cx="400050" cy="2095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 flipV="1">
                <a:off x="8302625" y="3473451"/>
                <a:ext cx="406400" cy="8096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8496300" y="4302125"/>
                <a:ext cx="203200" cy="8001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7886700" y="5092700"/>
                <a:ext cx="628650" cy="95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289925" y="4270375"/>
                <a:ext cx="215900" cy="838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7886700" y="4489450"/>
                <a:ext cx="619125" cy="6127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7883525" y="3263900"/>
                <a:ext cx="3175" cy="8286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7880350" y="3470275"/>
                <a:ext cx="412750" cy="6064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293100" y="3470275"/>
                <a:ext cx="6350" cy="8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299450" y="4279900"/>
                <a:ext cx="406400" cy="31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7867650" y="4273550"/>
                <a:ext cx="441325" cy="2127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7880350" y="4067176"/>
                <a:ext cx="9525" cy="409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 flipV="1">
                <a:off x="7899400" y="4070350"/>
                <a:ext cx="412750" cy="219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7264400" y="4067175"/>
                <a:ext cx="635000" cy="4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6654290" y="1630503"/>
              <a:ext cx="1246536" cy="2886716"/>
              <a:chOff x="6654290" y="1630503"/>
              <a:chExt cx="1246536" cy="2886716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6654290" y="2454692"/>
                <a:ext cx="4100" cy="6191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6662492" y="2454692"/>
                <a:ext cx="619166" cy="615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6654290" y="3061559"/>
                <a:ext cx="623268" cy="41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6871614" y="3065659"/>
                <a:ext cx="393643" cy="6109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6654290" y="2450593"/>
                <a:ext cx="836491" cy="2050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6658390" y="1634603"/>
                <a:ext cx="0" cy="828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6662492" y="1630503"/>
                <a:ext cx="405943" cy="4100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7068435" y="2044649"/>
                <a:ext cx="414145" cy="6027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6666591" y="2032346"/>
                <a:ext cx="405944" cy="4223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7265257" y="2655614"/>
                <a:ext cx="209122" cy="4223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482581" y="2651514"/>
                <a:ext cx="397743" cy="6191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261156" y="3057458"/>
                <a:ext cx="639670" cy="2173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269357" y="3069760"/>
                <a:ext cx="209123" cy="6109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855212" y="3672526"/>
                <a:ext cx="635569" cy="82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7265257" y="3676626"/>
                <a:ext cx="213223" cy="8405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483476" y="3673475"/>
                <a:ext cx="406399" cy="403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6236297" y="3059828"/>
              <a:ext cx="1678329" cy="2064152"/>
              <a:chOff x="6236297" y="3059828"/>
              <a:chExt cx="1678329" cy="2064152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247486" y="5108933"/>
                <a:ext cx="405500" cy="73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6244014" y="4684143"/>
                <a:ext cx="11574" cy="4398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247872" y="4688000"/>
                <a:ext cx="412830" cy="4359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244014" y="3893205"/>
                <a:ext cx="7716" cy="802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6236298" y="3881631"/>
                <a:ext cx="432121" cy="4089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6267163" y="4282886"/>
                <a:ext cx="393539" cy="4128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6641411" y="5104689"/>
                <a:ext cx="432122" cy="115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7054241" y="5100831"/>
                <a:ext cx="837236" cy="38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6660702" y="4294461"/>
                <a:ext cx="1" cy="8179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672277" y="4290603"/>
                <a:ext cx="389681" cy="8295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656844" y="4286745"/>
                <a:ext cx="621175" cy="2237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7069674" y="4502805"/>
                <a:ext cx="196770" cy="613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266444" y="4506664"/>
                <a:ext cx="628891" cy="6018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7887619" y="4487372"/>
                <a:ext cx="0" cy="6288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 flipV="1">
                <a:off x="7266445" y="4487372"/>
                <a:ext cx="648181" cy="115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865188" y="3669428"/>
                <a:ext cx="405113" cy="8333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6236297" y="3677145"/>
                <a:ext cx="648182" cy="2237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6244014" y="3059828"/>
                <a:ext cx="416689" cy="8333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660702" y="3071403"/>
                <a:ext cx="200628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669024" y="3675889"/>
                <a:ext cx="195072" cy="6095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Oval 1"/>
          <p:cNvSpPr/>
          <p:nvPr/>
        </p:nvSpPr>
        <p:spPr>
          <a:xfrm>
            <a:off x="6594239" y="1576073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586981" y="2396131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989752" y="1975217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403410" y="2584817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94239" y="3012989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203839" y="3009360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820697" y="3208931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227097" y="3419388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187840" y="3829417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6187840" y="4624074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180583" y="5034103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576097" y="5044989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993383" y="5041360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820697" y="5041360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426669" y="5023218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640755" y="4224933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200212" y="4428133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820698" y="4431761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223469" y="4221304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597869" y="4224933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801069" y="3629847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07040" y="3615332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820697" y="4007218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6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6236297" y="1630503"/>
            <a:ext cx="2472728" cy="3493477"/>
            <a:chOff x="6236297" y="1630503"/>
            <a:chExt cx="2472728" cy="3493477"/>
          </a:xfrm>
        </p:grpSpPr>
        <p:grpSp>
          <p:nvGrpSpPr>
            <p:cNvPr id="137" name="Group 136"/>
            <p:cNvGrpSpPr/>
            <p:nvPr/>
          </p:nvGrpSpPr>
          <p:grpSpPr>
            <a:xfrm>
              <a:off x="7264400" y="3260726"/>
              <a:ext cx="1444625" cy="1847849"/>
              <a:chOff x="7264400" y="3260726"/>
              <a:chExt cx="1444625" cy="1847849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V="1">
                <a:off x="7490781" y="3266582"/>
                <a:ext cx="393643" cy="4018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7896225" y="3260726"/>
                <a:ext cx="400050" cy="2095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 flipV="1">
                <a:off x="8302625" y="3473451"/>
                <a:ext cx="406400" cy="8096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8496300" y="4302125"/>
                <a:ext cx="203200" cy="8001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7886700" y="5092700"/>
                <a:ext cx="628650" cy="95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289925" y="4270375"/>
                <a:ext cx="215900" cy="838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7886700" y="4489450"/>
                <a:ext cx="619125" cy="6127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7883525" y="3263900"/>
                <a:ext cx="3175" cy="8286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7880350" y="3470275"/>
                <a:ext cx="412750" cy="6064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293100" y="3470275"/>
                <a:ext cx="6350" cy="8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299450" y="4279900"/>
                <a:ext cx="406400" cy="31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7867650" y="4273550"/>
                <a:ext cx="441325" cy="2127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7880350" y="4067176"/>
                <a:ext cx="9525" cy="409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 flipV="1">
                <a:off x="7899400" y="4070350"/>
                <a:ext cx="412750" cy="219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7264400" y="4067175"/>
                <a:ext cx="635000" cy="4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6654290" y="1630503"/>
              <a:ext cx="1246536" cy="2886716"/>
              <a:chOff x="6654290" y="1630503"/>
              <a:chExt cx="1246536" cy="2886716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6654290" y="2454692"/>
                <a:ext cx="4100" cy="6191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6662492" y="2454692"/>
                <a:ext cx="619166" cy="615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6654290" y="3061559"/>
                <a:ext cx="623268" cy="41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6871614" y="3065659"/>
                <a:ext cx="393643" cy="6109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6654290" y="2450593"/>
                <a:ext cx="836491" cy="2050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6658390" y="1634603"/>
                <a:ext cx="0" cy="828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6662492" y="1630503"/>
                <a:ext cx="405943" cy="4100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7068435" y="2044649"/>
                <a:ext cx="414145" cy="6027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6666591" y="2032346"/>
                <a:ext cx="405944" cy="4223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7265257" y="2655614"/>
                <a:ext cx="209122" cy="4223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482581" y="2651514"/>
                <a:ext cx="397743" cy="6191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261156" y="3057458"/>
                <a:ext cx="639670" cy="2173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269357" y="3069760"/>
                <a:ext cx="209123" cy="6109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855212" y="3672526"/>
                <a:ext cx="635569" cy="82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7265257" y="3676626"/>
                <a:ext cx="213223" cy="8405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483476" y="3673475"/>
                <a:ext cx="406399" cy="403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6236297" y="3059828"/>
              <a:ext cx="1678329" cy="2064152"/>
              <a:chOff x="6236297" y="3059828"/>
              <a:chExt cx="1678329" cy="2064152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247486" y="5108933"/>
                <a:ext cx="405500" cy="73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6244014" y="4684143"/>
                <a:ext cx="11574" cy="4398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247872" y="4688000"/>
                <a:ext cx="412830" cy="4359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244014" y="3893205"/>
                <a:ext cx="7716" cy="802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6236298" y="3881631"/>
                <a:ext cx="432121" cy="4089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6267163" y="4282886"/>
                <a:ext cx="393539" cy="4128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6641411" y="5104689"/>
                <a:ext cx="432122" cy="115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7054241" y="5100831"/>
                <a:ext cx="837236" cy="38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6660702" y="4294461"/>
                <a:ext cx="1" cy="8179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672277" y="4290603"/>
                <a:ext cx="389681" cy="8295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656844" y="4286745"/>
                <a:ext cx="621175" cy="2237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7069674" y="4502805"/>
                <a:ext cx="196770" cy="613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266444" y="4506664"/>
                <a:ext cx="628891" cy="6018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7887619" y="4487372"/>
                <a:ext cx="0" cy="6288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 flipV="1">
                <a:off x="7266445" y="4487372"/>
                <a:ext cx="648181" cy="115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865188" y="3669428"/>
                <a:ext cx="405113" cy="8333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6236297" y="3677145"/>
                <a:ext cx="648182" cy="2237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6244014" y="3059828"/>
                <a:ext cx="416689" cy="8333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660702" y="3071403"/>
                <a:ext cx="200628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669024" y="3675889"/>
                <a:ext cx="195072" cy="6095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Oval 1"/>
          <p:cNvSpPr/>
          <p:nvPr/>
        </p:nvSpPr>
        <p:spPr>
          <a:xfrm>
            <a:off x="6594239" y="1576073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1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989752" y="1975217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2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403410" y="2584817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3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0697" y="3208931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8227097" y="3419388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5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6993383" y="5041360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2" name="Oval 81"/>
          <p:cNvSpPr/>
          <p:nvPr/>
        </p:nvSpPr>
        <p:spPr>
          <a:xfrm>
            <a:off x="7820697" y="5041360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8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8426669" y="5023218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7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8640755" y="4224933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6</a:t>
            </a:r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02738" y="4999829"/>
            <a:ext cx="287258" cy="215444"/>
            <a:chOff x="4075155" y="3345957"/>
            <a:chExt cx="287258" cy="215444"/>
          </a:xfrm>
        </p:grpSpPr>
        <p:sp>
          <p:nvSpPr>
            <p:cNvPr id="78" name="Oval 77"/>
            <p:cNvSpPr/>
            <p:nvPr/>
          </p:nvSpPr>
          <p:spPr>
            <a:xfrm>
              <a:off x="4150204" y="338509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75155" y="334595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11</a:t>
              </a:r>
              <a:endParaRPr lang="en-US" sz="8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10803" y="5016622"/>
            <a:ext cx="287258" cy="215444"/>
            <a:chOff x="3540991" y="2519912"/>
            <a:chExt cx="287258" cy="215444"/>
          </a:xfrm>
        </p:grpSpPr>
        <p:sp>
          <p:nvSpPr>
            <p:cNvPr id="80" name="Oval 79"/>
            <p:cNvSpPr/>
            <p:nvPr/>
          </p:nvSpPr>
          <p:spPr>
            <a:xfrm>
              <a:off x="3616040" y="255905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0991" y="2519912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10</a:t>
              </a:r>
              <a:endParaRPr lang="en-US" sz="8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18793" y="4587293"/>
            <a:ext cx="287258" cy="215444"/>
            <a:chOff x="4381433" y="2201902"/>
            <a:chExt cx="287258" cy="215444"/>
          </a:xfrm>
        </p:grpSpPr>
        <p:sp>
          <p:nvSpPr>
            <p:cNvPr id="66" name="Oval 65"/>
            <p:cNvSpPr/>
            <p:nvPr/>
          </p:nvSpPr>
          <p:spPr>
            <a:xfrm>
              <a:off x="4456482" y="224104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81433" y="2201902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</a:t>
              </a:r>
              <a:endParaRPr lang="en-US" sz="8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03313" y="3783197"/>
            <a:ext cx="287258" cy="215444"/>
            <a:chOff x="4854958" y="2558696"/>
            <a:chExt cx="287258" cy="215444"/>
          </a:xfrm>
        </p:grpSpPr>
        <p:sp>
          <p:nvSpPr>
            <p:cNvPr id="92" name="Oval 91"/>
            <p:cNvSpPr/>
            <p:nvPr/>
          </p:nvSpPr>
          <p:spPr>
            <a:xfrm>
              <a:off x="4930007" y="2597838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54958" y="255869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</a:t>
              </a:r>
              <a:endParaRPr lang="en-US" sz="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12699" y="2974705"/>
            <a:ext cx="287258" cy="215444"/>
            <a:chOff x="4882681" y="2990607"/>
            <a:chExt cx="287258" cy="215444"/>
          </a:xfrm>
        </p:grpSpPr>
        <p:sp>
          <p:nvSpPr>
            <p:cNvPr id="94" name="Oval 93"/>
            <p:cNvSpPr/>
            <p:nvPr/>
          </p:nvSpPr>
          <p:spPr>
            <a:xfrm>
              <a:off x="4957730" y="302974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2681" y="299060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</a:t>
              </a:r>
              <a:endParaRPr lang="en-US" sz="8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05362" y="2350804"/>
            <a:ext cx="287258" cy="215444"/>
            <a:chOff x="5233154" y="3491816"/>
            <a:chExt cx="287258" cy="215444"/>
          </a:xfrm>
        </p:grpSpPr>
        <p:sp>
          <p:nvSpPr>
            <p:cNvPr id="89" name="Oval 88"/>
            <p:cNvSpPr/>
            <p:nvPr/>
          </p:nvSpPr>
          <p:spPr>
            <a:xfrm>
              <a:off x="5308203" y="3530958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33154" y="349181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15</a:t>
              </a:r>
              <a:endParaRPr lang="en-US" sz="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110402" y="2954935"/>
            <a:ext cx="287258" cy="215444"/>
            <a:chOff x="3953734" y="1786093"/>
            <a:chExt cx="287258" cy="215444"/>
          </a:xfrm>
        </p:grpSpPr>
        <p:sp>
          <p:nvSpPr>
            <p:cNvPr id="59" name="Oval 58"/>
            <p:cNvSpPr/>
            <p:nvPr/>
          </p:nvSpPr>
          <p:spPr>
            <a:xfrm>
              <a:off x="4028783" y="1825235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3734" y="178609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16</a:t>
              </a:r>
              <a:endParaRPr lang="en-US" sz="8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331347" y="3575452"/>
            <a:ext cx="287258" cy="215444"/>
            <a:chOff x="3737358" y="2060729"/>
            <a:chExt cx="287258" cy="215444"/>
          </a:xfrm>
        </p:grpSpPr>
        <p:sp>
          <p:nvSpPr>
            <p:cNvPr id="65" name="Oval 64"/>
            <p:cNvSpPr/>
            <p:nvPr/>
          </p:nvSpPr>
          <p:spPr>
            <a:xfrm>
              <a:off x="3812407" y="209987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7358" y="2060729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17</a:t>
              </a:r>
              <a:endParaRPr lang="en-US" sz="8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728316" y="3964769"/>
            <a:ext cx="287258" cy="215444"/>
            <a:chOff x="4158181" y="2573291"/>
            <a:chExt cx="287258" cy="215444"/>
          </a:xfrm>
        </p:grpSpPr>
        <p:sp>
          <p:nvSpPr>
            <p:cNvPr id="91" name="Oval 90"/>
            <p:cNvSpPr/>
            <p:nvPr/>
          </p:nvSpPr>
          <p:spPr>
            <a:xfrm>
              <a:off x="4233230" y="261243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58181" y="257329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18</a:t>
              </a:r>
              <a:endParaRPr lang="en-US" sz="8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154643" y="4170188"/>
            <a:ext cx="287258" cy="215444"/>
            <a:chOff x="5089415" y="3080860"/>
            <a:chExt cx="287258" cy="215444"/>
          </a:xfrm>
        </p:grpSpPr>
        <p:sp>
          <p:nvSpPr>
            <p:cNvPr id="87" name="Oval 86"/>
            <p:cNvSpPr/>
            <p:nvPr/>
          </p:nvSpPr>
          <p:spPr>
            <a:xfrm>
              <a:off x="5164464" y="3120002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89415" y="308086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19</a:t>
              </a:r>
              <a:endParaRPr lang="en-US" sz="8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747706" y="4395942"/>
            <a:ext cx="287258" cy="215444"/>
            <a:chOff x="3871445" y="2980610"/>
            <a:chExt cx="287258" cy="215444"/>
          </a:xfrm>
        </p:grpSpPr>
        <p:sp>
          <p:nvSpPr>
            <p:cNvPr id="75" name="Oval 74"/>
            <p:cNvSpPr/>
            <p:nvPr/>
          </p:nvSpPr>
          <p:spPr>
            <a:xfrm>
              <a:off x="3946494" y="3019752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71445" y="298061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</a:t>
              </a:r>
              <a:endParaRPr lang="en-US" sz="8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123624" y="4384725"/>
            <a:ext cx="287258" cy="215444"/>
            <a:chOff x="4809794" y="3347080"/>
            <a:chExt cx="287258" cy="215444"/>
          </a:xfrm>
        </p:grpSpPr>
        <p:sp>
          <p:nvSpPr>
            <p:cNvPr id="86" name="Oval 85"/>
            <p:cNvSpPr/>
            <p:nvPr/>
          </p:nvSpPr>
          <p:spPr>
            <a:xfrm>
              <a:off x="4884843" y="3386222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09794" y="334708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21</a:t>
              </a:r>
              <a:endParaRPr lang="en-US" sz="8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515522" y="4181640"/>
            <a:ext cx="287258" cy="215444"/>
            <a:chOff x="4126155" y="3485901"/>
            <a:chExt cx="287258" cy="215444"/>
          </a:xfrm>
        </p:grpSpPr>
        <p:sp>
          <p:nvSpPr>
            <p:cNvPr id="90" name="Oval 89"/>
            <p:cNvSpPr/>
            <p:nvPr/>
          </p:nvSpPr>
          <p:spPr>
            <a:xfrm>
              <a:off x="4201204" y="352504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26155" y="348590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</a:t>
              </a:r>
              <a:endParaRPr lang="en-US" sz="8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723510" y="3584664"/>
            <a:ext cx="287258" cy="215444"/>
            <a:chOff x="4318241" y="3791398"/>
            <a:chExt cx="287258" cy="215444"/>
          </a:xfrm>
        </p:grpSpPr>
        <p:sp>
          <p:nvSpPr>
            <p:cNvPr id="77" name="Oval 76"/>
            <p:cNvSpPr/>
            <p:nvPr/>
          </p:nvSpPr>
          <p:spPr>
            <a:xfrm>
              <a:off x="4393290" y="383054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18241" y="3791398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23</a:t>
              </a:r>
              <a:endParaRPr lang="en-US" sz="800" dirty="0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789709" y="979714"/>
            <a:ext cx="318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Mesh with vertices (ungrouped)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6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6236297" y="1630503"/>
            <a:ext cx="2472728" cy="3493477"/>
            <a:chOff x="6236297" y="1630503"/>
            <a:chExt cx="2472728" cy="3493477"/>
          </a:xfrm>
        </p:grpSpPr>
        <p:grpSp>
          <p:nvGrpSpPr>
            <p:cNvPr id="137" name="Group 136"/>
            <p:cNvGrpSpPr/>
            <p:nvPr/>
          </p:nvGrpSpPr>
          <p:grpSpPr>
            <a:xfrm>
              <a:off x="7264400" y="3260726"/>
              <a:ext cx="1444625" cy="1847849"/>
              <a:chOff x="7264400" y="3260726"/>
              <a:chExt cx="1444625" cy="1847849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V="1">
                <a:off x="7490781" y="3266582"/>
                <a:ext cx="393643" cy="4018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7896225" y="3260726"/>
                <a:ext cx="400050" cy="2095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 flipV="1">
                <a:off x="8302625" y="3473451"/>
                <a:ext cx="406400" cy="8096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8496300" y="4302125"/>
                <a:ext cx="203200" cy="8001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7886700" y="5092700"/>
                <a:ext cx="628650" cy="95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289925" y="4270375"/>
                <a:ext cx="215900" cy="838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7886700" y="4489450"/>
                <a:ext cx="619125" cy="6127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7883525" y="3263900"/>
                <a:ext cx="3175" cy="8286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7880350" y="3470275"/>
                <a:ext cx="412750" cy="6064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293100" y="3470275"/>
                <a:ext cx="6350" cy="8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299450" y="4279900"/>
                <a:ext cx="406400" cy="31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7867650" y="4273550"/>
                <a:ext cx="441325" cy="2127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7880350" y="4067176"/>
                <a:ext cx="9525" cy="4095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 flipV="1">
                <a:off x="7899400" y="4070350"/>
                <a:ext cx="412750" cy="219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7264400" y="4067175"/>
                <a:ext cx="635000" cy="4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6654290" y="1630503"/>
              <a:ext cx="1246536" cy="2886716"/>
              <a:chOff x="6654290" y="1630503"/>
              <a:chExt cx="1246536" cy="2886716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6654290" y="2454692"/>
                <a:ext cx="4100" cy="6191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6662492" y="2454692"/>
                <a:ext cx="619166" cy="615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6654290" y="3061559"/>
                <a:ext cx="623268" cy="41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6871614" y="3065659"/>
                <a:ext cx="393643" cy="6109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6654290" y="2450593"/>
                <a:ext cx="836491" cy="2050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6658390" y="1634603"/>
                <a:ext cx="0" cy="828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6662492" y="1630503"/>
                <a:ext cx="405943" cy="4100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7068435" y="2044649"/>
                <a:ext cx="414145" cy="6027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6666591" y="2032346"/>
                <a:ext cx="405944" cy="4223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7265257" y="2655614"/>
                <a:ext cx="209122" cy="4223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482581" y="2651514"/>
                <a:ext cx="397743" cy="6191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261156" y="3057458"/>
                <a:ext cx="639670" cy="2173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269357" y="3069760"/>
                <a:ext cx="209123" cy="6109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855212" y="3672526"/>
                <a:ext cx="635569" cy="82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7265257" y="3676626"/>
                <a:ext cx="213223" cy="8405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483476" y="3673475"/>
                <a:ext cx="406399" cy="403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6236297" y="3059828"/>
              <a:ext cx="1678329" cy="2064152"/>
              <a:chOff x="6236297" y="3059828"/>
              <a:chExt cx="1678329" cy="2064152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247486" y="5108933"/>
                <a:ext cx="405500" cy="73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6244014" y="4684143"/>
                <a:ext cx="11574" cy="4398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247872" y="4688000"/>
                <a:ext cx="412830" cy="4359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244014" y="3893205"/>
                <a:ext cx="7716" cy="802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6236298" y="3881631"/>
                <a:ext cx="432121" cy="4089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6267163" y="4282886"/>
                <a:ext cx="393539" cy="4128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6641411" y="5104689"/>
                <a:ext cx="432122" cy="115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7054241" y="5100831"/>
                <a:ext cx="837236" cy="38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6660702" y="4294461"/>
                <a:ext cx="1" cy="8179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672277" y="4290603"/>
                <a:ext cx="389681" cy="8295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656844" y="4286745"/>
                <a:ext cx="621175" cy="2237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7069674" y="4502805"/>
                <a:ext cx="196770" cy="613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266444" y="4506664"/>
                <a:ext cx="628891" cy="6018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7887619" y="4487372"/>
                <a:ext cx="0" cy="6288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 flipV="1">
                <a:off x="7266445" y="4487372"/>
                <a:ext cx="648181" cy="115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865188" y="3669428"/>
                <a:ext cx="405113" cy="8333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6236297" y="3677145"/>
                <a:ext cx="648182" cy="2237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6244014" y="3059828"/>
                <a:ext cx="416689" cy="8333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660702" y="3071403"/>
                <a:ext cx="200628" cy="609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669024" y="3675889"/>
                <a:ext cx="195072" cy="6095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Oval 1"/>
          <p:cNvSpPr/>
          <p:nvPr/>
        </p:nvSpPr>
        <p:spPr>
          <a:xfrm>
            <a:off x="6594239" y="1576073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989752" y="1975217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403410" y="2584817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0697" y="3208931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8227097" y="3419388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5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6993383" y="5041360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2" name="Oval 81"/>
          <p:cNvSpPr/>
          <p:nvPr/>
        </p:nvSpPr>
        <p:spPr>
          <a:xfrm>
            <a:off x="7820697" y="5041360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8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8426669" y="5023218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7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8640755" y="4224933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6</a:t>
            </a:r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02738" y="4999829"/>
            <a:ext cx="287258" cy="215444"/>
            <a:chOff x="4075155" y="3345957"/>
            <a:chExt cx="287258" cy="215444"/>
          </a:xfrm>
        </p:grpSpPr>
        <p:sp>
          <p:nvSpPr>
            <p:cNvPr id="78" name="Oval 77"/>
            <p:cNvSpPr/>
            <p:nvPr/>
          </p:nvSpPr>
          <p:spPr>
            <a:xfrm>
              <a:off x="4150204" y="338509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75155" y="334595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11</a:t>
              </a:r>
              <a:endParaRPr lang="en-US" sz="8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10803" y="5016622"/>
            <a:ext cx="287258" cy="215444"/>
            <a:chOff x="3540991" y="2519912"/>
            <a:chExt cx="287258" cy="215444"/>
          </a:xfrm>
        </p:grpSpPr>
        <p:sp>
          <p:nvSpPr>
            <p:cNvPr id="80" name="Oval 79"/>
            <p:cNvSpPr/>
            <p:nvPr/>
          </p:nvSpPr>
          <p:spPr>
            <a:xfrm>
              <a:off x="3616040" y="255905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0991" y="2519912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10</a:t>
              </a:r>
              <a:endParaRPr lang="en-US" sz="8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18793" y="4587293"/>
            <a:ext cx="287258" cy="215444"/>
            <a:chOff x="4381433" y="2201902"/>
            <a:chExt cx="287258" cy="215444"/>
          </a:xfrm>
        </p:grpSpPr>
        <p:sp>
          <p:nvSpPr>
            <p:cNvPr id="66" name="Oval 65"/>
            <p:cNvSpPr/>
            <p:nvPr/>
          </p:nvSpPr>
          <p:spPr>
            <a:xfrm>
              <a:off x="4456482" y="2241044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81433" y="2201902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</a:t>
              </a:r>
              <a:endParaRPr lang="en-US" sz="8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03313" y="3783197"/>
            <a:ext cx="287258" cy="215444"/>
            <a:chOff x="4854958" y="2558696"/>
            <a:chExt cx="287258" cy="215444"/>
          </a:xfrm>
        </p:grpSpPr>
        <p:sp>
          <p:nvSpPr>
            <p:cNvPr id="92" name="Oval 91"/>
            <p:cNvSpPr/>
            <p:nvPr/>
          </p:nvSpPr>
          <p:spPr>
            <a:xfrm>
              <a:off x="4930007" y="2597838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54958" y="255869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</a:t>
              </a:r>
              <a:endParaRPr lang="en-US" sz="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12699" y="2974705"/>
            <a:ext cx="287258" cy="215444"/>
            <a:chOff x="4882681" y="2990607"/>
            <a:chExt cx="287258" cy="215444"/>
          </a:xfrm>
        </p:grpSpPr>
        <p:sp>
          <p:nvSpPr>
            <p:cNvPr id="94" name="Oval 93"/>
            <p:cNvSpPr/>
            <p:nvPr/>
          </p:nvSpPr>
          <p:spPr>
            <a:xfrm>
              <a:off x="4957730" y="3029749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2681" y="299060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</a:t>
              </a:r>
              <a:endParaRPr lang="en-US" sz="8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05362" y="2350804"/>
            <a:ext cx="287258" cy="215444"/>
            <a:chOff x="5233154" y="3491816"/>
            <a:chExt cx="287258" cy="215444"/>
          </a:xfrm>
        </p:grpSpPr>
        <p:sp>
          <p:nvSpPr>
            <p:cNvPr id="89" name="Oval 88"/>
            <p:cNvSpPr/>
            <p:nvPr/>
          </p:nvSpPr>
          <p:spPr>
            <a:xfrm>
              <a:off x="5308203" y="3530958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33154" y="349181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15</a:t>
              </a:r>
              <a:endParaRPr lang="en-US" sz="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110402" y="2954935"/>
            <a:ext cx="287258" cy="215444"/>
            <a:chOff x="3953734" y="1786093"/>
            <a:chExt cx="287258" cy="215444"/>
          </a:xfrm>
        </p:grpSpPr>
        <p:sp>
          <p:nvSpPr>
            <p:cNvPr id="59" name="Oval 58"/>
            <p:cNvSpPr/>
            <p:nvPr/>
          </p:nvSpPr>
          <p:spPr>
            <a:xfrm>
              <a:off x="4028783" y="1825235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3734" y="178609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16</a:t>
              </a:r>
              <a:endParaRPr lang="en-US" sz="8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331347" y="3575452"/>
            <a:ext cx="287258" cy="215444"/>
            <a:chOff x="3737358" y="2060729"/>
            <a:chExt cx="287258" cy="215444"/>
          </a:xfrm>
        </p:grpSpPr>
        <p:sp>
          <p:nvSpPr>
            <p:cNvPr id="65" name="Oval 64"/>
            <p:cNvSpPr/>
            <p:nvPr/>
          </p:nvSpPr>
          <p:spPr>
            <a:xfrm>
              <a:off x="3812407" y="209987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7358" y="2060729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17</a:t>
              </a:r>
              <a:endParaRPr lang="en-US" sz="8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728316" y="3964769"/>
            <a:ext cx="287258" cy="215444"/>
            <a:chOff x="4158181" y="2573291"/>
            <a:chExt cx="287258" cy="215444"/>
          </a:xfrm>
        </p:grpSpPr>
        <p:sp>
          <p:nvSpPr>
            <p:cNvPr id="91" name="Oval 90"/>
            <p:cNvSpPr/>
            <p:nvPr/>
          </p:nvSpPr>
          <p:spPr>
            <a:xfrm>
              <a:off x="4233230" y="261243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58181" y="257329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18</a:t>
              </a:r>
              <a:endParaRPr lang="en-US" sz="8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154643" y="4170188"/>
            <a:ext cx="287258" cy="215444"/>
            <a:chOff x="5089415" y="3080860"/>
            <a:chExt cx="287258" cy="215444"/>
          </a:xfrm>
        </p:grpSpPr>
        <p:sp>
          <p:nvSpPr>
            <p:cNvPr id="87" name="Oval 86"/>
            <p:cNvSpPr/>
            <p:nvPr/>
          </p:nvSpPr>
          <p:spPr>
            <a:xfrm>
              <a:off x="5164464" y="3120002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89415" y="308086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19</a:t>
              </a:r>
              <a:endParaRPr lang="en-US" sz="8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747706" y="4395942"/>
            <a:ext cx="287258" cy="215444"/>
            <a:chOff x="3871445" y="2980610"/>
            <a:chExt cx="287258" cy="215444"/>
          </a:xfrm>
        </p:grpSpPr>
        <p:sp>
          <p:nvSpPr>
            <p:cNvPr id="75" name="Oval 74"/>
            <p:cNvSpPr/>
            <p:nvPr/>
          </p:nvSpPr>
          <p:spPr>
            <a:xfrm>
              <a:off x="3946494" y="3019752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71445" y="298061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</a:t>
              </a:r>
              <a:endParaRPr lang="en-US" sz="8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123624" y="4384725"/>
            <a:ext cx="287258" cy="215444"/>
            <a:chOff x="4809794" y="3347080"/>
            <a:chExt cx="287258" cy="215444"/>
          </a:xfrm>
        </p:grpSpPr>
        <p:sp>
          <p:nvSpPr>
            <p:cNvPr id="86" name="Oval 85"/>
            <p:cNvSpPr/>
            <p:nvPr/>
          </p:nvSpPr>
          <p:spPr>
            <a:xfrm>
              <a:off x="4884843" y="3386222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09794" y="334708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21</a:t>
              </a:r>
              <a:endParaRPr lang="en-US" sz="8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515522" y="4181640"/>
            <a:ext cx="287258" cy="215444"/>
            <a:chOff x="4126155" y="3485901"/>
            <a:chExt cx="287258" cy="215444"/>
          </a:xfrm>
        </p:grpSpPr>
        <p:sp>
          <p:nvSpPr>
            <p:cNvPr id="90" name="Oval 89"/>
            <p:cNvSpPr/>
            <p:nvPr/>
          </p:nvSpPr>
          <p:spPr>
            <a:xfrm>
              <a:off x="4201204" y="352504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26155" y="3485901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</a:t>
              </a:r>
              <a:endParaRPr lang="en-US" sz="8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723510" y="3584664"/>
            <a:ext cx="287258" cy="215444"/>
            <a:chOff x="4318241" y="3791398"/>
            <a:chExt cx="287258" cy="215444"/>
          </a:xfrm>
        </p:grpSpPr>
        <p:sp>
          <p:nvSpPr>
            <p:cNvPr id="77" name="Oval 76"/>
            <p:cNvSpPr/>
            <p:nvPr/>
          </p:nvSpPr>
          <p:spPr>
            <a:xfrm>
              <a:off x="4393290" y="383054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18241" y="3791398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23</a:t>
              </a:r>
              <a:endParaRPr lang="en-US" sz="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066011" y="3760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093720" y="33073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406437" y="389911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757252" y="39921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784962" y="31351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382686" y="31984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582587" y="3529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580608" y="41979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889860" y="44691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395054" y="380807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422764" y="341420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652353" y="274127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7309454" y="280460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835927" y="341505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14</a:t>
            </a:r>
            <a:endParaRPr 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824050" y="41251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507630" y="45150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185272" y="473236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17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620992" y="476517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18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216263" y="417571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004536" y="260562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7957932" y="38317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21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996001" y="437827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22</a:t>
            </a:r>
            <a:endParaRPr 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2928219" y="57960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6308978" y="454928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24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854879" y="218258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25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8242313" y="39559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26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8317522" y="429710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201735" y="48354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28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6633205" y="18943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29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904958" y="47741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23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89709" y="979714"/>
            <a:ext cx="385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Mesh </a:t>
            </a:r>
            <a:r>
              <a:rPr lang="en-US" smtClean="0"/>
              <a:t>with cells &amp; vertices </a:t>
            </a:r>
            <a:r>
              <a:rPr lang="en-US" dirty="0" smtClean="0"/>
              <a:t>(ungrouped)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102738" y="1576073"/>
            <a:ext cx="2675177" cy="3655993"/>
            <a:chOff x="6102738" y="1576073"/>
            <a:chExt cx="2675177" cy="3655993"/>
          </a:xfrm>
        </p:grpSpPr>
        <p:grpSp>
          <p:nvGrpSpPr>
            <p:cNvPr id="139" name="Group 138"/>
            <p:cNvGrpSpPr/>
            <p:nvPr/>
          </p:nvGrpSpPr>
          <p:grpSpPr>
            <a:xfrm>
              <a:off x="6236297" y="1630503"/>
              <a:ext cx="2472728" cy="3493477"/>
              <a:chOff x="6236297" y="1630503"/>
              <a:chExt cx="2472728" cy="3493477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7264400" y="3260726"/>
                <a:ext cx="1444625" cy="1847849"/>
                <a:chOff x="7264400" y="3260726"/>
                <a:chExt cx="1444625" cy="1847849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7490781" y="3266582"/>
                  <a:ext cx="393643" cy="4018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H="1" flipV="1">
                  <a:off x="7896225" y="3260726"/>
                  <a:ext cx="400050" cy="20954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H="1" flipV="1">
                  <a:off x="8302625" y="3473451"/>
                  <a:ext cx="406400" cy="8096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8496300" y="4302125"/>
                  <a:ext cx="203200" cy="8001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7886700" y="5092700"/>
                  <a:ext cx="628650" cy="95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8289925" y="4270375"/>
                  <a:ext cx="215900" cy="838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7886700" y="4489450"/>
                  <a:ext cx="619125" cy="6127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7883525" y="3263900"/>
                  <a:ext cx="3175" cy="8286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7880350" y="3470275"/>
                  <a:ext cx="412750" cy="6064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8293100" y="3470275"/>
                  <a:ext cx="6350" cy="812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299450" y="4279900"/>
                  <a:ext cx="406400" cy="31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flipV="1">
                  <a:off x="7867650" y="4273550"/>
                  <a:ext cx="441325" cy="2127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H="1" flipV="1">
                  <a:off x="7880350" y="4067176"/>
                  <a:ext cx="9525" cy="4095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 flipV="1">
                  <a:off x="7899400" y="4070350"/>
                  <a:ext cx="412750" cy="2190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H="1">
                  <a:off x="7264400" y="4067175"/>
                  <a:ext cx="635000" cy="42545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oup 137"/>
              <p:cNvGrpSpPr/>
              <p:nvPr/>
            </p:nvGrpSpPr>
            <p:grpSpPr>
              <a:xfrm>
                <a:off x="6654290" y="1630503"/>
                <a:ext cx="1246536" cy="2886716"/>
                <a:chOff x="6654290" y="1630503"/>
                <a:chExt cx="1246536" cy="2886716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 flipH="1" flipV="1">
                  <a:off x="6654290" y="2454692"/>
                  <a:ext cx="4100" cy="619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 flipV="1">
                  <a:off x="6662492" y="2454692"/>
                  <a:ext cx="619166" cy="6150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6654290" y="3061559"/>
                  <a:ext cx="623268" cy="410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6871614" y="3065659"/>
                  <a:ext cx="393643" cy="6109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 flipV="1">
                  <a:off x="6654290" y="2450593"/>
                  <a:ext cx="836491" cy="2050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6658390" y="1634603"/>
                  <a:ext cx="0" cy="8282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 flipV="1">
                  <a:off x="6662492" y="1630503"/>
                  <a:ext cx="405943" cy="4100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7068435" y="2044649"/>
                  <a:ext cx="414145" cy="6027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6666591" y="2032346"/>
                  <a:ext cx="405944" cy="4223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7265257" y="2655614"/>
                  <a:ext cx="209122" cy="4223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482581" y="2651514"/>
                  <a:ext cx="397743" cy="619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7261156" y="3057458"/>
                  <a:ext cx="639670" cy="2173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269357" y="3069760"/>
                  <a:ext cx="209123" cy="6109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6855212" y="3672526"/>
                  <a:ext cx="635569" cy="820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7265257" y="3676626"/>
                  <a:ext cx="213223" cy="840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7483476" y="3673475"/>
                  <a:ext cx="406399" cy="4032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/>
              <p:cNvGrpSpPr/>
              <p:nvPr/>
            </p:nvGrpSpPr>
            <p:grpSpPr>
              <a:xfrm>
                <a:off x="6236297" y="3059828"/>
                <a:ext cx="1678329" cy="2064152"/>
                <a:chOff x="6236297" y="3059828"/>
                <a:chExt cx="1678329" cy="2064152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247486" y="5108933"/>
                  <a:ext cx="405500" cy="73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6244014" y="4684143"/>
                  <a:ext cx="11574" cy="4398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6247872" y="4688000"/>
                  <a:ext cx="412830" cy="4359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244014" y="3893205"/>
                  <a:ext cx="7716" cy="8025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 flipV="1">
                  <a:off x="6236298" y="3881631"/>
                  <a:ext cx="432121" cy="4089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6267163" y="4282886"/>
                  <a:ext cx="393539" cy="4128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6641411" y="5104689"/>
                  <a:ext cx="432122" cy="115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7054241" y="5100831"/>
                  <a:ext cx="837236" cy="38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6660702" y="4294461"/>
                  <a:ext cx="1" cy="8179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6672277" y="4290603"/>
                  <a:ext cx="389681" cy="8295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656844" y="4286745"/>
                  <a:ext cx="621175" cy="2237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7069674" y="4502805"/>
                  <a:ext cx="196770" cy="613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266444" y="4506664"/>
                  <a:ext cx="628891" cy="601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7887619" y="4487372"/>
                  <a:ext cx="0" cy="62889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H="1" flipV="1">
                  <a:off x="7266445" y="4487372"/>
                  <a:ext cx="648181" cy="115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865188" y="3669428"/>
                  <a:ext cx="405113" cy="8333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6236297" y="3677145"/>
                  <a:ext cx="648182" cy="2237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H="1">
                  <a:off x="6244014" y="3059828"/>
                  <a:ext cx="416689" cy="8333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660702" y="3071403"/>
                  <a:ext cx="200628" cy="609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V="1">
                  <a:off x="6669024" y="3675889"/>
                  <a:ext cx="195072" cy="6095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Oval 1"/>
            <p:cNvSpPr/>
            <p:nvPr/>
          </p:nvSpPr>
          <p:spPr>
            <a:xfrm>
              <a:off x="6594239" y="157607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1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989752" y="197521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2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7403410" y="258481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3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7820697" y="320893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8227097" y="3419388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5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6993383" y="504136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7820697" y="504136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8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426669" y="5023218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7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8640755" y="422493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6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102738" y="4999829"/>
              <a:ext cx="287258" cy="215444"/>
              <a:chOff x="4075155" y="3345957"/>
              <a:chExt cx="287258" cy="215444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150204" y="3385099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075155" y="3345957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11</a:t>
                </a:r>
                <a:endParaRPr lang="en-US" sz="8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510803" y="5016622"/>
              <a:ext cx="287258" cy="215444"/>
              <a:chOff x="3540991" y="2519912"/>
              <a:chExt cx="287258" cy="215444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616040" y="2559054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540991" y="2519912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10</a:t>
                </a:r>
                <a:endParaRPr lang="en-US" sz="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118793" y="4587293"/>
              <a:ext cx="287258" cy="215444"/>
              <a:chOff x="4381433" y="2201902"/>
              <a:chExt cx="287258" cy="21544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456482" y="2241044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381433" y="2201902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12</a:t>
                </a:r>
                <a:endParaRPr lang="en-US" sz="8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103313" y="3783197"/>
              <a:ext cx="287258" cy="215444"/>
              <a:chOff x="4854958" y="2558696"/>
              <a:chExt cx="287258" cy="21544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4930007" y="2597838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854958" y="255869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13</a:t>
                </a:r>
                <a:endParaRPr lang="en-US" sz="8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512699" y="2974705"/>
              <a:ext cx="287258" cy="215444"/>
              <a:chOff x="4882681" y="2990607"/>
              <a:chExt cx="287258" cy="215444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4957730" y="3029749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82681" y="2990607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14</a:t>
                </a:r>
                <a:endParaRPr lang="en-US" sz="8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505362" y="2350804"/>
              <a:ext cx="287258" cy="215444"/>
              <a:chOff x="5233154" y="3491816"/>
              <a:chExt cx="287258" cy="215444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5308203" y="3530958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233154" y="349181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15</a:t>
                </a:r>
                <a:endParaRPr lang="en-US" sz="8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110402" y="2954935"/>
              <a:ext cx="287258" cy="215444"/>
              <a:chOff x="3953734" y="1786093"/>
              <a:chExt cx="287258" cy="215444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4028783" y="1825235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953734" y="1786093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16</a:t>
                </a:r>
                <a:endParaRPr lang="en-US" sz="800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331347" y="3575452"/>
              <a:ext cx="287258" cy="215444"/>
              <a:chOff x="3737358" y="2060729"/>
              <a:chExt cx="287258" cy="215444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3812407" y="2099871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737358" y="2060729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17</a:t>
                </a:r>
                <a:endParaRPr lang="en-US" sz="8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728316" y="3964769"/>
              <a:ext cx="287258" cy="215444"/>
              <a:chOff x="4158181" y="2573291"/>
              <a:chExt cx="287258" cy="215444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4233230" y="2612433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58181" y="2573291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18</a:t>
                </a:r>
                <a:endParaRPr lang="en-US" sz="8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8154643" y="4170188"/>
              <a:ext cx="287258" cy="215444"/>
              <a:chOff x="5089415" y="3080860"/>
              <a:chExt cx="287258" cy="215444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5164464" y="3120002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089415" y="3080860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19</a:t>
                </a:r>
                <a:endParaRPr lang="en-US" sz="8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7747706" y="4395942"/>
              <a:ext cx="287258" cy="215444"/>
              <a:chOff x="3871445" y="2980610"/>
              <a:chExt cx="287258" cy="2154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946494" y="3019752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871445" y="2980610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20</a:t>
                </a:r>
                <a:endParaRPr lang="en-US" sz="8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23624" y="4384725"/>
              <a:ext cx="287258" cy="215444"/>
              <a:chOff x="4809794" y="3347080"/>
              <a:chExt cx="287258" cy="215444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884843" y="3386222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809794" y="3347080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21</a:t>
                </a:r>
                <a:endParaRPr lang="en-US" sz="800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515522" y="4181640"/>
              <a:ext cx="287258" cy="215444"/>
              <a:chOff x="4126155" y="3485901"/>
              <a:chExt cx="287258" cy="215444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4201204" y="3525043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126155" y="3485901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22</a:t>
                </a:r>
                <a:endParaRPr lang="en-US" sz="800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723510" y="3584664"/>
              <a:ext cx="287258" cy="215444"/>
              <a:chOff x="4318241" y="3791398"/>
              <a:chExt cx="287258" cy="215444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393290" y="383054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18241" y="3791398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23</a:t>
                </a:r>
                <a:endParaRPr lang="en-US" sz="800" dirty="0"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789709" y="979714"/>
            <a:ext cx="294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Mesh with vertices </a:t>
            </a:r>
            <a:r>
              <a:rPr lang="en-US" smtClean="0"/>
              <a:t>(grouped)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0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41"/>
          <p:cNvSpPr txBox="1"/>
          <p:nvPr/>
        </p:nvSpPr>
        <p:spPr>
          <a:xfrm>
            <a:off x="12928219" y="57960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102738" y="1576073"/>
            <a:ext cx="2675177" cy="3655993"/>
            <a:chOff x="6102738" y="1576073"/>
            <a:chExt cx="2675177" cy="3655993"/>
          </a:xfrm>
        </p:grpSpPr>
        <p:grpSp>
          <p:nvGrpSpPr>
            <p:cNvPr id="139" name="Group 138"/>
            <p:cNvGrpSpPr/>
            <p:nvPr/>
          </p:nvGrpSpPr>
          <p:grpSpPr>
            <a:xfrm>
              <a:off x="6236297" y="1630503"/>
              <a:ext cx="2472728" cy="3493477"/>
              <a:chOff x="6236297" y="1630503"/>
              <a:chExt cx="2472728" cy="3493477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7264400" y="3260726"/>
                <a:ext cx="1444625" cy="1847849"/>
                <a:chOff x="7264400" y="3260726"/>
                <a:chExt cx="1444625" cy="1847849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7490781" y="3266582"/>
                  <a:ext cx="393643" cy="4018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H="1" flipV="1">
                  <a:off x="7896225" y="3260726"/>
                  <a:ext cx="400050" cy="20954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H="1" flipV="1">
                  <a:off x="8302625" y="3473451"/>
                  <a:ext cx="406400" cy="8096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8496300" y="4302125"/>
                  <a:ext cx="203200" cy="8001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7886700" y="5092700"/>
                  <a:ext cx="628650" cy="95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8289925" y="4270375"/>
                  <a:ext cx="215900" cy="838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7886700" y="4489450"/>
                  <a:ext cx="619125" cy="6127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7883525" y="3263900"/>
                  <a:ext cx="3175" cy="8286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7880350" y="3470275"/>
                  <a:ext cx="412750" cy="6064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8293100" y="3470275"/>
                  <a:ext cx="6350" cy="812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299450" y="4279900"/>
                  <a:ext cx="406400" cy="31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flipV="1">
                  <a:off x="7867650" y="4273550"/>
                  <a:ext cx="441325" cy="2127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H="1" flipV="1">
                  <a:off x="7880350" y="4067176"/>
                  <a:ext cx="9525" cy="4095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 flipV="1">
                  <a:off x="7899400" y="4070350"/>
                  <a:ext cx="412750" cy="2190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H="1">
                  <a:off x="7264400" y="4067175"/>
                  <a:ext cx="635000" cy="42545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oup 137"/>
              <p:cNvGrpSpPr/>
              <p:nvPr/>
            </p:nvGrpSpPr>
            <p:grpSpPr>
              <a:xfrm>
                <a:off x="6654290" y="1630503"/>
                <a:ext cx="1246536" cy="2886716"/>
                <a:chOff x="6654290" y="1630503"/>
                <a:chExt cx="1246536" cy="2886716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 flipH="1" flipV="1">
                  <a:off x="6654290" y="2454692"/>
                  <a:ext cx="4100" cy="619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 flipV="1">
                  <a:off x="6662492" y="2454692"/>
                  <a:ext cx="619166" cy="6150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6654290" y="3061559"/>
                  <a:ext cx="623268" cy="410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6871614" y="3065659"/>
                  <a:ext cx="393643" cy="6109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 flipV="1">
                  <a:off x="6654290" y="2450593"/>
                  <a:ext cx="836491" cy="2050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6658390" y="1634603"/>
                  <a:ext cx="0" cy="8282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 flipV="1">
                  <a:off x="6662492" y="1630503"/>
                  <a:ext cx="405943" cy="4100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7068435" y="2044649"/>
                  <a:ext cx="414145" cy="6027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6666591" y="2032346"/>
                  <a:ext cx="405944" cy="4223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7265257" y="2655614"/>
                  <a:ext cx="209122" cy="4223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482581" y="2651514"/>
                  <a:ext cx="397743" cy="6191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7261156" y="3057458"/>
                  <a:ext cx="639670" cy="2173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269357" y="3069760"/>
                  <a:ext cx="209123" cy="6109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6855212" y="3672526"/>
                  <a:ext cx="635569" cy="820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7265257" y="3676626"/>
                  <a:ext cx="213223" cy="840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7483476" y="3673475"/>
                  <a:ext cx="406399" cy="4032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/>
              <p:cNvGrpSpPr/>
              <p:nvPr/>
            </p:nvGrpSpPr>
            <p:grpSpPr>
              <a:xfrm>
                <a:off x="6236297" y="3059828"/>
                <a:ext cx="1678329" cy="2064152"/>
                <a:chOff x="6236297" y="3059828"/>
                <a:chExt cx="1678329" cy="2064152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247486" y="5108933"/>
                  <a:ext cx="405500" cy="73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6244014" y="4684143"/>
                  <a:ext cx="11574" cy="4398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6247872" y="4688000"/>
                  <a:ext cx="412830" cy="4359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244014" y="3893205"/>
                  <a:ext cx="7716" cy="8025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 flipV="1">
                  <a:off x="6236298" y="3881631"/>
                  <a:ext cx="432121" cy="4089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6267163" y="4282886"/>
                  <a:ext cx="393539" cy="4128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6641411" y="5104689"/>
                  <a:ext cx="432122" cy="115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7054241" y="5100831"/>
                  <a:ext cx="837236" cy="38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6660702" y="4294461"/>
                  <a:ext cx="1" cy="8179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6672277" y="4290603"/>
                  <a:ext cx="389681" cy="8295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656844" y="4286745"/>
                  <a:ext cx="621175" cy="2237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7069674" y="4502805"/>
                  <a:ext cx="196770" cy="613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266444" y="4506664"/>
                  <a:ext cx="628891" cy="601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7887619" y="4487372"/>
                  <a:ext cx="0" cy="62889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H="1" flipV="1">
                  <a:off x="7266445" y="4487372"/>
                  <a:ext cx="648181" cy="115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865188" y="3669428"/>
                  <a:ext cx="405113" cy="8333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6236297" y="3677145"/>
                  <a:ext cx="648182" cy="2237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H="1">
                  <a:off x="6244014" y="3059828"/>
                  <a:ext cx="416689" cy="8333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660702" y="3071403"/>
                  <a:ext cx="200628" cy="609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V="1">
                  <a:off x="6669024" y="3675889"/>
                  <a:ext cx="195072" cy="6095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Oval 1"/>
            <p:cNvSpPr/>
            <p:nvPr/>
          </p:nvSpPr>
          <p:spPr>
            <a:xfrm>
              <a:off x="6594239" y="157607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1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989752" y="197521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2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7403410" y="258481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3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7820697" y="3208931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8227097" y="3419388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5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6993383" y="504136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7820697" y="504136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8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426669" y="5023218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7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8640755" y="4224933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6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102738" y="4999829"/>
              <a:ext cx="287258" cy="215444"/>
              <a:chOff x="4075155" y="3345957"/>
              <a:chExt cx="287258" cy="215444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150204" y="3385099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075155" y="3345957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11</a:t>
                </a:r>
                <a:endParaRPr lang="en-US" sz="8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510803" y="5016622"/>
              <a:ext cx="287258" cy="215444"/>
              <a:chOff x="3540991" y="2519912"/>
              <a:chExt cx="287258" cy="215444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616040" y="2559054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540991" y="2519912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smtClean="0"/>
                  <a:t>10</a:t>
                </a:r>
                <a:endParaRPr lang="en-US" sz="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118793" y="4587293"/>
              <a:ext cx="287258" cy="215444"/>
              <a:chOff x="4381433" y="2201902"/>
              <a:chExt cx="287258" cy="21544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456482" y="2241044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381433" y="2201902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12</a:t>
                </a:r>
                <a:endParaRPr lang="en-US" sz="8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103313" y="3783197"/>
              <a:ext cx="287258" cy="215444"/>
              <a:chOff x="4854958" y="2558696"/>
              <a:chExt cx="287258" cy="21544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4930007" y="2597838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854958" y="255869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13</a:t>
                </a:r>
                <a:endParaRPr lang="en-US" sz="8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512699" y="2974705"/>
              <a:ext cx="287258" cy="215444"/>
              <a:chOff x="4882681" y="2990607"/>
              <a:chExt cx="287258" cy="215444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4957730" y="3029749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82681" y="2990607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14</a:t>
                </a:r>
                <a:endParaRPr lang="en-US" sz="8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505362" y="2350804"/>
              <a:ext cx="287258" cy="215444"/>
              <a:chOff x="5233154" y="3491816"/>
              <a:chExt cx="287258" cy="215444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5308203" y="3530958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233154" y="349181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15</a:t>
                </a:r>
                <a:endParaRPr lang="en-US" sz="8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110402" y="2954935"/>
              <a:ext cx="287258" cy="215444"/>
              <a:chOff x="3953734" y="1786093"/>
              <a:chExt cx="287258" cy="215444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4028783" y="1825235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953734" y="1786093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16</a:t>
                </a:r>
                <a:endParaRPr lang="en-US" sz="800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331347" y="3575452"/>
              <a:ext cx="287258" cy="215444"/>
              <a:chOff x="3737358" y="2060729"/>
              <a:chExt cx="287258" cy="215444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3812407" y="2099871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737358" y="2060729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17</a:t>
                </a:r>
                <a:endParaRPr lang="en-US" sz="8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728316" y="3964769"/>
              <a:ext cx="287258" cy="215444"/>
              <a:chOff x="4158181" y="2573291"/>
              <a:chExt cx="287258" cy="215444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4233230" y="2612433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58181" y="2573291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18</a:t>
                </a:r>
                <a:endParaRPr lang="en-US" sz="8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8154643" y="4170188"/>
              <a:ext cx="287258" cy="215444"/>
              <a:chOff x="5089415" y="3080860"/>
              <a:chExt cx="287258" cy="215444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5164464" y="3120002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089415" y="3080860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19</a:t>
                </a:r>
                <a:endParaRPr lang="en-US" sz="8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7747706" y="4395942"/>
              <a:ext cx="287258" cy="215444"/>
              <a:chOff x="3871445" y="2980610"/>
              <a:chExt cx="287258" cy="2154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946494" y="3019752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871445" y="2980610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20</a:t>
                </a:r>
                <a:endParaRPr lang="en-US" sz="8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23624" y="4384725"/>
              <a:ext cx="287258" cy="215444"/>
              <a:chOff x="4809794" y="3347080"/>
              <a:chExt cx="287258" cy="215444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884843" y="3386222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809794" y="3347080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21</a:t>
                </a:r>
                <a:endParaRPr lang="en-US" sz="800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515522" y="4181640"/>
              <a:ext cx="287258" cy="215444"/>
              <a:chOff x="4126155" y="3485901"/>
              <a:chExt cx="287258" cy="215444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4201204" y="3525043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126155" y="3485901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22</a:t>
                </a:r>
                <a:endParaRPr lang="en-US" sz="800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723510" y="3584664"/>
              <a:ext cx="287258" cy="215444"/>
              <a:chOff x="4318241" y="3791398"/>
              <a:chExt cx="287258" cy="215444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393290" y="3830540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18241" y="3791398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23</a:t>
                </a:r>
                <a:endParaRPr lang="en-US" sz="800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7066011" y="376057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93720" y="33073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406437" y="389911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757252" y="399214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en-US" sz="12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784962" y="313513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382686" y="31984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582587" y="35290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580608" y="41979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89860" y="446913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en-US" sz="12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395054" y="380807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422764" y="341420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en-US" sz="12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652353" y="274127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309454" y="280460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13</a:t>
              </a:r>
              <a:endParaRPr lang="en-US" sz="12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35927" y="341505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14</a:t>
              </a:r>
              <a:endParaRPr lang="en-US" sz="12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24050" y="412514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15</a:t>
              </a:r>
              <a:endParaRPr lang="en-US" sz="12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507630" y="4515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185272" y="473236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620992" y="476517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18</a:t>
              </a:r>
              <a:endParaRPr lang="en-US" sz="12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216263" y="417571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</a:t>
              </a:r>
              <a:endParaRPr lang="en-US" sz="12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004536" y="260562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20</a:t>
              </a:r>
              <a:endParaRPr lang="en-US" sz="12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957932" y="383175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21</a:t>
              </a:r>
              <a:endParaRPr lang="en-US" sz="12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996001" y="437827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308978" y="454928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24</a:t>
              </a:r>
              <a:endParaRPr lang="en-US" sz="12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854879" y="218258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25</a:t>
              </a:r>
              <a:endParaRPr lang="en-US" sz="12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242313" y="395596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</a:t>
              </a:r>
              <a:endParaRPr lang="en-US" sz="12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317522" y="429710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27</a:t>
              </a:r>
              <a:endParaRPr lang="en-US" sz="12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01735" y="483545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633205" y="189432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29</a:t>
              </a:r>
              <a:endParaRPr lang="en-US" sz="12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904958" y="477412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23</a:t>
              </a:r>
              <a:endParaRPr lang="en-US" sz="1200" dirty="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789709" y="979714"/>
            <a:ext cx="385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Mesh </a:t>
            </a:r>
            <a:r>
              <a:rPr lang="en-US" smtClean="0"/>
              <a:t>with cells &amp; vertices </a:t>
            </a:r>
            <a:r>
              <a:rPr lang="en-US" dirty="0" smtClean="0"/>
              <a:t>(ungrouped)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1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19743" y="21770"/>
            <a:ext cx="11389790" cy="6956420"/>
            <a:chOff x="119743" y="21770"/>
            <a:chExt cx="11389790" cy="6956420"/>
          </a:xfrm>
        </p:grpSpPr>
        <p:sp>
          <p:nvSpPr>
            <p:cNvPr id="41" name="Rectangle 40"/>
            <p:cNvSpPr/>
            <p:nvPr/>
          </p:nvSpPr>
          <p:spPr>
            <a:xfrm>
              <a:off x="119743" y="2945632"/>
              <a:ext cx="11386457" cy="20151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9743" y="21771"/>
              <a:ext cx="11386457" cy="292386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595845" y="306976"/>
              <a:ext cx="1689463" cy="53122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flecsi</a:t>
              </a:r>
              <a:r>
                <a:rPr lang="en-US" dirty="0" smtClean="0">
                  <a:solidFill>
                    <a:schemeClr val="tx1"/>
                  </a:solidFill>
                </a:rPr>
                <a:t>::initialize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008017" y="1596823"/>
              <a:ext cx="1550126" cy="9233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</a:t>
              </a:r>
              <a:r>
                <a:rPr lang="en-US" smtClean="0">
                  <a:solidFill>
                    <a:schemeClr val="tx1"/>
                  </a:solidFill>
                </a:rPr>
                <a:t>registered tasks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Curved Connector 4"/>
            <p:cNvCxnSpPr>
              <a:stCxn id="2" idx="2"/>
              <a:endCxn id="3" idx="1"/>
            </p:cNvCxnSpPr>
            <p:nvPr/>
          </p:nvCxnSpPr>
          <p:spPr>
            <a:xfrm rot="5400000">
              <a:off x="1114153" y="732063"/>
              <a:ext cx="1220289" cy="1432560"/>
            </a:xfrm>
            <a:prstGeom prst="curvedConnector4">
              <a:avLst>
                <a:gd name="adj1" fmla="val 31084"/>
                <a:gd name="adj2" fmla="val 142553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3533503" y="1596823"/>
              <a:ext cx="1550126" cy="9233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execute runtime</a:t>
              </a:r>
              <a:br>
                <a:rPr lang="en-US" smtClean="0">
                  <a:solidFill>
                    <a:schemeClr val="tx1"/>
                  </a:solidFill>
                </a:rPr>
              </a:br>
              <a:r>
                <a:rPr lang="en-US" smtClean="0">
                  <a:solidFill>
                    <a:schemeClr val="tx1"/>
                  </a:solidFill>
                </a:rPr>
                <a:t>driver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3" idx="3"/>
              <a:endCxn id="8" idx="1"/>
            </p:cNvCxnSpPr>
            <p:nvPr/>
          </p:nvCxnSpPr>
          <p:spPr>
            <a:xfrm>
              <a:off x="2558143" y="2058488"/>
              <a:ext cx="9753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8" idx="2"/>
              <a:endCxn id="11" idx="1"/>
            </p:cNvCxnSpPr>
            <p:nvPr/>
          </p:nvCxnSpPr>
          <p:spPr>
            <a:xfrm rot="5400000">
              <a:off x="2405510" y="2050125"/>
              <a:ext cx="1433029" cy="2373084"/>
            </a:xfrm>
            <a:prstGeom prst="curvedConnector4">
              <a:avLst>
                <a:gd name="adj1" fmla="val 30094"/>
                <a:gd name="adj2" fmla="val 120642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1935482" y="3491517"/>
              <a:ext cx="8669378" cy="923331"/>
              <a:chOff x="1935482" y="3725093"/>
              <a:chExt cx="8669378" cy="92333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935482" y="3725093"/>
                <a:ext cx="1550126" cy="92333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process registered data clients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308566" y="3725093"/>
                <a:ext cx="1550126" cy="92333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process registered fields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Arrow Connector 17"/>
              <p:cNvCxnSpPr>
                <a:stCxn id="11" idx="3"/>
                <a:endCxn id="17" idx="1"/>
              </p:cNvCxnSpPr>
              <p:nvPr/>
            </p:nvCxnSpPr>
            <p:spPr>
              <a:xfrm>
                <a:off x="3485608" y="4186758"/>
                <a:ext cx="82295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6681650" y="3725094"/>
                <a:ext cx="1550126" cy="92333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execute specialization top-level-task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17" idx="3"/>
                <a:endCxn id="21" idx="1"/>
              </p:cNvCxnSpPr>
              <p:nvPr/>
            </p:nvCxnSpPr>
            <p:spPr>
              <a:xfrm>
                <a:off x="5858692" y="4186758"/>
                <a:ext cx="82295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9054734" y="3725094"/>
                <a:ext cx="1550126" cy="92333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execute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SPMD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task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Arrow Connector 25"/>
              <p:cNvCxnSpPr>
                <a:stCxn id="21" idx="3"/>
                <a:endCxn id="25" idx="1"/>
              </p:cNvCxnSpPr>
              <p:nvPr/>
            </p:nvCxnSpPr>
            <p:spPr>
              <a:xfrm>
                <a:off x="8231776" y="4186759"/>
                <a:ext cx="82295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/>
            <p:cNvSpPr/>
            <p:nvPr/>
          </p:nvSpPr>
          <p:spPr>
            <a:xfrm>
              <a:off x="119743" y="4963090"/>
              <a:ext cx="11386457" cy="2015100"/>
            </a:xfrm>
            <a:prstGeom prst="rect">
              <a:avLst/>
            </a:prstGeom>
            <a:solidFill>
              <a:schemeClr val="bg1">
                <a:lumMod val="9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5162116" y="5508975"/>
              <a:ext cx="3999411" cy="923330"/>
              <a:chOff x="3045823" y="4958373"/>
              <a:chExt cx="3999411" cy="92333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045823" y="4958373"/>
                <a:ext cx="1550126" cy="92333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execute </a:t>
                </a:r>
                <a:r>
                  <a:rPr lang="en-US" smtClean="0">
                    <a:solidFill>
                      <a:schemeClr val="tx1"/>
                    </a:solidFill>
                  </a:rPr>
                  <a:t>specialization SPMD task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495108" y="5096872"/>
                <a:ext cx="1550126" cy="64633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execute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driver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29" idx="3"/>
                <a:endCxn id="30" idx="1"/>
              </p:cNvCxnSpPr>
              <p:nvPr/>
            </p:nvCxnSpPr>
            <p:spPr>
              <a:xfrm>
                <a:off x="4595949" y="5420038"/>
                <a:ext cx="89915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834956" y="21770"/>
              <a:ext cx="2671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 err="1" smtClean="0"/>
                <a:t>flecsi</a:t>
              </a:r>
              <a:r>
                <a:rPr lang="en-US" i="1" dirty="0" smtClean="0"/>
                <a:t>/execution/</a:t>
              </a:r>
              <a:r>
                <a:rPr lang="en-US" i="1" dirty="0" err="1" smtClean="0"/>
                <a:t>context.h</a:t>
              </a:r>
              <a:endParaRPr lang="en-US" i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31776" y="2945631"/>
              <a:ext cx="3277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 err="1" smtClean="0"/>
                <a:t>flecsi</a:t>
              </a:r>
              <a:r>
                <a:rPr lang="en-US" i="1" dirty="0" smtClean="0"/>
                <a:t>/execution/</a:t>
              </a:r>
              <a:r>
                <a:rPr lang="en-US" i="1" dirty="0" err="1" smtClean="0"/>
                <a:t>runtime_driver.h</a:t>
              </a:r>
              <a:endParaRPr lang="en-US" i="1" dirty="0"/>
            </a:p>
          </p:txBody>
        </p:sp>
        <p:cxnSp>
          <p:nvCxnSpPr>
            <p:cNvPr id="31" name="Curved Connector 30"/>
            <p:cNvCxnSpPr>
              <a:stCxn id="25" idx="2"/>
              <a:endCxn id="29" idx="1"/>
            </p:cNvCxnSpPr>
            <p:nvPr/>
          </p:nvCxnSpPr>
          <p:spPr>
            <a:xfrm rot="5400000">
              <a:off x="6718061" y="2858904"/>
              <a:ext cx="1555792" cy="4667681"/>
            </a:xfrm>
            <a:prstGeom prst="curvedConnector4">
              <a:avLst>
                <a:gd name="adj1" fmla="val 28866"/>
                <a:gd name="adj2" fmla="val 113061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231776" y="4968846"/>
              <a:ext cx="3277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 err="1" smtClean="0"/>
                <a:t>flecsi</a:t>
              </a:r>
              <a:r>
                <a:rPr lang="en-US" i="1" dirty="0" smtClean="0"/>
                <a:t>/execution/</a:t>
              </a:r>
              <a:r>
                <a:rPr lang="en-US" i="1" dirty="0" err="1" smtClean="0"/>
                <a:t>runtime_driver.h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3687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217</Words>
  <Application>Microsoft Macintosh PowerPoint</Application>
  <PresentationFormat>Widescreen</PresentationFormat>
  <Paragraphs>175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Ben Bergen</cp:lastModifiedBy>
  <cp:revision>14</cp:revision>
  <dcterms:created xsi:type="dcterms:W3CDTF">2017-09-05T17:47:21Z</dcterms:created>
  <dcterms:modified xsi:type="dcterms:W3CDTF">2017-10-21T04:02:00Z</dcterms:modified>
</cp:coreProperties>
</file>