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E123-620A-9347-A61C-69C902BF227A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6B1C-B66A-884A-A4BB-15298A2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5C36-69A3-874B-97D7-2FA12D2537DD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65944" y="1240809"/>
            <a:ext cx="5397122" cy="5944751"/>
            <a:chOff x="598564" y="1895961"/>
            <a:chExt cx="2178296" cy="2399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64" y="1895961"/>
              <a:ext cx="2178296" cy="176413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7564" y="38951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Mesh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2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65944" y="1240809"/>
            <a:ext cx="5397122" cy="5944751"/>
            <a:chOff x="598564" y="1895961"/>
            <a:chExt cx="2178296" cy="2399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64" y="1895961"/>
              <a:ext cx="2178296" cy="176413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7564" y="38951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Mesh</a:t>
              </a:r>
              <a:endParaRPr lang="en-US" sz="2000" b="1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992880" y="5455920"/>
            <a:ext cx="405500" cy="733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89408" y="5031130"/>
            <a:ext cx="11574" cy="43983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3266" y="5034987"/>
            <a:ext cx="412830" cy="43598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89408" y="4240192"/>
            <a:ext cx="7716" cy="8025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981692" y="4228618"/>
            <a:ext cx="432121" cy="40897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012557" y="4629873"/>
            <a:ext cx="393539" cy="41283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86805" y="5451676"/>
            <a:ext cx="432122" cy="115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99635" y="5447818"/>
            <a:ext cx="837236" cy="385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406096" y="4641448"/>
            <a:ext cx="1" cy="81794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17671" y="4637590"/>
            <a:ext cx="389681" cy="82951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02238" y="4633732"/>
            <a:ext cx="621175" cy="2237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15068" y="4849792"/>
            <a:ext cx="196770" cy="6134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11838" y="4853651"/>
            <a:ext cx="628891" cy="60188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33013" y="4834359"/>
            <a:ext cx="0" cy="62889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011839" y="4834359"/>
            <a:ext cx="648181" cy="115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10582" y="4016415"/>
            <a:ext cx="405113" cy="8333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981691" y="4024132"/>
            <a:ext cx="648182" cy="2237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89408" y="3406815"/>
            <a:ext cx="416689" cy="8333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06096" y="3418390"/>
            <a:ext cx="200628" cy="6096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32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/>
          <p:nvPr/>
        </p:nvSpPr>
        <p:spPr>
          <a:xfrm>
            <a:off x="6594239" y="15760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86981" y="23961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89752" y="19752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03410" y="25848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94239" y="301298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03839" y="3009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20697" y="32089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27097" y="341938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87840" y="38294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187840" y="462407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180583" y="503410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76097" y="504498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993383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20697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426669" y="5023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640755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00212" y="44281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20698" y="443176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223469" y="422130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597869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801069" y="362984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07040" y="361533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820697" y="4007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/>
          <p:nvPr/>
        </p:nvSpPr>
        <p:spPr>
          <a:xfrm>
            <a:off x="6594239" y="15760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1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89752" y="19752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2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03410" y="25848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3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0697" y="32089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227097" y="341938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993383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7820697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26669" y="5023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40755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2738" y="4999829"/>
            <a:ext cx="287258" cy="215444"/>
            <a:chOff x="4075155" y="3345957"/>
            <a:chExt cx="287258" cy="215444"/>
          </a:xfrm>
        </p:grpSpPr>
        <p:sp>
          <p:nvSpPr>
            <p:cNvPr id="78" name="Oval 77"/>
            <p:cNvSpPr/>
            <p:nvPr/>
          </p:nvSpPr>
          <p:spPr>
            <a:xfrm>
              <a:off x="4150204" y="338509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5155" y="334595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10803" y="5016622"/>
            <a:ext cx="287258" cy="215444"/>
            <a:chOff x="3540991" y="2519912"/>
            <a:chExt cx="287258" cy="215444"/>
          </a:xfrm>
        </p:grpSpPr>
        <p:sp>
          <p:nvSpPr>
            <p:cNvPr id="80" name="Oval 79"/>
            <p:cNvSpPr/>
            <p:nvPr/>
          </p:nvSpPr>
          <p:spPr>
            <a:xfrm>
              <a:off x="3616040" y="255905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0991" y="251991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10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8793" y="4587293"/>
            <a:ext cx="287258" cy="215444"/>
            <a:chOff x="4381433" y="2201902"/>
            <a:chExt cx="287258" cy="215444"/>
          </a:xfrm>
        </p:grpSpPr>
        <p:sp>
          <p:nvSpPr>
            <p:cNvPr id="66" name="Oval 65"/>
            <p:cNvSpPr/>
            <p:nvPr/>
          </p:nvSpPr>
          <p:spPr>
            <a:xfrm>
              <a:off x="4456482" y="224104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1433" y="220190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</a:t>
              </a:r>
              <a:endParaRPr lang="en-US" sz="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3313" y="3783197"/>
            <a:ext cx="287258" cy="215444"/>
            <a:chOff x="4854958" y="2558696"/>
            <a:chExt cx="287258" cy="215444"/>
          </a:xfrm>
        </p:grpSpPr>
        <p:sp>
          <p:nvSpPr>
            <p:cNvPr id="92" name="Oval 91"/>
            <p:cNvSpPr/>
            <p:nvPr/>
          </p:nvSpPr>
          <p:spPr>
            <a:xfrm>
              <a:off x="4930007" y="259783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4958" y="255869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</a:t>
              </a:r>
              <a:endParaRPr lang="en-US" sz="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2699" y="2974705"/>
            <a:ext cx="287258" cy="215444"/>
            <a:chOff x="4882681" y="2990607"/>
            <a:chExt cx="287258" cy="215444"/>
          </a:xfrm>
        </p:grpSpPr>
        <p:sp>
          <p:nvSpPr>
            <p:cNvPr id="94" name="Oval 93"/>
            <p:cNvSpPr/>
            <p:nvPr/>
          </p:nvSpPr>
          <p:spPr>
            <a:xfrm>
              <a:off x="4957730" y="302974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2681" y="299060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</a:t>
              </a:r>
              <a:endParaRPr lang="en-US" sz="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5362" y="2350804"/>
            <a:ext cx="287258" cy="215444"/>
            <a:chOff x="5233154" y="3491816"/>
            <a:chExt cx="287258" cy="215444"/>
          </a:xfrm>
        </p:grpSpPr>
        <p:sp>
          <p:nvSpPr>
            <p:cNvPr id="89" name="Oval 88"/>
            <p:cNvSpPr/>
            <p:nvPr/>
          </p:nvSpPr>
          <p:spPr>
            <a:xfrm>
              <a:off x="5308203" y="353095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3154" y="349181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10402" y="2954935"/>
            <a:ext cx="287258" cy="215444"/>
            <a:chOff x="3953734" y="1786093"/>
            <a:chExt cx="287258" cy="215444"/>
          </a:xfrm>
        </p:grpSpPr>
        <p:sp>
          <p:nvSpPr>
            <p:cNvPr id="59" name="Oval 58"/>
            <p:cNvSpPr/>
            <p:nvPr/>
          </p:nvSpPr>
          <p:spPr>
            <a:xfrm>
              <a:off x="4028783" y="1825235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3734" y="178609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31347" y="3575452"/>
            <a:ext cx="287258" cy="215444"/>
            <a:chOff x="3737358" y="2060729"/>
            <a:chExt cx="287258" cy="215444"/>
          </a:xfrm>
        </p:grpSpPr>
        <p:sp>
          <p:nvSpPr>
            <p:cNvPr id="65" name="Oval 64"/>
            <p:cNvSpPr/>
            <p:nvPr/>
          </p:nvSpPr>
          <p:spPr>
            <a:xfrm>
              <a:off x="3812407" y="209987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7358" y="2060729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17</a:t>
              </a:r>
              <a:endParaRPr lang="en-US" sz="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8316" y="3964769"/>
            <a:ext cx="287258" cy="215444"/>
            <a:chOff x="4158181" y="2573291"/>
            <a:chExt cx="287258" cy="215444"/>
          </a:xfrm>
        </p:grpSpPr>
        <p:sp>
          <p:nvSpPr>
            <p:cNvPr id="91" name="Oval 90"/>
            <p:cNvSpPr/>
            <p:nvPr/>
          </p:nvSpPr>
          <p:spPr>
            <a:xfrm>
              <a:off x="4233230" y="26124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8181" y="257329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18</a:t>
              </a:r>
              <a:endParaRPr lang="en-US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54643" y="4170188"/>
            <a:ext cx="287258" cy="215444"/>
            <a:chOff x="5089415" y="3080860"/>
            <a:chExt cx="287258" cy="215444"/>
          </a:xfrm>
        </p:grpSpPr>
        <p:sp>
          <p:nvSpPr>
            <p:cNvPr id="87" name="Oval 86"/>
            <p:cNvSpPr/>
            <p:nvPr/>
          </p:nvSpPr>
          <p:spPr>
            <a:xfrm>
              <a:off x="5164464" y="312000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9415" y="308086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19</a:t>
              </a:r>
              <a:endParaRPr lang="en-US" sz="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47706" y="4395942"/>
            <a:ext cx="287258" cy="215444"/>
            <a:chOff x="3871445" y="2980610"/>
            <a:chExt cx="287258" cy="215444"/>
          </a:xfrm>
        </p:grpSpPr>
        <p:sp>
          <p:nvSpPr>
            <p:cNvPr id="75" name="Oval 74"/>
            <p:cNvSpPr/>
            <p:nvPr/>
          </p:nvSpPr>
          <p:spPr>
            <a:xfrm>
              <a:off x="3946494" y="301975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1445" y="298061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</a:t>
              </a:r>
              <a:endParaRPr lang="en-US" sz="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23624" y="4384725"/>
            <a:ext cx="287258" cy="215444"/>
            <a:chOff x="4809794" y="3347080"/>
            <a:chExt cx="287258" cy="215444"/>
          </a:xfrm>
        </p:grpSpPr>
        <p:sp>
          <p:nvSpPr>
            <p:cNvPr id="86" name="Oval 85"/>
            <p:cNvSpPr/>
            <p:nvPr/>
          </p:nvSpPr>
          <p:spPr>
            <a:xfrm>
              <a:off x="4884843" y="338622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9794" y="334708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21</a:t>
              </a:r>
              <a:endParaRPr lang="en-US" sz="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15522" y="4181640"/>
            <a:ext cx="287258" cy="215444"/>
            <a:chOff x="4126155" y="3485901"/>
            <a:chExt cx="287258" cy="215444"/>
          </a:xfrm>
        </p:grpSpPr>
        <p:sp>
          <p:nvSpPr>
            <p:cNvPr id="90" name="Oval 89"/>
            <p:cNvSpPr/>
            <p:nvPr/>
          </p:nvSpPr>
          <p:spPr>
            <a:xfrm>
              <a:off x="4201204" y="352504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6155" y="348590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</a:t>
              </a:r>
              <a:endParaRPr lang="en-US" sz="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23510" y="3584664"/>
            <a:ext cx="287258" cy="215444"/>
            <a:chOff x="4318241" y="3791398"/>
            <a:chExt cx="287258" cy="215444"/>
          </a:xfrm>
        </p:grpSpPr>
        <p:sp>
          <p:nvSpPr>
            <p:cNvPr id="77" name="Oval 76"/>
            <p:cNvSpPr/>
            <p:nvPr/>
          </p:nvSpPr>
          <p:spPr>
            <a:xfrm>
              <a:off x="4393290" y="38305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18241" y="379139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23</a:t>
              </a:r>
              <a:endParaRPr lang="en-US" sz="80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89709" y="979714"/>
            <a:ext cx="31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with vertices (ungrouped)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/>
          <p:nvPr/>
        </p:nvSpPr>
        <p:spPr>
          <a:xfrm>
            <a:off x="6594239" y="15760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89752" y="19752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03410" y="25848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0697" y="32089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227097" y="341938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993383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7820697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26669" y="5023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40755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2738" y="4999829"/>
            <a:ext cx="287258" cy="215444"/>
            <a:chOff x="4075155" y="3345957"/>
            <a:chExt cx="287258" cy="215444"/>
          </a:xfrm>
        </p:grpSpPr>
        <p:sp>
          <p:nvSpPr>
            <p:cNvPr id="78" name="Oval 77"/>
            <p:cNvSpPr/>
            <p:nvPr/>
          </p:nvSpPr>
          <p:spPr>
            <a:xfrm>
              <a:off x="4150204" y="338509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5155" y="334595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10803" y="5016622"/>
            <a:ext cx="287258" cy="215444"/>
            <a:chOff x="3540991" y="2519912"/>
            <a:chExt cx="287258" cy="215444"/>
          </a:xfrm>
        </p:grpSpPr>
        <p:sp>
          <p:nvSpPr>
            <p:cNvPr id="80" name="Oval 79"/>
            <p:cNvSpPr/>
            <p:nvPr/>
          </p:nvSpPr>
          <p:spPr>
            <a:xfrm>
              <a:off x="3616040" y="255905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0991" y="251991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10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8793" y="4587293"/>
            <a:ext cx="287258" cy="215444"/>
            <a:chOff x="4381433" y="2201902"/>
            <a:chExt cx="287258" cy="215444"/>
          </a:xfrm>
        </p:grpSpPr>
        <p:sp>
          <p:nvSpPr>
            <p:cNvPr id="66" name="Oval 65"/>
            <p:cNvSpPr/>
            <p:nvPr/>
          </p:nvSpPr>
          <p:spPr>
            <a:xfrm>
              <a:off x="4456482" y="224104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1433" y="220190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</a:t>
              </a:r>
              <a:endParaRPr lang="en-US" sz="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3313" y="3783197"/>
            <a:ext cx="287258" cy="215444"/>
            <a:chOff x="4854958" y="2558696"/>
            <a:chExt cx="287258" cy="215444"/>
          </a:xfrm>
        </p:grpSpPr>
        <p:sp>
          <p:nvSpPr>
            <p:cNvPr id="92" name="Oval 91"/>
            <p:cNvSpPr/>
            <p:nvPr/>
          </p:nvSpPr>
          <p:spPr>
            <a:xfrm>
              <a:off x="4930007" y="259783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4958" y="255869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</a:t>
              </a:r>
              <a:endParaRPr lang="en-US" sz="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2699" y="2974705"/>
            <a:ext cx="287258" cy="215444"/>
            <a:chOff x="4882681" y="2990607"/>
            <a:chExt cx="287258" cy="215444"/>
          </a:xfrm>
        </p:grpSpPr>
        <p:sp>
          <p:nvSpPr>
            <p:cNvPr id="94" name="Oval 93"/>
            <p:cNvSpPr/>
            <p:nvPr/>
          </p:nvSpPr>
          <p:spPr>
            <a:xfrm>
              <a:off x="4957730" y="302974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2681" y="299060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</a:t>
              </a:r>
              <a:endParaRPr lang="en-US" sz="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5362" y="2350804"/>
            <a:ext cx="287258" cy="215444"/>
            <a:chOff x="5233154" y="3491816"/>
            <a:chExt cx="287258" cy="215444"/>
          </a:xfrm>
        </p:grpSpPr>
        <p:sp>
          <p:nvSpPr>
            <p:cNvPr id="89" name="Oval 88"/>
            <p:cNvSpPr/>
            <p:nvPr/>
          </p:nvSpPr>
          <p:spPr>
            <a:xfrm>
              <a:off x="5308203" y="353095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3154" y="349181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10402" y="2954935"/>
            <a:ext cx="287258" cy="215444"/>
            <a:chOff x="3953734" y="1786093"/>
            <a:chExt cx="287258" cy="215444"/>
          </a:xfrm>
        </p:grpSpPr>
        <p:sp>
          <p:nvSpPr>
            <p:cNvPr id="59" name="Oval 58"/>
            <p:cNvSpPr/>
            <p:nvPr/>
          </p:nvSpPr>
          <p:spPr>
            <a:xfrm>
              <a:off x="4028783" y="1825235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3734" y="178609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31347" y="3575452"/>
            <a:ext cx="287258" cy="215444"/>
            <a:chOff x="3737358" y="2060729"/>
            <a:chExt cx="287258" cy="215444"/>
          </a:xfrm>
        </p:grpSpPr>
        <p:sp>
          <p:nvSpPr>
            <p:cNvPr id="65" name="Oval 64"/>
            <p:cNvSpPr/>
            <p:nvPr/>
          </p:nvSpPr>
          <p:spPr>
            <a:xfrm>
              <a:off x="3812407" y="209987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7358" y="2060729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17</a:t>
              </a:r>
              <a:endParaRPr lang="en-US" sz="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8316" y="3964769"/>
            <a:ext cx="287258" cy="215444"/>
            <a:chOff x="4158181" y="2573291"/>
            <a:chExt cx="287258" cy="215444"/>
          </a:xfrm>
        </p:grpSpPr>
        <p:sp>
          <p:nvSpPr>
            <p:cNvPr id="91" name="Oval 90"/>
            <p:cNvSpPr/>
            <p:nvPr/>
          </p:nvSpPr>
          <p:spPr>
            <a:xfrm>
              <a:off x="4233230" y="26124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8181" y="257329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18</a:t>
              </a:r>
              <a:endParaRPr lang="en-US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54643" y="4170188"/>
            <a:ext cx="287258" cy="215444"/>
            <a:chOff x="5089415" y="3080860"/>
            <a:chExt cx="287258" cy="215444"/>
          </a:xfrm>
        </p:grpSpPr>
        <p:sp>
          <p:nvSpPr>
            <p:cNvPr id="87" name="Oval 86"/>
            <p:cNvSpPr/>
            <p:nvPr/>
          </p:nvSpPr>
          <p:spPr>
            <a:xfrm>
              <a:off x="5164464" y="312000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9415" y="308086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19</a:t>
              </a:r>
              <a:endParaRPr lang="en-US" sz="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47706" y="4395942"/>
            <a:ext cx="287258" cy="215444"/>
            <a:chOff x="3871445" y="2980610"/>
            <a:chExt cx="287258" cy="215444"/>
          </a:xfrm>
        </p:grpSpPr>
        <p:sp>
          <p:nvSpPr>
            <p:cNvPr id="75" name="Oval 74"/>
            <p:cNvSpPr/>
            <p:nvPr/>
          </p:nvSpPr>
          <p:spPr>
            <a:xfrm>
              <a:off x="3946494" y="301975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1445" y="298061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</a:t>
              </a:r>
              <a:endParaRPr lang="en-US" sz="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23624" y="4384725"/>
            <a:ext cx="287258" cy="215444"/>
            <a:chOff x="4809794" y="3347080"/>
            <a:chExt cx="287258" cy="215444"/>
          </a:xfrm>
        </p:grpSpPr>
        <p:sp>
          <p:nvSpPr>
            <p:cNvPr id="86" name="Oval 85"/>
            <p:cNvSpPr/>
            <p:nvPr/>
          </p:nvSpPr>
          <p:spPr>
            <a:xfrm>
              <a:off x="4884843" y="338622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9794" y="334708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21</a:t>
              </a:r>
              <a:endParaRPr lang="en-US" sz="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15522" y="4181640"/>
            <a:ext cx="287258" cy="215444"/>
            <a:chOff x="4126155" y="3485901"/>
            <a:chExt cx="287258" cy="215444"/>
          </a:xfrm>
        </p:grpSpPr>
        <p:sp>
          <p:nvSpPr>
            <p:cNvPr id="90" name="Oval 89"/>
            <p:cNvSpPr/>
            <p:nvPr/>
          </p:nvSpPr>
          <p:spPr>
            <a:xfrm>
              <a:off x="4201204" y="352504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6155" y="348590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</a:t>
              </a:r>
              <a:endParaRPr lang="en-US" sz="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23510" y="3584664"/>
            <a:ext cx="287258" cy="215444"/>
            <a:chOff x="4318241" y="3791398"/>
            <a:chExt cx="287258" cy="215444"/>
          </a:xfrm>
        </p:grpSpPr>
        <p:sp>
          <p:nvSpPr>
            <p:cNvPr id="77" name="Oval 76"/>
            <p:cNvSpPr/>
            <p:nvPr/>
          </p:nvSpPr>
          <p:spPr>
            <a:xfrm>
              <a:off x="4393290" y="38305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18241" y="379139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23</a:t>
              </a:r>
              <a:endParaRPr lang="en-US" sz="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66011" y="3760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093720" y="33073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06437" y="38991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757252" y="39921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784962" y="31351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382686" y="3198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582587" y="3529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580608" y="41979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89860" y="4469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395054" y="38080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22764" y="34142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652353" y="27412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309454" y="28046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835927" y="34150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824050" y="41251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507630" y="451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5272" y="47323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620992" y="47651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216263" y="41757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004536" y="26056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57932" y="38317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996001" y="4378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28219" y="57960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308978" y="45492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54879" y="21825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25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242313" y="39559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17522" y="429710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201735" y="48354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633205" y="1894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04958" y="47741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23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89709" y="979714"/>
            <a:ext cx="385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</a:t>
            </a:r>
            <a:r>
              <a:rPr lang="en-US" smtClean="0"/>
              <a:t>with cells &amp; vertices </a:t>
            </a:r>
            <a:r>
              <a:rPr lang="en-US" dirty="0" smtClean="0"/>
              <a:t>(ungrouped)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02738" y="1576073"/>
            <a:ext cx="2675177" cy="3655993"/>
            <a:chOff x="6102738" y="1576073"/>
            <a:chExt cx="2675177" cy="3655993"/>
          </a:xfrm>
        </p:grpSpPr>
        <p:grpSp>
          <p:nvGrpSpPr>
            <p:cNvPr id="139" name="Group 138"/>
            <p:cNvGrpSpPr/>
            <p:nvPr/>
          </p:nvGrpSpPr>
          <p:grpSpPr>
            <a:xfrm>
              <a:off x="6236297" y="1630503"/>
              <a:ext cx="2472728" cy="3493477"/>
              <a:chOff x="6236297" y="1630503"/>
              <a:chExt cx="2472728" cy="349347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7264400" y="3260726"/>
                <a:ext cx="1444625" cy="1847849"/>
                <a:chOff x="7264400" y="3260726"/>
                <a:chExt cx="1444625" cy="184784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7490781" y="3266582"/>
                  <a:ext cx="393643" cy="4018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7896225" y="3260726"/>
                  <a:ext cx="400050" cy="20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8302625" y="3473451"/>
                  <a:ext cx="406400" cy="8096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8496300" y="4302125"/>
                  <a:ext cx="20320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7886700" y="5092700"/>
                  <a:ext cx="628650" cy="95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289925" y="4270375"/>
                  <a:ext cx="215900" cy="838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886700" y="4489450"/>
                  <a:ext cx="619125" cy="6127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7883525" y="3263900"/>
                  <a:ext cx="3175" cy="8286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7880350" y="3470275"/>
                  <a:ext cx="412750" cy="6064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293100" y="3470275"/>
                  <a:ext cx="6350" cy="812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299450" y="4279900"/>
                  <a:ext cx="40640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7867650" y="4273550"/>
                  <a:ext cx="441325" cy="2127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7880350" y="4067176"/>
                  <a:ext cx="9525" cy="4095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7899400" y="4070350"/>
                  <a:ext cx="412750" cy="2190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7264400" y="4067175"/>
                  <a:ext cx="635000" cy="425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6654290" y="1630503"/>
                <a:ext cx="1246536" cy="2886716"/>
                <a:chOff x="6654290" y="1630503"/>
                <a:chExt cx="1246536" cy="2886716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6654290" y="2454692"/>
                  <a:ext cx="4100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6662492" y="2454692"/>
                  <a:ext cx="619166" cy="6150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654290" y="3061559"/>
                  <a:ext cx="623268" cy="41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6871614" y="3065659"/>
                  <a:ext cx="39364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6654290" y="2450593"/>
                  <a:ext cx="836491" cy="2050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6658390" y="1634603"/>
                  <a:ext cx="0" cy="828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6662492" y="1630503"/>
                  <a:ext cx="405943" cy="410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7068435" y="2044649"/>
                  <a:ext cx="414145" cy="602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6666591" y="2032346"/>
                  <a:ext cx="405944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7265257" y="2655614"/>
                  <a:ext cx="209122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482581" y="2651514"/>
                  <a:ext cx="397743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61156" y="3057458"/>
                  <a:ext cx="639670" cy="2173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69357" y="3069760"/>
                  <a:ext cx="20912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855212" y="3672526"/>
                  <a:ext cx="635569" cy="82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265257" y="3676626"/>
                  <a:ext cx="213223" cy="840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483476" y="3673475"/>
                  <a:ext cx="406399" cy="403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236297" y="3059828"/>
                <a:ext cx="1678329" cy="2064152"/>
                <a:chOff x="6236297" y="3059828"/>
                <a:chExt cx="1678329" cy="206415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247486" y="5108933"/>
                  <a:ext cx="405500" cy="73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244014" y="4684143"/>
                  <a:ext cx="11574" cy="4398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247872" y="4688000"/>
                  <a:ext cx="412830" cy="4359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244014" y="3893205"/>
                  <a:ext cx="7716" cy="802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6236298" y="3881631"/>
                  <a:ext cx="432121" cy="4089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6267163" y="4282886"/>
                  <a:ext cx="393539" cy="4128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641411" y="5104689"/>
                  <a:ext cx="432122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054241" y="5100831"/>
                  <a:ext cx="837236" cy="3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660702" y="4294461"/>
                  <a:ext cx="1" cy="8179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672277" y="4290603"/>
                  <a:ext cx="389681" cy="8295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656844" y="4286745"/>
                  <a:ext cx="621175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7069674" y="4502805"/>
                  <a:ext cx="196770" cy="613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266444" y="4506664"/>
                  <a:ext cx="628891" cy="601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887619" y="4487372"/>
                  <a:ext cx="0" cy="6288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7266445" y="4487372"/>
                  <a:ext cx="648181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865188" y="3669428"/>
                  <a:ext cx="405113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236297" y="3677145"/>
                  <a:ext cx="648182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244014" y="3059828"/>
                  <a:ext cx="416689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702" y="3071403"/>
                  <a:ext cx="200628" cy="609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6669024" y="3675889"/>
                  <a:ext cx="195072" cy="6095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/>
            <p:cNvSpPr/>
            <p:nvPr/>
          </p:nvSpPr>
          <p:spPr>
            <a:xfrm>
              <a:off x="6594239" y="157607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1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89752" y="19752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2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403410" y="25848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3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820697" y="320893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27097" y="341938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993383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820697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426669" y="502321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40755" y="42249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02738" y="4999829"/>
              <a:ext cx="287258" cy="215444"/>
              <a:chOff x="4075155" y="3345957"/>
              <a:chExt cx="287258" cy="215444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150204" y="338509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75155" y="334595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10803" y="5016622"/>
              <a:ext cx="287258" cy="215444"/>
              <a:chOff x="3540991" y="2519912"/>
              <a:chExt cx="287258" cy="21544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16040" y="255905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0991" y="251991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10</a:t>
                </a:r>
                <a:endParaRPr lang="en-US" sz="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18793" y="4587293"/>
              <a:ext cx="287258" cy="215444"/>
              <a:chOff x="4381433" y="2201902"/>
              <a:chExt cx="287258" cy="21544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456482" y="224104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81433" y="220190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03313" y="3783197"/>
              <a:ext cx="287258" cy="215444"/>
              <a:chOff x="4854958" y="2558696"/>
              <a:chExt cx="287258" cy="21544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930007" y="259783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54958" y="255869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12699" y="2974705"/>
              <a:ext cx="287258" cy="215444"/>
              <a:chOff x="4882681" y="2990607"/>
              <a:chExt cx="287258" cy="21544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7730" y="302974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82681" y="299060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05362" y="2350804"/>
              <a:ext cx="287258" cy="215444"/>
              <a:chOff x="5233154" y="3491816"/>
              <a:chExt cx="287258" cy="215444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308203" y="353095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3154" y="349181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15</a:t>
                </a:r>
                <a:endParaRPr lang="en-US" sz="8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110402" y="2954935"/>
              <a:ext cx="287258" cy="215444"/>
              <a:chOff x="3953734" y="1786093"/>
              <a:chExt cx="287258" cy="21544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28783" y="182523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53734" y="1786093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16</a:t>
                </a:r>
                <a:endParaRPr lang="en-US" sz="8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331347" y="3575452"/>
              <a:ext cx="287258" cy="215444"/>
              <a:chOff x="3737358" y="2060729"/>
              <a:chExt cx="287258" cy="215444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812407" y="209987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37358" y="2060729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17</a:t>
                </a:r>
                <a:endParaRPr lang="en-US" sz="8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728316" y="3964769"/>
              <a:ext cx="287258" cy="215444"/>
              <a:chOff x="4158181" y="2573291"/>
              <a:chExt cx="287258" cy="21544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233230" y="261243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58181" y="257329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18</a:t>
                </a:r>
                <a:endParaRPr lang="en-US" sz="8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54643" y="4170188"/>
              <a:ext cx="287258" cy="215444"/>
              <a:chOff x="5089415" y="3080860"/>
              <a:chExt cx="287258" cy="21544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164464" y="312000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89415" y="308086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19</a:t>
                </a:r>
                <a:endParaRPr lang="en-US" sz="8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47706" y="4395942"/>
              <a:ext cx="287258" cy="215444"/>
              <a:chOff x="3871445" y="2980610"/>
              <a:chExt cx="287258" cy="2154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946494" y="301975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71445" y="298061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20</a:t>
                </a:r>
                <a:endParaRPr lang="en-US" sz="8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23624" y="4384725"/>
              <a:ext cx="287258" cy="215444"/>
              <a:chOff x="4809794" y="3347080"/>
              <a:chExt cx="287258" cy="215444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884843" y="338622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09794" y="334708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21</a:t>
                </a:r>
                <a:endParaRPr lang="en-US" sz="8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15522" y="4181640"/>
              <a:ext cx="287258" cy="215444"/>
              <a:chOff x="4126155" y="3485901"/>
              <a:chExt cx="287258" cy="21544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201204" y="352504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26155" y="348590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22</a:t>
                </a:r>
                <a:endParaRPr lang="en-US" sz="8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723510" y="3584664"/>
              <a:ext cx="287258" cy="215444"/>
              <a:chOff x="4318241" y="3791398"/>
              <a:chExt cx="287258" cy="21544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393290" y="383054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18241" y="379139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23</a:t>
                </a:r>
                <a:endParaRPr lang="en-US" sz="800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789709" y="979714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with vertices </a:t>
            </a:r>
            <a:r>
              <a:rPr lang="en-US" smtClean="0"/>
              <a:t>(grouped)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/>
          <p:cNvSpPr txBox="1"/>
          <p:nvPr/>
        </p:nvSpPr>
        <p:spPr>
          <a:xfrm>
            <a:off x="12928219" y="57960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02738" y="1576073"/>
            <a:ext cx="2675177" cy="3655993"/>
            <a:chOff x="6102738" y="1576073"/>
            <a:chExt cx="2675177" cy="3655993"/>
          </a:xfrm>
        </p:grpSpPr>
        <p:grpSp>
          <p:nvGrpSpPr>
            <p:cNvPr id="139" name="Group 138"/>
            <p:cNvGrpSpPr/>
            <p:nvPr/>
          </p:nvGrpSpPr>
          <p:grpSpPr>
            <a:xfrm>
              <a:off x="6236297" y="1630503"/>
              <a:ext cx="2472728" cy="3493477"/>
              <a:chOff x="6236297" y="1630503"/>
              <a:chExt cx="2472728" cy="349347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7264400" y="3260726"/>
                <a:ext cx="1444625" cy="1847849"/>
                <a:chOff x="7264400" y="3260726"/>
                <a:chExt cx="1444625" cy="184784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7490781" y="3266582"/>
                  <a:ext cx="393643" cy="4018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7896225" y="3260726"/>
                  <a:ext cx="400050" cy="20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8302625" y="3473451"/>
                  <a:ext cx="406400" cy="8096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8496300" y="4302125"/>
                  <a:ext cx="20320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7886700" y="5092700"/>
                  <a:ext cx="628650" cy="95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289925" y="4270375"/>
                  <a:ext cx="215900" cy="838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886700" y="4489450"/>
                  <a:ext cx="619125" cy="6127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7883525" y="3263900"/>
                  <a:ext cx="3175" cy="8286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7880350" y="3470275"/>
                  <a:ext cx="412750" cy="6064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293100" y="3470275"/>
                  <a:ext cx="6350" cy="812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299450" y="4279900"/>
                  <a:ext cx="40640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7867650" y="4273550"/>
                  <a:ext cx="441325" cy="2127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7880350" y="4067176"/>
                  <a:ext cx="9525" cy="4095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7899400" y="4070350"/>
                  <a:ext cx="412750" cy="2190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7264400" y="4067175"/>
                  <a:ext cx="635000" cy="425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6654290" y="1630503"/>
                <a:ext cx="1246536" cy="2886716"/>
                <a:chOff x="6654290" y="1630503"/>
                <a:chExt cx="1246536" cy="2886716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6654290" y="2454692"/>
                  <a:ext cx="4100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6662492" y="2454692"/>
                  <a:ext cx="619166" cy="6150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654290" y="3061559"/>
                  <a:ext cx="623268" cy="41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6871614" y="3065659"/>
                  <a:ext cx="39364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6654290" y="2450593"/>
                  <a:ext cx="836491" cy="2050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6658390" y="1634603"/>
                  <a:ext cx="0" cy="828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6662492" y="1630503"/>
                  <a:ext cx="405943" cy="410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7068435" y="2044649"/>
                  <a:ext cx="414145" cy="602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6666591" y="2032346"/>
                  <a:ext cx="405944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7265257" y="2655614"/>
                  <a:ext cx="209122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482581" y="2651514"/>
                  <a:ext cx="397743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61156" y="3057458"/>
                  <a:ext cx="639670" cy="2173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69357" y="3069760"/>
                  <a:ext cx="20912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855212" y="3672526"/>
                  <a:ext cx="635569" cy="82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265257" y="3676626"/>
                  <a:ext cx="213223" cy="840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483476" y="3673475"/>
                  <a:ext cx="406399" cy="403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236297" y="3059828"/>
                <a:ext cx="1678329" cy="2064152"/>
                <a:chOff x="6236297" y="3059828"/>
                <a:chExt cx="1678329" cy="206415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247486" y="5108933"/>
                  <a:ext cx="405500" cy="73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244014" y="4684143"/>
                  <a:ext cx="11574" cy="4398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247872" y="4688000"/>
                  <a:ext cx="412830" cy="4359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244014" y="3893205"/>
                  <a:ext cx="7716" cy="802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6236298" y="3881631"/>
                  <a:ext cx="432121" cy="4089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6267163" y="4282886"/>
                  <a:ext cx="393539" cy="4128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641411" y="5104689"/>
                  <a:ext cx="432122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054241" y="5100831"/>
                  <a:ext cx="837236" cy="3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660702" y="4294461"/>
                  <a:ext cx="1" cy="8179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672277" y="4290603"/>
                  <a:ext cx="389681" cy="8295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656844" y="4286745"/>
                  <a:ext cx="621175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7069674" y="4502805"/>
                  <a:ext cx="196770" cy="613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266444" y="4506664"/>
                  <a:ext cx="628891" cy="601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887619" y="4487372"/>
                  <a:ext cx="0" cy="6288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7266445" y="4487372"/>
                  <a:ext cx="648181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865188" y="3669428"/>
                  <a:ext cx="405113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236297" y="3677145"/>
                  <a:ext cx="648182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244014" y="3059828"/>
                  <a:ext cx="416689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702" y="3071403"/>
                  <a:ext cx="200628" cy="609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6669024" y="3675889"/>
                  <a:ext cx="195072" cy="6095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/>
            <p:cNvSpPr/>
            <p:nvPr/>
          </p:nvSpPr>
          <p:spPr>
            <a:xfrm>
              <a:off x="6594239" y="157607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1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89752" y="19752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2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403410" y="25848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3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820697" y="320893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27097" y="341938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993383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820697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426669" y="502321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40755" y="42249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02738" y="4999829"/>
              <a:ext cx="287258" cy="215444"/>
              <a:chOff x="4075155" y="3345957"/>
              <a:chExt cx="287258" cy="215444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150204" y="338509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75155" y="334595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10803" y="5016622"/>
              <a:ext cx="287258" cy="215444"/>
              <a:chOff x="3540991" y="2519912"/>
              <a:chExt cx="287258" cy="21544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16040" y="255905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0991" y="251991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10</a:t>
                </a:r>
                <a:endParaRPr lang="en-US" sz="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18793" y="4587293"/>
              <a:ext cx="287258" cy="215444"/>
              <a:chOff x="4381433" y="2201902"/>
              <a:chExt cx="287258" cy="21544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456482" y="224104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81433" y="220190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03313" y="3783197"/>
              <a:ext cx="287258" cy="215444"/>
              <a:chOff x="4854958" y="2558696"/>
              <a:chExt cx="287258" cy="21544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930007" y="259783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54958" y="255869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12699" y="2974705"/>
              <a:ext cx="287258" cy="215444"/>
              <a:chOff x="4882681" y="2990607"/>
              <a:chExt cx="287258" cy="21544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7730" y="302974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82681" y="299060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05362" y="2350804"/>
              <a:ext cx="287258" cy="215444"/>
              <a:chOff x="5233154" y="3491816"/>
              <a:chExt cx="287258" cy="215444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308203" y="353095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3154" y="349181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15</a:t>
                </a:r>
                <a:endParaRPr lang="en-US" sz="8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110402" y="2954935"/>
              <a:ext cx="287258" cy="215444"/>
              <a:chOff x="3953734" y="1786093"/>
              <a:chExt cx="287258" cy="21544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28783" y="182523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53734" y="1786093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16</a:t>
                </a:r>
                <a:endParaRPr lang="en-US" sz="8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331347" y="3575452"/>
              <a:ext cx="287258" cy="215444"/>
              <a:chOff x="3737358" y="2060729"/>
              <a:chExt cx="287258" cy="215444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812407" y="209987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37358" y="2060729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17</a:t>
                </a:r>
                <a:endParaRPr lang="en-US" sz="8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728316" y="3964769"/>
              <a:ext cx="287258" cy="215444"/>
              <a:chOff x="4158181" y="2573291"/>
              <a:chExt cx="287258" cy="21544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233230" y="261243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58181" y="257329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18</a:t>
                </a:r>
                <a:endParaRPr lang="en-US" sz="8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54643" y="4170188"/>
              <a:ext cx="287258" cy="215444"/>
              <a:chOff x="5089415" y="3080860"/>
              <a:chExt cx="287258" cy="21544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164464" y="312000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89415" y="308086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19</a:t>
                </a:r>
                <a:endParaRPr lang="en-US" sz="8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47706" y="4395942"/>
              <a:ext cx="287258" cy="215444"/>
              <a:chOff x="3871445" y="2980610"/>
              <a:chExt cx="287258" cy="2154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946494" y="301975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71445" y="298061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20</a:t>
                </a:r>
                <a:endParaRPr lang="en-US" sz="8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23624" y="4384725"/>
              <a:ext cx="287258" cy="215444"/>
              <a:chOff x="4809794" y="3347080"/>
              <a:chExt cx="287258" cy="215444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884843" y="338622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09794" y="334708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21</a:t>
                </a:r>
                <a:endParaRPr lang="en-US" sz="8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15522" y="4181640"/>
              <a:ext cx="287258" cy="215444"/>
              <a:chOff x="4126155" y="3485901"/>
              <a:chExt cx="287258" cy="21544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201204" y="352504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26155" y="348590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22</a:t>
                </a:r>
                <a:endParaRPr lang="en-US" sz="8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723510" y="3584664"/>
              <a:ext cx="287258" cy="215444"/>
              <a:chOff x="4318241" y="3791398"/>
              <a:chExt cx="287258" cy="21544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393290" y="383054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18241" y="379139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23</a:t>
                </a:r>
                <a:endParaRPr lang="en-US" sz="80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066011" y="37605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93720" y="33073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06437" y="38991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57252" y="39921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84962" y="313513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82686" y="31984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82587" y="35290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80608" y="41979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89860" y="446913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95054" y="38080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22764" y="341420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652353" y="27412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309454" y="280460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35927" y="34150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24050" y="412514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507630" y="451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185272" y="47323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20992" y="47651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16263" y="417571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04536" y="26056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57932" y="383175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996001" y="43782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308978" y="454928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54879" y="218258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25</a:t>
              </a:r>
              <a:endParaRPr 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242313" y="395596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</a:t>
              </a:r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317522" y="42971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27</a:t>
              </a:r>
              <a:endParaRPr 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01735" y="483545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33205" y="189432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04958" y="477412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23</a:t>
              </a:r>
              <a:endParaRPr lang="en-US" sz="12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89709" y="979714"/>
            <a:ext cx="385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</a:t>
            </a:r>
            <a:r>
              <a:rPr lang="en-US" smtClean="0"/>
              <a:t>with cells &amp; vertices </a:t>
            </a:r>
            <a:r>
              <a:rPr lang="en-US" dirty="0" smtClean="0"/>
              <a:t>(ungrouped)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182</Words>
  <Application>Microsoft Macintosh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2017-09-05T17:47:21Z</dcterms:created>
  <dcterms:modified xsi:type="dcterms:W3CDTF">2017-09-05T19:20:51Z</dcterms:modified>
</cp:coreProperties>
</file>