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5" r:id="rId2"/>
    <p:sldId id="276" r:id="rId3"/>
    <p:sldId id="278" r:id="rId4"/>
    <p:sldId id="279" r:id="rId5"/>
    <p:sldId id="280" r:id="rId6"/>
    <p:sldId id="271" r:id="rId7"/>
    <p:sldId id="277" r:id="rId8"/>
    <p:sldId id="266" r:id="rId9"/>
    <p:sldId id="267" r:id="rId10"/>
    <p:sldId id="268" r:id="rId11"/>
    <p:sldId id="269" r:id="rId1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72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216" y="153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C5B56-155A-8A4F-A200-15510EAC000D}" type="datetime1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Los Alamos National Laboratory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A938-9C0B-3841-966A-9297D5C04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931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232FE-02A3-6D41-B422-B15757ACBFED}" type="datetime1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Los Alamos National Laboratory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268CE-33B7-7549-BEF6-7F438D74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3916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1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964B0-89DE-BA48-9DB8-30E2ACD1928B}" type="slidenum">
              <a:rPr lang="en-US" smtClean="0">
                <a:latin typeface="Arial"/>
                <a:cs typeface="Arial"/>
              </a:rPr>
              <a:t>5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9655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-1371600" y="0"/>
            <a:ext cx="1371600" cy="2677650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NOTE</a:t>
            </a:r>
            <a:r>
              <a:rPr lang="en-US" sz="1200" b="0" dirty="0" smtClean="0">
                <a:solidFill>
                  <a:srgbClr val="000000"/>
                </a:solidFill>
              </a:rPr>
              <a:t>: THIS IS YOUR WALK-IN SLIDE OPTION #1.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5258058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7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Operated by Los Alamos National Security, LLC for the U.S. Department of Energy's NNSA</a:t>
            </a:r>
          </a:p>
        </p:txBody>
      </p:sp>
      <p:pic>
        <p:nvPicPr>
          <p:cNvPr id="9" name="Picture 8" descr="LANL_allWHITE.ai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45314" y="321028"/>
            <a:ext cx="7542237" cy="3763219"/>
          </a:xfrm>
          <a:prstGeom prst="rect">
            <a:avLst/>
          </a:prstGeom>
        </p:spPr>
      </p:pic>
      <p:pic>
        <p:nvPicPr>
          <p:cNvPr id="13" name="Picture 12" descr="NNSA_80%.ai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104485" y="5291926"/>
            <a:ext cx="961301" cy="3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1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228866"/>
            <a:ext cx="9144000" cy="52462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lIns="91433" tIns="45717" rIns="91433" bIns="45717"/>
          <a:lstStyle>
            <a:lvl1pPr algn="l">
              <a:defRPr sz="2160" b="1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57200" y="1333501"/>
            <a:ext cx="8229600" cy="3802944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208598" indent="-208598">
              <a:spcBef>
                <a:spcPts val="0"/>
              </a:spcBef>
              <a:spcAft>
                <a:spcPts val="540"/>
              </a:spcAft>
              <a:buFont typeface="Arial"/>
              <a:buChar char="•"/>
              <a:defRPr sz="1620" b="1"/>
            </a:lvl1pPr>
            <a:lvl2pPr marL="407195" indent="-198597" defTabSz="517208">
              <a:spcBef>
                <a:spcPts val="0"/>
              </a:spcBef>
              <a:spcAft>
                <a:spcPts val="540"/>
              </a:spcAft>
              <a:buFont typeface="Arial"/>
              <a:buChar char="•"/>
              <a:defRPr sz="1620"/>
            </a:lvl2pPr>
            <a:lvl3pPr marL="618650" indent="-204312">
              <a:spcBef>
                <a:spcPts val="0"/>
              </a:spcBef>
              <a:spcAft>
                <a:spcPts val="540"/>
              </a:spcAft>
              <a:buFont typeface="Arial"/>
              <a:buChar char="•"/>
              <a:defRPr sz="1260"/>
            </a:lvl3pPr>
            <a:lvl4pPr marL="821532" indent="-204312">
              <a:spcBef>
                <a:spcPts val="0"/>
              </a:spcBef>
              <a:spcAft>
                <a:spcPts val="540"/>
              </a:spcAft>
              <a:buFont typeface="Arial"/>
              <a:buChar char="•"/>
              <a:defRPr sz="1260"/>
            </a:lvl4pPr>
            <a:lvl5pPr marL="830103" indent="0">
              <a:spcBef>
                <a:spcPts val="0"/>
              </a:spcBef>
              <a:spcAft>
                <a:spcPts val="540"/>
              </a:spcAft>
              <a:buFont typeface="Arial"/>
              <a:buNone/>
              <a:defRPr sz="990"/>
            </a:lvl5pPr>
            <a:lvl6pPr marL="1233012" indent="-204312">
              <a:tabLst/>
              <a:defRPr sz="990"/>
            </a:lvl6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26" name="Rectangle 25"/>
          <p:cNvSpPr/>
          <p:nvPr userDrawn="1"/>
        </p:nvSpPr>
        <p:spPr>
          <a:xfrm>
            <a:off x="-117070" y="1114870"/>
            <a:ext cx="101168" cy="335921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-117070" y="1450791"/>
            <a:ext cx="101168" cy="335921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-117070" y="1786711"/>
            <a:ext cx="101168" cy="335921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-117070" y="2122632"/>
            <a:ext cx="101168" cy="335921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-117070" y="1"/>
            <a:ext cx="101168" cy="335921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117070" y="335921"/>
            <a:ext cx="101168" cy="335921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17070" y="727309"/>
            <a:ext cx="101168" cy="33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-1046480" y="-2"/>
            <a:ext cx="92941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0" b="1" dirty="0" smtClean="0">
                <a:solidFill>
                  <a:srgbClr val="0D0C2E"/>
                </a:solidFill>
              </a:rPr>
              <a:t>NOTE:</a:t>
            </a:r>
          </a:p>
          <a:p>
            <a:r>
              <a:rPr lang="en-US" sz="1080" dirty="0" smtClean="0">
                <a:solidFill>
                  <a:srgbClr val="0D0C2E"/>
                </a:solidFill>
              </a:rPr>
              <a:t>This is</a:t>
            </a:r>
            <a:r>
              <a:rPr lang="en-US" sz="1080" baseline="0" dirty="0" smtClean="0">
                <a:solidFill>
                  <a:srgbClr val="0D0C2E"/>
                </a:solidFill>
              </a:rPr>
              <a:t> the lab color palette. </a:t>
            </a:r>
            <a:r>
              <a:rPr lang="en-US" sz="1080" baseline="0" dirty="0" smtClean="0">
                <a:solidFill>
                  <a:srgbClr val="0D0C2E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</a:p>
        </p:txBody>
      </p:sp>
    </p:spTree>
    <p:extLst>
      <p:ext uri="{BB962C8B-B14F-4D97-AF65-F5344CB8AC3E}">
        <p14:creationId xmlns:p14="http://schemas.microsoft.com/office/powerpoint/2010/main" val="112262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 - Photo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258058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7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Operated by Los Alamos National Security, LLC for the U.S. Department of Energy's NNSA</a:t>
            </a:r>
          </a:p>
        </p:txBody>
      </p:sp>
      <p:pic>
        <p:nvPicPr>
          <p:cNvPr id="12" name="Picture 11" descr="NNSA_80%.ai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087553" y="5271918"/>
            <a:ext cx="961301" cy="32155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8467"/>
            <a:ext cx="5334000" cy="526626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8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icon to insert photo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>
            <a:off x="5334000" y="-8467"/>
            <a:ext cx="3810000" cy="5257800"/>
          </a:xfrm>
          <a:custGeom>
            <a:avLst/>
            <a:gdLst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3810000 w 3810000"/>
              <a:gd name="connsiteY2" fmla="*/ 5257800 h 5257800"/>
              <a:gd name="connsiteX3" fmla="*/ 0 w 3810000"/>
              <a:gd name="connsiteY3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5257800">
                <a:moveTo>
                  <a:pt x="0" y="5257800"/>
                </a:moveTo>
                <a:lnTo>
                  <a:pt x="0" y="0"/>
                </a:lnTo>
                <a:cubicBezTo>
                  <a:pt x="16933" y="708378"/>
                  <a:pt x="59269" y="2737554"/>
                  <a:pt x="1193801" y="3911599"/>
                </a:cubicBezTo>
                <a:cubicBezTo>
                  <a:pt x="1899356" y="4580464"/>
                  <a:pt x="2791178" y="5012267"/>
                  <a:pt x="3810000" y="5257800"/>
                </a:cubicBezTo>
                <a:lnTo>
                  <a:pt x="0" y="5257800"/>
                </a:lnTo>
                <a:close/>
              </a:path>
            </a:pathLst>
          </a:custGeom>
          <a:solidFill>
            <a:srgbClr val="080419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884335" y="2743202"/>
            <a:ext cx="2971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1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Delivering science and technology</a:t>
            </a:r>
            <a:r>
              <a:rPr lang="en-US" sz="1400" b="0" i="0" baseline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/>
            </a:r>
            <a:br>
              <a:rPr lang="en-US" sz="1400" b="0" i="0" baseline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to protect our nation</a:t>
            </a:r>
            <a:br>
              <a:rPr lang="en-US" sz="1400" b="0" i="0" baseline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and promote world stability</a:t>
            </a:r>
          </a:p>
          <a:p>
            <a:pPr algn="ctr"/>
            <a:endParaRPr lang="en-US" sz="1400" dirty="0">
              <a:solidFill>
                <a:srgbClr val="FFFFFF">
                  <a:alpha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439333" y="2"/>
            <a:ext cx="1439333" cy="3231647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NOTE</a:t>
            </a:r>
            <a:r>
              <a:rPr lang="en-US" sz="1200" b="0" dirty="0" smtClean="0">
                <a:solidFill>
                  <a:srgbClr val="000000"/>
                </a:solidFill>
              </a:rPr>
              <a:t>: THIS IS YOUR WALK</a:t>
            </a:r>
            <a:r>
              <a:rPr lang="en-US" sz="1200" b="0" baseline="0" dirty="0" smtClean="0">
                <a:solidFill>
                  <a:srgbClr val="000000"/>
                </a:solidFill>
              </a:rPr>
              <a:t>-IN </a:t>
            </a:r>
            <a:r>
              <a:rPr lang="en-US" sz="1200" b="0" dirty="0" smtClean="0">
                <a:solidFill>
                  <a:srgbClr val="000000"/>
                </a:solidFill>
              </a:rPr>
              <a:t>SLIDE OPTION #2.</a:t>
            </a:r>
            <a:r>
              <a:rPr lang="en-US" sz="1200" b="0" baseline="0" dirty="0" smtClean="0">
                <a:solidFill>
                  <a:srgbClr val="000000"/>
                </a:solidFill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dirty="0" smtClean="0">
                <a:effectLst/>
              </a:rPr>
              <a:t/>
            </a:r>
            <a:br>
              <a:rPr lang="en-US" sz="1200" dirty="0" smtClean="0">
                <a:effectLst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only a high-resolution photograph.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5" name="Picture 14" descr="LANL_allWHITE.ai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582838" y="600428"/>
            <a:ext cx="3055811" cy="15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1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60360"/>
            <a:ext cx="9144000" cy="40812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"/>
            <a:ext cx="7772400" cy="1361134"/>
          </a:xfrm>
          <a:prstGeom prst="rect">
            <a:avLst/>
          </a:prstGeom>
        </p:spPr>
        <p:txBody>
          <a:bodyPr lIns="91433" tIns="45717" rIns="91433" bIns="45717" anchor="b"/>
          <a:lstStyle>
            <a:lvl1pPr algn="r">
              <a:defRPr sz="3600" b="0" i="0">
                <a:solidFill>
                  <a:srgbClr val="FFFFFF"/>
                </a:solidFill>
                <a:latin typeface="+mj-lt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</a:rPr>
              <a:t>Click to add title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143500" y="3165407"/>
            <a:ext cx="3543300" cy="606908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164" indent="0">
              <a:buNone/>
              <a:defRPr sz="2400" b="1">
                <a:solidFill>
                  <a:schemeClr val="tx1"/>
                </a:solidFill>
              </a:defRPr>
            </a:lvl2pPr>
            <a:lvl3pPr marL="914327" indent="0">
              <a:buNone/>
              <a:defRPr sz="2400" b="1">
                <a:solidFill>
                  <a:schemeClr val="tx1"/>
                </a:solidFill>
              </a:defRPr>
            </a:lvl3pPr>
            <a:lvl4pPr marL="1371491" indent="0">
              <a:buNone/>
              <a:defRPr sz="2400" b="1">
                <a:solidFill>
                  <a:schemeClr val="tx1"/>
                </a:solidFill>
              </a:defRPr>
            </a:lvl4pPr>
            <a:lvl5pPr marL="1828654" indent="0">
              <a:buNone/>
              <a:defRPr sz="2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presenter/s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3772967"/>
            <a:ext cx="3543300" cy="627160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360361"/>
            <a:ext cx="7772400" cy="907423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164" indent="0" algn="r">
              <a:buNone/>
              <a:defRPr sz="3600"/>
            </a:lvl2pPr>
            <a:lvl3pPr marL="914327" indent="0" algn="r">
              <a:buNone/>
              <a:defRPr sz="3600"/>
            </a:lvl3pPr>
            <a:lvl4pPr marL="1371491" indent="0" algn="r">
              <a:buNone/>
              <a:defRPr sz="3600"/>
            </a:lvl4pPr>
            <a:lvl5pPr marL="1828654" indent="0" algn="r">
              <a:buNone/>
              <a:defRPr sz="3600"/>
            </a:lvl5pPr>
          </a:lstStyle>
          <a:p>
            <a:pPr lvl="0"/>
            <a:r>
              <a:rPr lang="en-US" dirty="0" smtClean="0"/>
              <a:t>Click to add subtitle/venue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196668" y="5441602"/>
            <a:ext cx="1947333" cy="26340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LA-UR# </a:t>
            </a:r>
            <a:endParaRPr lang="en-US" dirty="0"/>
          </a:p>
        </p:txBody>
      </p:sp>
      <p:pic>
        <p:nvPicPr>
          <p:cNvPr id="18" name="Picture 17" descr="Untitled-1.jpg"/>
          <p:cNvPicPr>
            <a:picLocks noChangeAspect="1"/>
          </p:cNvPicPr>
          <p:nvPr userDrawn="1"/>
        </p:nvPicPr>
        <p:blipFill rotWithShape="1">
          <a:blip r:embed="rId2" cstate="screen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933" y="2951308"/>
            <a:ext cx="4351867" cy="2191209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4572000" y="4989149"/>
            <a:ext cx="4572000" cy="452454"/>
            <a:chOff x="4572000" y="5026384"/>
            <a:chExt cx="4572000" cy="452454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72000" y="5294172"/>
              <a:ext cx="457200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 pitchFamily="34" charset="0"/>
                  <a:ea typeface="ＭＳ Ｐゴシック" pitchFamily="34" charset="-128"/>
                </a:rPr>
                <a:t>Operated by Los Alamos National Security, LLC for the U.S. Department of Energy's NNSA</a:t>
              </a:r>
            </a:p>
          </p:txBody>
        </p:sp>
        <p:pic>
          <p:nvPicPr>
            <p:cNvPr id="21" name="Picture 20" descr="NNSA_80%.ai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116" t="44234" r="25200" b="40485"/>
            <a:stretch/>
          </p:blipFill>
          <p:spPr>
            <a:xfrm>
              <a:off x="8087551" y="5026384"/>
              <a:ext cx="961301" cy="321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20911"/>
            <a:ext cx="9144000" cy="4589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82091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Click to edit agenda title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95E-3847-284B-804A-F0C0441E204C}" type="datetime1">
              <a:rPr lang="en-US" smtClean="0"/>
              <a:t>10/30/17</a:t>
            </a:fld>
            <a:r>
              <a:rPr lang="en-US" dirty="0" smtClean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31268" y="943030"/>
            <a:ext cx="0" cy="432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895601" y="943031"/>
            <a:ext cx="1617663" cy="317562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95601" y="1260593"/>
            <a:ext cx="1617663" cy="317562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 smtClean="0"/>
              <a:t>Click to edit time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1" y="1853260"/>
            <a:ext cx="1617663" cy="317562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 smtClean="0"/>
              <a:t>Click to edit location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43030"/>
            <a:ext cx="3886200" cy="4328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agenda item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7" name="Picture 16" descr="Untitled-1.jpg"/>
          <p:cNvPicPr>
            <a:picLocks noChangeAspect="1"/>
          </p:cNvPicPr>
          <p:nvPr userDrawn="1"/>
        </p:nvPicPr>
        <p:blipFill rotWithShape="1">
          <a:blip r:embed="rId2" cstate="screen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933" y="2951308"/>
            <a:ext cx="4351867" cy="21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20149"/>
            <a:ext cx="8229600" cy="820911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442-326F-BF43-9512-C754596C1A34}" type="datetime1">
              <a:rPr lang="en-US" smtClean="0"/>
              <a:t>10/30/17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2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20911"/>
            <a:ext cx="9144000" cy="4589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82091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10/30/17</a:t>
            </a:fld>
            <a:r>
              <a:rPr lang="en-US" dirty="0" smtClean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8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9470"/>
            <a:ext cx="8229600" cy="952500"/>
          </a:xfrm>
          <a:prstGeom prst="rect">
            <a:avLst/>
          </a:prstGeom>
        </p:spPr>
        <p:txBody>
          <a:bodyPr vert="horz" anchor="ctr"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497D45A-E2C2-5444-8727-94AA467EBF1A}" type="datetime1">
              <a:rPr lang="en-US" smtClean="0"/>
              <a:t>10/30/17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19853"/>
            <a:ext cx="9144000" cy="50908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5A60-AEBD-CD41-AE13-C139EF5F076B}" type="datetime1">
              <a:rPr lang="en-US" smtClean="0"/>
              <a:t>10/30/17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19852"/>
            <a:ext cx="8229600" cy="50106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9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29309"/>
            <a:ext cx="9144000" cy="5256829"/>
          </a:xfrm>
          <a:prstGeom prst="rect">
            <a:avLst/>
          </a:prstGeom>
        </p:spPr>
        <p:txBody>
          <a:bodyPr vert="horz" lIns="91433" tIns="45717" rIns="91433" bIns="45717" anchor="ctr"/>
          <a:lstStyle>
            <a:lvl1pPr marL="0" marR="0" indent="0" algn="ctr" defTabSz="4571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500" smtClean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icon to insert photo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875329" y="3046995"/>
            <a:ext cx="5393342" cy="46165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wrap="square" lIns="91433" tIns="45717" rIns="91433" bIns="45717">
            <a:spAutoFit/>
          </a:bodyPr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statement</a:t>
            </a:r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-117070" y="1114871"/>
            <a:ext cx="101168" cy="335921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-117070" y="1450791"/>
            <a:ext cx="101168" cy="335921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117070" y="1786711"/>
            <a:ext cx="101168" cy="335921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17070" y="2122632"/>
            <a:ext cx="101168" cy="335921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-117070" y="1"/>
            <a:ext cx="101168" cy="335921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-117070" y="335921"/>
            <a:ext cx="101168" cy="335921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-117070" y="727310"/>
            <a:ext cx="101168" cy="33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1D7D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-1" y="5409848"/>
            <a:ext cx="3310467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004050" y="5409848"/>
            <a:ext cx="2133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33415E80-817E-41B3-A1DB-15C0B125CF72}" type="datetime1">
              <a:rPr lang="en-US" smtClean="0"/>
              <a:pPr/>
              <a:t>10/30/17</a:t>
            </a:fld>
            <a:r>
              <a:rPr lang="en-US" dirty="0" smtClean="0"/>
              <a:t>   |   </a:t>
            </a:r>
            <a:fld id="{5D01E7E5-6465-7A46-A26D-BAABC2D34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17070" y="1238744"/>
            <a:ext cx="101168" cy="373246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117070" y="1611989"/>
            <a:ext cx="101168" cy="373246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117070" y="1985234"/>
            <a:ext cx="101168" cy="373246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117070" y="2358479"/>
            <a:ext cx="101168" cy="373246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117070" y="0"/>
            <a:ext cx="101168" cy="373246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-117070" y="373245"/>
            <a:ext cx="101168" cy="373246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17070" y="808120"/>
            <a:ext cx="101168" cy="3732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635000" y="-2"/>
            <a:ext cx="51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0D0C2E"/>
                </a:solidFill>
              </a:rPr>
              <a:t>NOTE:</a:t>
            </a:r>
          </a:p>
          <a:p>
            <a:pPr algn="r"/>
            <a:r>
              <a:rPr lang="en-US" sz="800" dirty="0" smtClean="0">
                <a:solidFill>
                  <a:srgbClr val="0D0C2E"/>
                </a:solidFill>
              </a:rPr>
              <a:t>This is</a:t>
            </a:r>
            <a:r>
              <a:rPr lang="en-US" sz="800" baseline="0" dirty="0" smtClean="0">
                <a:solidFill>
                  <a:srgbClr val="0D0C2E"/>
                </a:solidFill>
              </a:rPr>
              <a:t> the lab color palette.</a:t>
            </a:r>
            <a:endParaRPr lang="en-US" sz="800" baseline="0" dirty="0" smtClean="0">
              <a:solidFill>
                <a:srgbClr val="0D0C2E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4279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49" r:id="rId3"/>
    <p:sldLayoutId id="2147483673" r:id="rId4"/>
    <p:sldLayoutId id="2147483671" r:id="rId5"/>
    <p:sldLayoutId id="2147483650" r:id="rId6"/>
    <p:sldLayoutId id="2147483660" r:id="rId7"/>
    <p:sldLayoutId id="2147483674" r:id="rId8"/>
    <p:sldLayoutId id="2147483677" r:id="rId9"/>
    <p:sldLayoutId id="2147483679" r:id="rId10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714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3038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73038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438" indent="-174625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Spaces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5867661" y="1579552"/>
            <a:ext cx="2407659" cy="3299627"/>
            <a:chOff x="3234412" y="1531825"/>
            <a:chExt cx="2675177" cy="3666252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4622455" y="3222334"/>
              <a:ext cx="393643" cy="4018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 flipV="1">
              <a:off x="5027899" y="3216478"/>
              <a:ext cx="400050" cy="2095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 flipV="1">
              <a:off x="5434299" y="3429203"/>
              <a:ext cx="406400" cy="809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5627974" y="4257877"/>
              <a:ext cx="203200" cy="8001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5018374" y="5048452"/>
              <a:ext cx="628650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5421599" y="4226127"/>
              <a:ext cx="215900" cy="838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5018374" y="4445202"/>
              <a:ext cx="619125" cy="6127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5015199" y="3219652"/>
              <a:ext cx="3175" cy="8286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5012024" y="3426027"/>
              <a:ext cx="412750" cy="606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5424774" y="3426027"/>
              <a:ext cx="6350" cy="81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431124" y="4235652"/>
              <a:ext cx="406400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4999324" y="4229302"/>
              <a:ext cx="441325" cy="2127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 flipV="1">
              <a:off x="5012024" y="4022928"/>
              <a:ext cx="9525" cy="409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5031074" y="4026102"/>
              <a:ext cx="412750" cy="2190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4396074" y="4022927"/>
              <a:ext cx="635000" cy="4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 flipV="1">
              <a:off x="3785964" y="2410444"/>
              <a:ext cx="4100" cy="619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 flipV="1">
              <a:off x="3794166" y="2410444"/>
              <a:ext cx="619166" cy="615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3785964" y="3017311"/>
              <a:ext cx="623268" cy="41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4003288" y="3021411"/>
              <a:ext cx="393643" cy="610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 flipV="1">
              <a:off x="3785964" y="2406345"/>
              <a:ext cx="836491" cy="2050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3790064" y="1590355"/>
              <a:ext cx="0" cy="8282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 flipV="1">
              <a:off x="3794166" y="1586255"/>
              <a:ext cx="405943" cy="4100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4200109" y="2000401"/>
              <a:ext cx="414145" cy="6027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3798265" y="1988098"/>
              <a:ext cx="405944" cy="4223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4396931" y="2611366"/>
              <a:ext cx="209122" cy="4223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4614255" y="2607266"/>
              <a:ext cx="397743" cy="619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4392830" y="3013210"/>
              <a:ext cx="639670" cy="2173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401031" y="3025512"/>
              <a:ext cx="209123" cy="610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3986886" y="3628278"/>
              <a:ext cx="635569" cy="82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4396931" y="3632378"/>
              <a:ext cx="213223" cy="8405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4615150" y="3629227"/>
              <a:ext cx="406399" cy="403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3379160" y="5064685"/>
              <a:ext cx="405500" cy="73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3375688" y="4639895"/>
              <a:ext cx="11574" cy="439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3379546" y="4643752"/>
              <a:ext cx="412830" cy="435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375688" y="3848957"/>
              <a:ext cx="7716" cy="8025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 flipV="1">
              <a:off x="3367972" y="3837383"/>
              <a:ext cx="432121" cy="408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3398837" y="4238638"/>
              <a:ext cx="393539" cy="4128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773085" y="5060441"/>
              <a:ext cx="432122" cy="11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4185915" y="5056583"/>
              <a:ext cx="837236" cy="38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3792376" y="4250213"/>
              <a:ext cx="1" cy="817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3803951" y="4246355"/>
              <a:ext cx="389681" cy="8295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788518" y="4242497"/>
              <a:ext cx="621175" cy="223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H="1">
              <a:off x="4201348" y="4458557"/>
              <a:ext cx="196770" cy="613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4398118" y="4462416"/>
              <a:ext cx="628891" cy="6018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5019293" y="4443124"/>
              <a:ext cx="0" cy="6288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 flipV="1">
              <a:off x="4398119" y="4443124"/>
              <a:ext cx="648181" cy="11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3996862" y="3625180"/>
              <a:ext cx="405113" cy="833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3367971" y="3632897"/>
              <a:ext cx="648182" cy="223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3375688" y="3015580"/>
              <a:ext cx="416689" cy="833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3792376" y="3027155"/>
              <a:ext cx="200628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3800698" y="3631641"/>
              <a:ext cx="195072" cy="6095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>
              <a:off x="3725913" y="1531825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6" name="Oval 205"/>
            <p:cNvSpPr/>
            <p:nvPr/>
          </p:nvSpPr>
          <p:spPr>
            <a:xfrm>
              <a:off x="4121426" y="1930969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7" name="Oval 206"/>
            <p:cNvSpPr/>
            <p:nvPr/>
          </p:nvSpPr>
          <p:spPr>
            <a:xfrm>
              <a:off x="4535084" y="2540569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8" name="Oval 207"/>
            <p:cNvSpPr/>
            <p:nvPr/>
          </p:nvSpPr>
          <p:spPr>
            <a:xfrm>
              <a:off x="4952371" y="3164683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9" name="Oval 208"/>
            <p:cNvSpPr/>
            <p:nvPr/>
          </p:nvSpPr>
          <p:spPr>
            <a:xfrm>
              <a:off x="5358771" y="3375140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0" name="Oval 209"/>
            <p:cNvSpPr/>
            <p:nvPr/>
          </p:nvSpPr>
          <p:spPr>
            <a:xfrm>
              <a:off x="4125057" y="4997112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1" name="Oval 210"/>
            <p:cNvSpPr/>
            <p:nvPr/>
          </p:nvSpPr>
          <p:spPr>
            <a:xfrm>
              <a:off x="4952371" y="4997112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12" name="Oval 211"/>
            <p:cNvSpPr/>
            <p:nvPr/>
          </p:nvSpPr>
          <p:spPr>
            <a:xfrm>
              <a:off x="5558343" y="4978970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13" name="Oval 212"/>
            <p:cNvSpPr/>
            <p:nvPr/>
          </p:nvSpPr>
          <p:spPr>
            <a:xfrm>
              <a:off x="5772429" y="4180685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4" name="Oval 213"/>
            <p:cNvSpPr/>
            <p:nvPr/>
          </p:nvSpPr>
          <p:spPr>
            <a:xfrm>
              <a:off x="3309461" y="4994723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" dirty="0">
                <a:solidFill>
                  <a:schemeClr val="tx1"/>
                </a:solidFill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234412" y="4955580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11</a:t>
              </a:r>
            </a:p>
          </p:txBody>
        </p:sp>
        <p:sp>
          <p:nvSpPr>
            <p:cNvPr id="216" name="Oval 215"/>
            <p:cNvSpPr/>
            <p:nvPr/>
          </p:nvSpPr>
          <p:spPr>
            <a:xfrm>
              <a:off x="3717526" y="5011516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" dirty="0">
                <a:solidFill>
                  <a:schemeClr val="tx1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642476" y="4972374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/>
                <a:t>10</a:t>
              </a:r>
            </a:p>
          </p:txBody>
        </p:sp>
        <p:sp>
          <p:nvSpPr>
            <p:cNvPr id="218" name="Oval 217"/>
            <p:cNvSpPr/>
            <p:nvPr/>
          </p:nvSpPr>
          <p:spPr>
            <a:xfrm>
              <a:off x="3325516" y="4582187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0466" y="4543045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12</a:t>
              </a:r>
            </a:p>
          </p:txBody>
        </p:sp>
        <p:sp>
          <p:nvSpPr>
            <p:cNvPr id="220" name="Oval 219"/>
            <p:cNvSpPr/>
            <p:nvPr/>
          </p:nvSpPr>
          <p:spPr>
            <a:xfrm>
              <a:off x="3310036" y="3778091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234986" y="3738949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13</a:t>
              </a:r>
            </a:p>
          </p:txBody>
        </p:sp>
        <p:sp>
          <p:nvSpPr>
            <p:cNvPr id="222" name="Oval 221"/>
            <p:cNvSpPr/>
            <p:nvPr/>
          </p:nvSpPr>
          <p:spPr>
            <a:xfrm>
              <a:off x="3719422" y="2969599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644373" y="2930457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14</a:t>
              </a:r>
            </a:p>
          </p:txBody>
        </p:sp>
        <p:sp>
          <p:nvSpPr>
            <p:cNvPr id="224" name="Oval 223"/>
            <p:cNvSpPr/>
            <p:nvPr/>
          </p:nvSpPr>
          <p:spPr>
            <a:xfrm>
              <a:off x="3712085" y="2345698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637036" y="2306556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15</a:t>
              </a:r>
            </a:p>
          </p:txBody>
        </p:sp>
        <p:sp>
          <p:nvSpPr>
            <p:cNvPr id="226" name="Oval 225"/>
            <p:cNvSpPr/>
            <p:nvPr/>
          </p:nvSpPr>
          <p:spPr>
            <a:xfrm>
              <a:off x="4317125" y="2949829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242075" y="2910687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16</a:t>
              </a:r>
            </a:p>
          </p:txBody>
        </p:sp>
        <p:sp>
          <p:nvSpPr>
            <p:cNvPr id="228" name="Oval 227"/>
            <p:cNvSpPr/>
            <p:nvPr/>
          </p:nvSpPr>
          <p:spPr>
            <a:xfrm>
              <a:off x="4538070" y="3570346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463021" y="3531204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17</a:t>
              </a:r>
            </a:p>
          </p:txBody>
        </p:sp>
        <p:sp>
          <p:nvSpPr>
            <p:cNvPr id="230" name="Oval 229"/>
            <p:cNvSpPr/>
            <p:nvPr/>
          </p:nvSpPr>
          <p:spPr>
            <a:xfrm>
              <a:off x="4935039" y="3959663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859990" y="3920522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18</a:t>
              </a:r>
            </a:p>
          </p:txBody>
        </p:sp>
        <p:sp>
          <p:nvSpPr>
            <p:cNvPr id="232" name="Oval 231"/>
            <p:cNvSpPr/>
            <p:nvPr/>
          </p:nvSpPr>
          <p:spPr>
            <a:xfrm>
              <a:off x="5361366" y="4165082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286317" y="4125940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19</a:t>
              </a:r>
            </a:p>
          </p:txBody>
        </p:sp>
        <p:sp>
          <p:nvSpPr>
            <p:cNvPr id="234" name="Oval 233"/>
            <p:cNvSpPr/>
            <p:nvPr/>
          </p:nvSpPr>
          <p:spPr>
            <a:xfrm>
              <a:off x="4954429" y="4390836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879380" y="4351694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20</a:t>
              </a:r>
            </a:p>
          </p:txBody>
        </p:sp>
        <p:sp>
          <p:nvSpPr>
            <p:cNvPr id="236" name="Oval 235"/>
            <p:cNvSpPr/>
            <p:nvPr/>
          </p:nvSpPr>
          <p:spPr>
            <a:xfrm>
              <a:off x="4330347" y="4379619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255298" y="4340477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21</a:t>
              </a:r>
            </a:p>
          </p:txBody>
        </p:sp>
        <p:sp>
          <p:nvSpPr>
            <p:cNvPr id="238" name="Oval 237"/>
            <p:cNvSpPr/>
            <p:nvPr/>
          </p:nvSpPr>
          <p:spPr>
            <a:xfrm>
              <a:off x="3722245" y="4176534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647196" y="4137392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22</a:t>
              </a:r>
            </a:p>
          </p:txBody>
        </p:sp>
        <p:sp>
          <p:nvSpPr>
            <p:cNvPr id="240" name="Oval 239"/>
            <p:cNvSpPr/>
            <p:nvPr/>
          </p:nvSpPr>
          <p:spPr>
            <a:xfrm>
              <a:off x="3930233" y="3579558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55184" y="3540416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23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197685" y="3716323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4225394" y="3263080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4538111" y="3854868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3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888927" y="3947892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4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3916637" y="3090889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5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4514360" y="3154224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6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714261" y="3484753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7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712282" y="4153730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8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021534" y="4424883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9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526728" y="3763824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10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3554438" y="3369959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11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784027" y="2697024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12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441128" y="2760359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13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4967601" y="3370810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14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4955724" y="4080892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15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4639304" y="4470753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16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4316945" y="4688121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17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3752667" y="4720927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18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347936" y="4131464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19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136210" y="2561373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20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089606" y="3787512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21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5127674" y="4334027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22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440652" y="4505038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24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986553" y="2138338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/>
                <a:t>25</a:t>
              </a:r>
              <a:endParaRPr lang="en-US" sz="1080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373987" y="3911720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26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449196" y="4252854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27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333409" y="4791201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28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3764879" y="1850081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29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036632" y="4729871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/>
                <a:t>23</a:t>
              </a:r>
              <a:endParaRPr lang="en-US" sz="1080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592282" y="1020535"/>
            <a:ext cx="19832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Figure: canonical-mesh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0798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Spaces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868680" y="1485901"/>
            <a:ext cx="4630031" cy="3422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Set semantics allow straightforward definition of dependency closures (ghosts) using index spaces</a:t>
            </a:r>
            <a:endParaRPr lang="en-US" sz="1440" b="0" dirty="0"/>
          </a:p>
        </p:txBody>
      </p:sp>
      <p:sp>
        <p:nvSpPr>
          <p:cNvPr id="5" name="Freeform 4"/>
          <p:cNvSpPr/>
          <p:nvPr/>
        </p:nvSpPr>
        <p:spPr>
          <a:xfrm>
            <a:off x="7099663" y="4204608"/>
            <a:ext cx="564969" cy="558437"/>
          </a:xfrm>
          <a:custGeom>
            <a:avLst/>
            <a:gdLst>
              <a:gd name="connsiteX0" fmla="*/ 0 w 627743"/>
              <a:gd name="connsiteY0" fmla="*/ 0 h 620485"/>
              <a:gd name="connsiteX1" fmla="*/ 627743 w 627743"/>
              <a:gd name="connsiteY1" fmla="*/ 620485 h 620485"/>
              <a:gd name="connsiteX2" fmla="*/ 624115 w 627743"/>
              <a:gd name="connsiteY2" fmla="*/ 10885 h 620485"/>
              <a:gd name="connsiteX3" fmla="*/ 0 w 627743"/>
              <a:gd name="connsiteY3" fmla="*/ 0 h 6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743" h="620485">
                <a:moveTo>
                  <a:pt x="0" y="0"/>
                </a:moveTo>
                <a:lnTo>
                  <a:pt x="627743" y="620485"/>
                </a:lnTo>
                <a:cubicBezTo>
                  <a:pt x="626534" y="417285"/>
                  <a:pt x="625324" y="214085"/>
                  <a:pt x="624115" y="1088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6" name="Freeform 5"/>
          <p:cNvSpPr/>
          <p:nvPr/>
        </p:nvSpPr>
        <p:spPr>
          <a:xfrm>
            <a:off x="6743700" y="3466556"/>
            <a:ext cx="548640" cy="747848"/>
          </a:xfrm>
          <a:custGeom>
            <a:avLst/>
            <a:gdLst>
              <a:gd name="connsiteX0" fmla="*/ 0 w 609600"/>
              <a:gd name="connsiteY0" fmla="*/ 0 h 830942"/>
              <a:gd name="connsiteX1" fmla="*/ 399143 w 609600"/>
              <a:gd name="connsiteY1" fmla="*/ 830942 h 830942"/>
              <a:gd name="connsiteX2" fmla="*/ 609600 w 609600"/>
              <a:gd name="connsiteY2" fmla="*/ 7257 h 830942"/>
              <a:gd name="connsiteX3" fmla="*/ 0 w 609600"/>
              <a:gd name="connsiteY3" fmla="*/ 0 h 8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830942">
                <a:moveTo>
                  <a:pt x="0" y="0"/>
                </a:moveTo>
                <a:lnTo>
                  <a:pt x="399143" y="830942"/>
                </a:lnTo>
                <a:lnTo>
                  <a:pt x="609600" y="72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7" name="Freeform 6"/>
          <p:cNvSpPr/>
          <p:nvPr/>
        </p:nvSpPr>
        <p:spPr>
          <a:xfrm>
            <a:off x="7089866" y="2911384"/>
            <a:ext cx="571500" cy="571500"/>
          </a:xfrm>
          <a:custGeom>
            <a:avLst/>
            <a:gdLst>
              <a:gd name="connsiteX0" fmla="*/ 0 w 635000"/>
              <a:gd name="connsiteY0" fmla="*/ 0 h 635000"/>
              <a:gd name="connsiteX1" fmla="*/ 228600 w 635000"/>
              <a:gd name="connsiteY1" fmla="*/ 635000 h 635000"/>
              <a:gd name="connsiteX2" fmla="*/ 635000 w 635000"/>
              <a:gd name="connsiteY2" fmla="*/ 217715 h 635000"/>
              <a:gd name="connsiteX3" fmla="*/ 0 w 635000"/>
              <a:gd name="connsiteY3" fmla="*/ 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000" h="635000">
                <a:moveTo>
                  <a:pt x="0" y="0"/>
                </a:moveTo>
                <a:lnTo>
                  <a:pt x="228600" y="635000"/>
                </a:lnTo>
                <a:lnTo>
                  <a:pt x="635000" y="217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8" name="Freeform 7"/>
          <p:cNvSpPr/>
          <p:nvPr/>
        </p:nvSpPr>
        <p:spPr>
          <a:xfrm>
            <a:off x="7661366" y="4207873"/>
            <a:ext cx="542108" cy="551906"/>
          </a:xfrm>
          <a:custGeom>
            <a:avLst/>
            <a:gdLst>
              <a:gd name="connsiteX0" fmla="*/ 0 w 602342"/>
              <a:gd name="connsiteY0" fmla="*/ 0 h 613229"/>
              <a:gd name="connsiteX1" fmla="*/ 3628 w 602342"/>
              <a:gd name="connsiteY1" fmla="*/ 613229 h 613229"/>
              <a:gd name="connsiteX2" fmla="*/ 602342 w 602342"/>
              <a:gd name="connsiteY2" fmla="*/ 598715 h 613229"/>
              <a:gd name="connsiteX3" fmla="*/ 0 w 602342"/>
              <a:gd name="connsiteY3" fmla="*/ 0 h 61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342" h="613229">
                <a:moveTo>
                  <a:pt x="0" y="0"/>
                </a:moveTo>
                <a:cubicBezTo>
                  <a:pt x="1209" y="204410"/>
                  <a:pt x="2419" y="408819"/>
                  <a:pt x="3628" y="613229"/>
                </a:cubicBezTo>
                <a:lnTo>
                  <a:pt x="602342" y="598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9" name="Freeform 8"/>
          <p:cNvSpPr/>
          <p:nvPr/>
        </p:nvSpPr>
        <p:spPr>
          <a:xfrm>
            <a:off x="7102930" y="3104061"/>
            <a:ext cx="558437" cy="1110343"/>
          </a:xfrm>
          <a:custGeom>
            <a:avLst/>
            <a:gdLst>
              <a:gd name="connsiteX0" fmla="*/ 620486 w 620486"/>
              <a:gd name="connsiteY0" fmla="*/ 0 h 1233714"/>
              <a:gd name="connsiteX1" fmla="*/ 203200 w 620486"/>
              <a:gd name="connsiteY1" fmla="*/ 413657 h 1233714"/>
              <a:gd name="connsiteX2" fmla="*/ 0 w 620486"/>
              <a:gd name="connsiteY2" fmla="*/ 1215572 h 1233714"/>
              <a:gd name="connsiteX3" fmla="*/ 620486 w 620486"/>
              <a:gd name="connsiteY3" fmla="*/ 1233714 h 1233714"/>
              <a:gd name="connsiteX4" fmla="*/ 605971 w 620486"/>
              <a:gd name="connsiteY4" fmla="*/ 794657 h 1233714"/>
              <a:gd name="connsiteX5" fmla="*/ 620486 w 620486"/>
              <a:gd name="connsiteY5" fmla="*/ 0 h 123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486" h="1233714">
                <a:moveTo>
                  <a:pt x="620486" y="0"/>
                </a:moveTo>
                <a:lnTo>
                  <a:pt x="203200" y="413657"/>
                </a:lnTo>
                <a:lnTo>
                  <a:pt x="0" y="1215572"/>
                </a:lnTo>
                <a:lnTo>
                  <a:pt x="620486" y="1233714"/>
                </a:lnTo>
                <a:lnTo>
                  <a:pt x="605971" y="794657"/>
                </a:lnTo>
                <a:lnTo>
                  <a:pt x="62048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0" name="Freeform 9"/>
          <p:cNvSpPr/>
          <p:nvPr/>
        </p:nvSpPr>
        <p:spPr>
          <a:xfrm>
            <a:off x="7651569" y="3104062"/>
            <a:ext cx="744583" cy="1642655"/>
          </a:xfrm>
          <a:custGeom>
            <a:avLst/>
            <a:gdLst>
              <a:gd name="connsiteX0" fmla="*/ 7257 w 827314"/>
              <a:gd name="connsiteY0" fmla="*/ 0 h 1821543"/>
              <a:gd name="connsiteX1" fmla="*/ 0 w 827314"/>
              <a:gd name="connsiteY1" fmla="*/ 794657 h 1821543"/>
              <a:gd name="connsiteX2" fmla="*/ 7257 w 827314"/>
              <a:gd name="connsiteY2" fmla="*/ 1230086 h 1821543"/>
              <a:gd name="connsiteX3" fmla="*/ 627743 w 827314"/>
              <a:gd name="connsiteY3" fmla="*/ 1821543 h 1821543"/>
              <a:gd name="connsiteX4" fmla="*/ 827314 w 827314"/>
              <a:gd name="connsiteY4" fmla="*/ 1023257 h 1821543"/>
              <a:gd name="connsiteX5" fmla="*/ 417286 w 827314"/>
              <a:gd name="connsiteY5" fmla="*/ 206829 h 1821543"/>
              <a:gd name="connsiteX6" fmla="*/ 7257 w 827314"/>
              <a:gd name="connsiteY6" fmla="*/ 0 h 1821543"/>
              <a:gd name="connsiteX0" fmla="*/ 7257 w 827314"/>
              <a:gd name="connsiteY0" fmla="*/ 0 h 1825172"/>
              <a:gd name="connsiteX1" fmla="*/ 0 w 827314"/>
              <a:gd name="connsiteY1" fmla="*/ 794657 h 1825172"/>
              <a:gd name="connsiteX2" fmla="*/ 7257 w 827314"/>
              <a:gd name="connsiteY2" fmla="*/ 1230086 h 1825172"/>
              <a:gd name="connsiteX3" fmla="*/ 620486 w 827314"/>
              <a:gd name="connsiteY3" fmla="*/ 1825172 h 1825172"/>
              <a:gd name="connsiteX4" fmla="*/ 827314 w 827314"/>
              <a:gd name="connsiteY4" fmla="*/ 1023257 h 1825172"/>
              <a:gd name="connsiteX5" fmla="*/ 417286 w 827314"/>
              <a:gd name="connsiteY5" fmla="*/ 206829 h 1825172"/>
              <a:gd name="connsiteX6" fmla="*/ 7257 w 827314"/>
              <a:gd name="connsiteY6" fmla="*/ 0 h 182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314" h="1825172">
                <a:moveTo>
                  <a:pt x="7257" y="0"/>
                </a:moveTo>
                <a:lnTo>
                  <a:pt x="0" y="794657"/>
                </a:lnTo>
                <a:lnTo>
                  <a:pt x="7257" y="1230086"/>
                </a:lnTo>
                <a:lnTo>
                  <a:pt x="620486" y="1825172"/>
                </a:lnTo>
                <a:lnTo>
                  <a:pt x="827314" y="1023257"/>
                </a:lnTo>
                <a:lnTo>
                  <a:pt x="417286" y="206829"/>
                </a:lnTo>
                <a:lnTo>
                  <a:pt x="725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1" name="Freeform 10"/>
          <p:cNvSpPr/>
          <p:nvPr/>
        </p:nvSpPr>
        <p:spPr>
          <a:xfrm>
            <a:off x="5706129" y="2705498"/>
            <a:ext cx="544546" cy="741074"/>
          </a:xfrm>
          <a:custGeom>
            <a:avLst/>
            <a:gdLst>
              <a:gd name="connsiteX0" fmla="*/ 200167 w 605051"/>
              <a:gd name="connsiteY0" fmla="*/ 0 h 823415"/>
              <a:gd name="connsiteX1" fmla="*/ 0 w 605051"/>
              <a:gd name="connsiteY1" fmla="*/ 618698 h 823415"/>
              <a:gd name="connsiteX2" fmla="*/ 605051 w 605051"/>
              <a:gd name="connsiteY2" fmla="*/ 823415 h 823415"/>
              <a:gd name="connsiteX3" fmla="*/ 200167 w 605051"/>
              <a:gd name="connsiteY3" fmla="*/ 0 h 82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051" h="823415">
                <a:moveTo>
                  <a:pt x="200167" y="0"/>
                </a:moveTo>
                <a:lnTo>
                  <a:pt x="0" y="618698"/>
                </a:lnTo>
                <a:lnTo>
                  <a:pt x="605051" y="823415"/>
                </a:lnTo>
                <a:lnTo>
                  <a:pt x="200167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2" name="Freeform 11"/>
          <p:cNvSpPr/>
          <p:nvPr/>
        </p:nvSpPr>
        <p:spPr>
          <a:xfrm>
            <a:off x="5321263" y="2156858"/>
            <a:ext cx="556829" cy="753357"/>
          </a:xfrm>
          <a:custGeom>
            <a:avLst/>
            <a:gdLst>
              <a:gd name="connsiteX0" fmla="*/ 423081 w 618699"/>
              <a:gd name="connsiteY0" fmla="*/ 0 h 837063"/>
              <a:gd name="connsiteX1" fmla="*/ 0 w 618699"/>
              <a:gd name="connsiteY1" fmla="*/ 837063 h 837063"/>
              <a:gd name="connsiteX2" fmla="*/ 618699 w 618699"/>
              <a:gd name="connsiteY2" fmla="*/ 618698 h 837063"/>
              <a:gd name="connsiteX3" fmla="*/ 423081 w 618699"/>
              <a:gd name="connsiteY3" fmla="*/ 0 h 83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699" h="837063">
                <a:moveTo>
                  <a:pt x="423081" y="0"/>
                </a:moveTo>
                <a:lnTo>
                  <a:pt x="0" y="837063"/>
                </a:lnTo>
                <a:lnTo>
                  <a:pt x="618699" y="618698"/>
                </a:lnTo>
                <a:lnTo>
                  <a:pt x="423081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3" name="Freeform 12"/>
          <p:cNvSpPr/>
          <p:nvPr/>
        </p:nvSpPr>
        <p:spPr>
          <a:xfrm>
            <a:off x="6246580" y="2328821"/>
            <a:ext cx="556829" cy="1113657"/>
          </a:xfrm>
          <a:custGeom>
            <a:avLst/>
            <a:gdLst>
              <a:gd name="connsiteX0" fmla="*/ 618698 w 618698"/>
              <a:gd name="connsiteY0" fmla="*/ 0 h 1237397"/>
              <a:gd name="connsiteX1" fmla="*/ 204716 w 618698"/>
              <a:gd name="connsiteY1" fmla="*/ 423080 h 1237397"/>
              <a:gd name="connsiteX2" fmla="*/ 0 w 618698"/>
              <a:gd name="connsiteY2" fmla="*/ 1237397 h 1237397"/>
              <a:gd name="connsiteX3" fmla="*/ 605051 w 618698"/>
              <a:gd name="connsiteY3" fmla="*/ 818865 h 1237397"/>
              <a:gd name="connsiteX4" fmla="*/ 618698 w 618698"/>
              <a:gd name="connsiteY4" fmla="*/ 0 h 1237397"/>
              <a:gd name="connsiteX0" fmla="*/ 618698 w 618698"/>
              <a:gd name="connsiteY0" fmla="*/ 0 h 1237397"/>
              <a:gd name="connsiteX1" fmla="*/ 204716 w 618698"/>
              <a:gd name="connsiteY1" fmla="*/ 423080 h 1237397"/>
              <a:gd name="connsiteX2" fmla="*/ 0 w 618698"/>
              <a:gd name="connsiteY2" fmla="*/ 1237397 h 1237397"/>
              <a:gd name="connsiteX3" fmla="*/ 614150 w 618698"/>
              <a:gd name="connsiteY3" fmla="*/ 814316 h 1237397"/>
              <a:gd name="connsiteX4" fmla="*/ 618698 w 618698"/>
              <a:gd name="connsiteY4" fmla="*/ 0 h 123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698" h="1237397">
                <a:moveTo>
                  <a:pt x="618698" y="0"/>
                </a:moveTo>
                <a:lnTo>
                  <a:pt x="204716" y="423080"/>
                </a:lnTo>
                <a:lnTo>
                  <a:pt x="0" y="1237397"/>
                </a:lnTo>
                <a:lnTo>
                  <a:pt x="614150" y="814316"/>
                </a:lnTo>
                <a:lnTo>
                  <a:pt x="618698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4" name="Freeform 13"/>
          <p:cNvSpPr/>
          <p:nvPr/>
        </p:nvSpPr>
        <p:spPr>
          <a:xfrm>
            <a:off x="6246580" y="2152765"/>
            <a:ext cx="556829" cy="552734"/>
          </a:xfrm>
          <a:custGeom>
            <a:avLst/>
            <a:gdLst>
              <a:gd name="connsiteX0" fmla="*/ 0 w 618698"/>
              <a:gd name="connsiteY0" fmla="*/ 0 h 614149"/>
              <a:gd name="connsiteX1" fmla="*/ 213815 w 618698"/>
              <a:gd name="connsiteY1" fmla="*/ 614149 h 614149"/>
              <a:gd name="connsiteX2" fmla="*/ 618698 w 618698"/>
              <a:gd name="connsiteY2" fmla="*/ 209265 h 614149"/>
              <a:gd name="connsiteX3" fmla="*/ 0 w 618698"/>
              <a:gd name="connsiteY3" fmla="*/ 0 h 61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698" h="614149">
                <a:moveTo>
                  <a:pt x="0" y="0"/>
                </a:moveTo>
                <a:lnTo>
                  <a:pt x="213815" y="614149"/>
                </a:lnTo>
                <a:lnTo>
                  <a:pt x="618698" y="2092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5" name="Freeform 14"/>
          <p:cNvSpPr/>
          <p:nvPr/>
        </p:nvSpPr>
        <p:spPr>
          <a:xfrm>
            <a:off x="5886279" y="2705499"/>
            <a:ext cx="548640" cy="720602"/>
          </a:xfrm>
          <a:custGeom>
            <a:avLst/>
            <a:gdLst>
              <a:gd name="connsiteX0" fmla="*/ 0 w 609600"/>
              <a:gd name="connsiteY0" fmla="*/ 0 h 800669"/>
              <a:gd name="connsiteX1" fmla="*/ 395786 w 609600"/>
              <a:gd name="connsiteY1" fmla="*/ 800669 h 800669"/>
              <a:gd name="connsiteX2" fmla="*/ 609600 w 609600"/>
              <a:gd name="connsiteY2" fmla="*/ 0 h 800669"/>
              <a:gd name="connsiteX3" fmla="*/ 0 w 609600"/>
              <a:gd name="connsiteY3" fmla="*/ 0 h 80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800669">
                <a:moveTo>
                  <a:pt x="0" y="0"/>
                </a:moveTo>
                <a:lnTo>
                  <a:pt x="395786" y="80066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6" name="Freeform 15"/>
          <p:cNvSpPr/>
          <p:nvPr/>
        </p:nvSpPr>
        <p:spPr>
          <a:xfrm>
            <a:off x="5693848" y="2152764"/>
            <a:ext cx="552734" cy="556829"/>
          </a:xfrm>
          <a:custGeom>
            <a:avLst/>
            <a:gdLst>
              <a:gd name="connsiteX0" fmla="*/ 0 w 614149"/>
              <a:gd name="connsiteY0" fmla="*/ 4549 h 618698"/>
              <a:gd name="connsiteX1" fmla="*/ 209265 w 614149"/>
              <a:gd name="connsiteY1" fmla="*/ 618698 h 618698"/>
              <a:gd name="connsiteX2" fmla="*/ 614149 w 614149"/>
              <a:gd name="connsiteY2" fmla="*/ 0 h 618698"/>
              <a:gd name="connsiteX3" fmla="*/ 0 w 614149"/>
              <a:gd name="connsiteY3" fmla="*/ 4549 h 61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149" h="618698">
                <a:moveTo>
                  <a:pt x="0" y="4549"/>
                </a:moveTo>
                <a:lnTo>
                  <a:pt x="209265" y="618698"/>
                </a:lnTo>
                <a:lnTo>
                  <a:pt x="614149" y="0"/>
                </a:lnTo>
                <a:lnTo>
                  <a:pt x="0" y="4549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7" name="Freeform 16"/>
          <p:cNvSpPr/>
          <p:nvPr/>
        </p:nvSpPr>
        <p:spPr>
          <a:xfrm>
            <a:off x="5691766" y="862498"/>
            <a:ext cx="1113020" cy="1841541"/>
          </a:xfrm>
          <a:custGeom>
            <a:avLst/>
            <a:gdLst>
              <a:gd name="connsiteX0" fmla="*/ 7495 w 1236688"/>
              <a:gd name="connsiteY0" fmla="*/ 0 h 2046157"/>
              <a:gd name="connsiteX1" fmla="*/ 3747 w 1236688"/>
              <a:gd name="connsiteY1" fmla="*/ 831954 h 2046157"/>
              <a:gd name="connsiteX2" fmla="*/ 0 w 1236688"/>
              <a:gd name="connsiteY2" fmla="*/ 1439055 h 2046157"/>
              <a:gd name="connsiteX3" fmla="*/ 607101 w 1236688"/>
              <a:gd name="connsiteY3" fmla="*/ 1424065 h 2046157"/>
              <a:gd name="connsiteX4" fmla="*/ 217357 w 1236688"/>
              <a:gd name="connsiteY4" fmla="*/ 2042409 h 2046157"/>
              <a:gd name="connsiteX5" fmla="*/ 824459 w 1236688"/>
              <a:gd name="connsiteY5" fmla="*/ 2046157 h 2046157"/>
              <a:gd name="connsiteX6" fmla="*/ 618344 w 1236688"/>
              <a:gd name="connsiteY6" fmla="*/ 1427813 h 2046157"/>
              <a:gd name="connsiteX7" fmla="*/ 1236688 w 1236688"/>
              <a:gd name="connsiteY7" fmla="*/ 1641422 h 2046157"/>
              <a:gd name="connsiteX8" fmla="*/ 816964 w 1236688"/>
              <a:gd name="connsiteY8" fmla="*/ 1015583 h 2046157"/>
              <a:gd name="connsiteX9" fmla="*/ 408482 w 1236688"/>
              <a:gd name="connsiteY9" fmla="*/ 404734 h 2046157"/>
              <a:gd name="connsiteX10" fmla="*/ 7495 w 1236688"/>
              <a:gd name="connsiteY10" fmla="*/ 0 h 2046157"/>
              <a:gd name="connsiteX0" fmla="*/ 7495 w 1236688"/>
              <a:gd name="connsiteY0" fmla="*/ 0 h 2046157"/>
              <a:gd name="connsiteX1" fmla="*/ 3747 w 1236688"/>
              <a:gd name="connsiteY1" fmla="*/ 831954 h 2046157"/>
              <a:gd name="connsiteX2" fmla="*/ 0 w 1236688"/>
              <a:gd name="connsiteY2" fmla="*/ 1439055 h 2046157"/>
              <a:gd name="connsiteX3" fmla="*/ 607101 w 1236688"/>
              <a:gd name="connsiteY3" fmla="*/ 1424065 h 2046157"/>
              <a:gd name="connsiteX4" fmla="*/ 217357 w 1236688"/>
              <a:gd name="connsiteY4" fmla="*/ 2042409 h 2046157"/>
              <a:gd name="connsiteX5" fmla="*/ 824459 w 1236688"/>
              <a:gd name="connsiteY5" fmla="*/ 2046157 h 2046157"/>
              <a:gd name="connsiteX6" fmla="*/ 618344 w 1236688"/>
              <a:gd name="connsiteY6" fmla="*/ 1427813 h 2046157"/>
              <a:gd name="connsiteX7" fmla="*/ 1236688 w 1236688"/>
              <a:gd name="connsiteY7" fmla="*/ 1641422 h 2046157"/>
              <a:gd name="connsiteX8" fmla="*/ 824459 w 1236688"/>
              <a:gd name="connsiteY8" fmla="*/ 1008088 h 2046157"/>
              <a:gd name="connsiteX9" fmla="*/ 408482 w 1236688"/>
              <a:gd name="connsiteY9" fmla="*/ 404734 h 2046157"/>
              <a:gd name="connsiteX10" fmla="*/ 7495 w 1236688"/>
              <a:gd name="connsiteY10" fmla="*/ 0 h 2046157"/>
              <a:gd name="connsiteX0" fmla="*/ 7495 w 1236688"/>
              <a:gd name="connsiteY0" fmla="*/ 0 h 2046157"/>
              <a:gd name="connsiteX1" fmla="*/ 3747 w 1236688"/>
              <a:gd name="connsiteY1" fmla="*/ 831954 h 2046157"/>
              <a:gd name="connsiteX2" fmla="*/ 0 w 1236688"/>
              <a:gd name="connsiteY2" fmla="*/ 1439055 h 2046157"/>
              <a:gd name="connsiteX3" fmla="*/ 616200 w 1236688"/>
              <a:gd name="connsiteY3" fmla="*/ 1433163 h 2046157"/>
              <a:gd name="connsiteX4" fmla="*/ 217357 w 1236688"/>
              <a:gd name="connsiteY4" fmla="*/ 2042409 h 2046157"/>
              <a:gd name="connsiteX5" fmla="*/ 824459 w 1236688"/>
              <a:gd name="connsiteY5" fmla="*/ 2046157 h 2046157"/>
              <a:gd name="connsiteX6" fmla="*/ 618344 w 1236688"/>
              <a:gd name="connsiteY6" fmla="*/ 1427813 h 2046157"/>
              <a:gd name="connsiteX7" fmla="*/ 1236688 w 1236688"/>
              <a:gd name="connsiteY7" fmla="*/ 1641422 h 2046157"/>
              <a:gd name="connsiteX8" fmla="*/ 824459 w 1236688"/>
              <a:gd name="connsiteY8" fmla="*/ 1008088 h 2046157"/>
              <a:gd name="connsiteX9" fmla="*/ 408482 w 1236688"/>
              <a:gd name="connsiteY9" fmla="*/ 404734 h 2046157"/>
              <a:gd name="connsiteX10" fmla="*/ 7495 w 1236688"/>
              <a:gd name="connsiteY10" fmla="*/ 0 h 204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6688" h="2046157">
                <a:moveTo>
                  <a:pt x="7495" y="0"/>
                </a:moveTo>
                <a:cubicBezTo>
                  <a:pt x="6246" y="277318"/>
                  <a:pt x="4996" y="554636"/>
                  <a:pt x="3747" y="831954"/>
                </a:cubicBezTo>
                <a:lnTo>
                  <a:pt x="0" y="1439055"/>
                </a:lnTo>
                <a:lnTo>
                  <a:pt x="616200" y="1433163"/>
                </a:lnTo>
                <a:lnTo>
                  <a:pt x="217357" y="2042409"/>
                </a:lnTo>
                <a:lnTo>
                  <a:pt x="824459" y="2046157"/>
                </a:lnTo>
                <a:lnTo>
                  <a:pt x="618344" y="1427813"/>
                </a:lnTo>
                <a:lnTo>
                  <a:pt x="1236688" y="1641422"/>
                </a:lnTo>
                <a:lnTo>
                  <a:pt x="824459" y="1008088"/>
                </a:lnTo>
                <a:lnTo>
                  <a:pt x="408482" y="404734"/>
                </a:lnTo>
                <a:lnTo>
                  <a:pt x="7495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8" name="Freeform 17"/>
          <p:cNvSpPr/>
          <p:nvPr/>
        </p:nvSpPr>
        <p:spPr>
          <a:xfrm>
            <a:off x="5641173" y="4215047"/>
            <a:ext cx="546392" cy="539646"/>
          </a:xfrm>
          <a:custGeom>
            <a:avLst/>
            <a:gdLst>
              <a:gd name="connsiteX0" fmla="*/ 7496 w 607102"/>
              <a:gd name="connsiteY0" fmla="*/ 599607 h 599607"/>
              <a:gd name="connsiteX1" fmla="*/ 0 w 607102"/>
              <a:gd name="connsiteY1" fmla="*/ 0 h 599607"/>
              <a:gd name="connsiteX2" fmla="*/ 607102 w 607102"/>
              <a:gd name="connsiteY2" fmla="*/ 588364 h 599607"/>
              <a:gd name="connsiteX3" fmla="*/ 7496 w 607102"/>
              <a:gd name="connsiteY3" fmla="*/ 599607 h 59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102" h="599607">
                <a:moveTo>
                  <a:pt x="7496" y="599607"/>
                </a:moveTo>
                <a:cubicBezTo>
                  <a:pt x="4997" y="399738"/>
                  <a:pt x="2499" y="199869"/>
                  <a:pt x="0" y="0"/>
                </a:cubicBezTo>
                <a:lnTo>
                  <a:pt x="607102" y="588364"/>
                </a:lnTo>
                <a:lnTo>
                  <a:pt x="7496" y="59960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9" name="Freeform 18"/>
          <p:cNvSpPr/>
          <p:nvPr/>
        </p:nvSpPr>
        <p:spPr>
          <a:xfrm>
            <a:off x="5088037" y="3833922"/>
            <a:ext cx="559883" cy="381125"/>
          </a:xfrm>
          <a:custGeom>
            <a:avLst/>
            <a:gdLst>
              <a:gd name="connsiteX0" fmla="*/ 0 w 622092"/>
              <a:gd name="connsiteY0" fmla="*/ 412230 h 423472"/>
              <a:gd name="connsiteX1" fmla="*/ 607101 w 622092"/>
              <a:gd name="connsiteY1" fmla="*/ 0 h 423472"/>
              <a:gd name="connsiteX2" fmla="*/ 622092 w 622092"/>
              <a:gd name="connsiteY2" fmla="*/ 423472 h 423472"/>
              <a:gd name="connsiteX3" fmla="*/ 0 w 622092"/>
              <a:gd name="connsiteY3" fmla="*/ 412230 h 42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092" h="423472">
                <a:moveTo>
                  <a:pt x="0" y="412230"/>
                </a:moveTo>
                <a:lnTo>
                  <a:pt x="607101" y="0"/>
                </a:lnTo>
                <a:lnTo>
                  <a:pt x="622092" y="423472"/>
                </a:lnTo>
                <a:lnTo>
                  <a:pt x="0" y="41223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20" name="Freeform 19"/>
          <p:cNvSpPr/>
          <p:nvPr/>
        </p:nvSpPr>
        <p:spPr>
          <a:xfrm>
            <a:off x="4730521" y="3473034"/>
            <a:ext cx="546392" cy="721777"/>
          </a:xfrm>
          <a:custGeom>
            <a:avLst/>
            <a:gdLst>
              <a:gd name="connsiteX0" fmla="*/ 0 w 607102"/>
              <a:gd name="connsiteY0" fmla="*/ 0 h 801974"/>
              <a:gd name="connsiteX1" fmla="*/ 607102 w 607102"/>
              <a:gd name="connsiteY1" fmla="*/ 3748 h 801974"/>
              <a:gd name="connsiteX2" fmla="*/ 397240 w 607102"/>
              <a:gd name="connsiteY2" fmla="*/ 801974 h 801974"/>
              <a:gd name="connsiteX3" fmla="*/ 0 w 607102"/>
              <a:gd name="connsiteY3" fmla="*/ 0 h 80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102" h="801974">
                <a:moveTo>
                  <a:pt x="0" y="0"/>
                </a:moveTo>
                <a:lnTo>
                  <a:pt x="607102" y="3748"/>
                </a:lnTo>
                <a:lnTo>
                  <a:pt x="397240" y="80197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21" name="Freeform 20"/>
          <p:cNvSpPr/>
          <p:nvPr/>
        </p:nvSpPr>
        <p:spPr>
          <a:xfrm>
            <a:off x="4541645" y="2913151"/>
            <a:ext cx="546392" cy="570002"/>
          </a:xfrm>
          <a:custGeom>
            <a:avLst/>
            <a:gdLst>
              <a:gd name="connsiteX0" fmla="*/ 0 w 607102"/>
              <a:gd name="connsiteY0" fmla="*/ 11243 h 633335"/>
              <a:gd name="connsiteX1" fmla="*/ 607102 w 607102"/>
              <a:gd name="connsiteY1" fmla="*/ 0 h 633335"/>
              <a:gd name="connsiteX2" fmla="*/ 202367 w 607102"/>
              <a:gd name="connsiteY2" fmla="*/ 633335 h 633335"/>
              <a:gd name="connsiteX3" fmla="*/ 0 w 607102"/>
              <a:gd name="connsiteY3" fmla="*/ 11243 h 63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102" h="633335">
                <a:moveTo>
                  <a:pt x="0" y="11243"/>
                </a:moveTo>
                <a:lnTo>
                  <a:pt x="607102" y="0"/>
                </a:lnTo>
                <a:lnTo>
                  <a:pt x="202367" y="633335"/>
                </a:lnTo>
                <a:lnTo>
                  <a:pt x="0" y="11243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22" name="Freeform 21"/>
          <p:cNvSpPr/>
          <p:nvPr/>
        </p:nvSpPr>
        <p:spPr>
          <a:xfrm>
            <a:off x="4163893" y="3476407"/>
            <a:ext cx="1484027" cy="1291778"/>
          </a:xfrm>
          <a:custGeom>
            <a:avLst/>
            <a:gdLst>
              <a:gd name="connsiteX0" fmla="*/ 0 w 1648918"/>
              <a:gd name="connsiteY0" fmla="*/ 1427813 h 1435308"/>
              <a:gd name="connsiteX1" fmla="*/ 11242 w 1648918"/>
              <a:gd name="connsiteY1" fmla="*/ 1008088 h 1435308"/>
              <a:gd name="connsiteX2" fmla="*/ 0 w 1648918"/>
              <a:gd name="connsiteY2" fmla="*/ 209862 h 1435308"/>
              <a:gd name="connsiteX3" fmla="*/ 629586 w 1648918"/>
              <a:gd name="connsiteY3" fmla="*/ 0 h 1435308"/>
              <a:gd name="connsiteX4" fmla="*/ 423472 w 1648918"/>
              <a:gd name="connsiteY4" fmla="*/ 607101 h 1435308"/>
              <a:gd name="connsiteX5" fmla="*/ 1015583 w 1648918"/>
              <a:gd name="connsiteY5" fmla="*/ 820711 h 1435308"/>
              <a:gd name="connsiteX6" fmla="*/ 1648918 w 1648918"/>
              <a:gd name="connsiteY6" fmla="*/ 1427813 h 1435308"/>
              <a:gd name="connsiteX7" fmla="*/ 828206 w 1648918"/>
              <a:gd name="connsiteY7" fmla="*/ 1420318 h 1435308"/>
              <a:gd name="connsiteX8" fmla="*/ 404734 w 1648918"/>
              <a:gd name="connsiteY8" fmla="*/ 1435308 h 1435308"/>
              <a:gd name="connsiteX9" fmla="*/ 0 w 1648918"/>
              <a:gd name="connsiteY9" fmla="*/ 1427813 h 143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8918" h="1435308">
                <a:moveTo>
                  <a:pt x="0" y="1427813"/>
                </a:moveTo>
                <a:lnTo>
                  <a:pt x="11242" y="1008088"/>
                </a:lnTo>
                <a:lnTo>
                  <a:pt x="0" y="209862"/>
                </a:lnTo>
                <a:lnTo>
                  <a:pt x="629586" y="0"/>
                </a:lnTo>
                <a:lnTo>
                  <a:pt x="423472" y="607101"/>
                </a:lnTo>
                <a:lnTo>
                  <a:pt x="1015583" y="820711"/>
                </a:lnTo>
                <a:lnTo>
                  <a:pt x="1648918" y="1427813"/>
                </a:lnTo>
                <a:lnTo>
                  <a:pt x="828206" y="1420318"/>
                </a:lnTo>
                <a:lnTo>
                  <a:pt x="404734" y="1435308"/>
                </a:lnTo>
                <a:lnTo>
                  <a:pt x="0" y="142781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23" name="Freeform 22"/>
          <p:cNvSpPr/>
          <p:nvPr/>
        </p:nvSpPr>
        <p:spPr>
          <a:xfrm>
            <a:off x="5077918" y="4201556"/>
            <a:ext cx="570002" cy="556510"/>
          </a:xfrm>
          <a:custGeom>
            <a:avLst/>
            <a:gdLst>
              <a:gd name="connsiteX0" fmla="*/ 0 w 633335"/>
              <a:gd name="connsiteY0" fmla="*/ 0 h 618344"/>
              <a:gd name="connsiteX1" fmla="*/ 633335 w 633335"/>
              <a:gd name="connsiteY1" fmla="*/ 618344 h 618344"/>
              <a:gd name="connsiteX2" fmla="*/ 629587 w 633335"/>
              <a:gd name="connsiteY2" fmla="*/ 7495 h 618344"/>
              <a:gd name="connsiteX3" fmla="*/ 0 w 633335"/>
              <a:gd name="connsiteY3" fmla="*/ 0 h 6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335" h="618344">
                <a:moveTo>
                  <a:pt x="0" y="0"/>
                </a:moveTo>
                <a:lnTo>
                  <a:pt x="633335" y="618344"/>
                </a:lnTo>
                <a:cubicBezTo>
                  <a:pt x="632086" y="414728"/>
                  <a:pt x="630836" y="211111"/>
                  <a:pt x="629587" y="74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24" name="Freeform 23"/>
          <p:cNvSpPr/>
          <p:nvPr/>
        </p:nvSpPr>
        <p:spPr>
          <a:xfrm>
            <a:off x="4545019" y="3479779"/>
            <a:ext cx="546391" cy="738641"/>
          </a:xfrm>
          <a:custGeom>
            <a:avLst/>
            <a:gdLst>
              <a:gd name="connsiteX0" fmla="*/ 202367 w 607101"/>
              <a:gd name="connsiteY0" fmla="*/ 0 h 820712"/>
              <a:gd name="connsiteX1" fmla="*/ 0 w 607101"/>
              <a:gd name="connsiteY1" fmla="*/ 603354 h 820712"/>
              <a:gd name="connsiteX2" fmla="*/ 607101 w 607101"/>
              <a:gd name="connsiteY2" fmla="*/ 820712 h 820712"/>
              <a:gd name="connsiteX3" fmla="*/ 202367 w 607101"/>
              <a:gd name="connsiteY3" fmla="*/ 0 h 820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101" h="820712">
                <a:moveTo>
                  <a:pt x="202367" y="0"/>
                </a:moveTo>
                <a:lnTo>
                  <a:pt x="0" y="603354"/>
                </a:lnTo>
                <a:lnTo>
                  <a:pt x="607101" y="820712"/>
                </a:lnTo>
                <a:lnTo>
                  <a:pt x="202367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25" name="Freeform 24"/>
          <p:cNvSpPr/>
          <p:nvPr/>
        </p:nvSpPr>
        <p:spPr>
          <a:xfrm>
            <a:off x="4163614" y="2915788"/>
            <a:ext cx="563078" cy="748709"/>
          </a:xfrm>
          <a:custGeom>
            <a:avLst/>
            <a:gdLst>
              <a:gd name="connsiteX0" fmla="*/ 0 w 625642"/>
              <a:gd name="connsiteY0" fmla="*/ 831898 h 831898"/>
              <a:gd name="connsiteX1" fmla="*/ 415948 w 625642"/>
              <a:gd name="connsiteY1" fmla="*/ 0 h 831898"/>
              <a:gd name="connsiteX2" fmla="*/ 625642 w 625642"/>
              <a:gd name="connsiteY2" fmla="*/ 622205 h 831898"/>
              <a:gd name="connsiteX3" fmla="*/ 0 w 625642"/>
              <a:gd name="connsiteY3" fmla="*/ 831898 h 831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642" h="831898">
                <a:moveTo>
                  <a:pt x="0" y="831898"/>
                </a:moveTo>
                <a:lnTo>
                  <a:pt x="415948" y="0"/>
                </a:lnTo>
                <a:lnTo>
                  <a:pt x="625642" y="622205"/>
                </a:lnTo>
                <a:lnTo>
                  <a:pt x="0" y="83189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grpSp>
        <p:nvGrpSpPr>
          <p:cNvPr id="26" name="Group 25"/>
          <p:cNvGrpSpPr/>
          <p:nvPr/>
        </p:nvGrpSpPr>
        <p:grpSpPr>
          <a:xfrm>
            <a:off x="4037217" y="2822207"/>
            <a:ext cx="2214982" cy="2058651"/>
            <a:chOff x="3157660" y="2818285"/>
            <a:chExt cx="2461091" cy="2287390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4941622" y="4956050"/>
              <a:ext cx="628650" cy="952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941622" y="4352800"/>
              <a:ext cx="619125" cy="6127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4935272" y="3930526"/>
              <a:ext cx="9525" cy="4095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4319322" y="3930525"/>
              <a:ext cx="635000" cy="4254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709212" y="2924909"/>
              <a:ext cx="623268" cy="410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926536" y="2929009"/>
              <a:ext cx="393643" cy="6109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910134" y="3535876"/>
              <a:ext cx="635569" cy="820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320179" y="3539976"/>
              <a:ext cx="213223" cy="84059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302408" y="4972283"/>
              <a:ext cx="405500" cy="73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3298936" y="4547493"/>
              <a:ext cx="11574" cy="439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302794" y="4551350"/>
              <a:ext cx="412830" cy="435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298936" y="3756555"/>
              <a:ext cx="7716" cy="8025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3291220" y="3744981"/>
              <a:ext cx="432121" cy="408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3322085" y="4146236"/>
              <a:ext cx="393539" cy="4128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3696333" y="4968039"/>
              <a:ext cx="432122" cy="11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4109163" y="4964181"/>
              <a:ext cx="837236" cy="38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715624" y="4157811"/>
              <a:ext cx="1" cy="817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727199" y="4153953"/>
              <a:ext cx="389681" cy="8295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711766" y="4150095"/>
              <a:ext cx="621175" cy="223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124596" y="4366155"/>
              <a:ext cx="196770" cy="613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321366" y="4370014"/>
              <a:ext cx="628891" cy="6018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942541" y="4350722"/>
              <a:ext cx="0" cy="6288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321367" y="4350722"/>
              <a:ext cx="648181" cy="11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920110" y="3532778"/>
              <a:ext cx="405113" cy="8333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291219" y="3540495"/>
              <a:ext cx="648182" cy="223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3298936" y="2923178"/>
              <a:ext cx="416689" cy="833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715624" y="2934753"/>
              <a:ext cx="200628" cy="609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23946" y="3539239"/>
              <a:ext cx="195072" cy="6095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4048305" y="4904710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4875619" y="4904710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5481591" y="4886568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232709" y="4902321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57660" y="4863180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11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3640774" y="4919114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565726" y="4879972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/>
                <a:t>10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3248764" y="4489785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73716" y="4450643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12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233284" y="3685689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58236" y="3646547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13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3642670" y="2877197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67621" y="2838055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14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4240373" y="2857427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65324" y="2818285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16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4461318" y="3477944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86269" y="3438802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17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4858287" y="3867261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783238" y="3828119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18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4877677" y="4298434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02628" y="4259292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20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4253595" y="4287217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78546" y="4248075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21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3645493" y="4084132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570444" y="4044991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22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853481" y="3487156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78432" y="3448014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23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20933" y="3623921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12174" y="3855491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4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39884" y="2998487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5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635530" y="4061328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944782" y="4332481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9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449976" y="3671422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477686" y="3277557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62552" y="4378351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16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240194" y="4595719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17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75914" y="4628525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18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271186" y="4039062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19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63900" y="4412636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24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56657" y="4698801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59880" y="4637471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/>
                <a:t>23</a:t>
              </a:r>
              <a:endParaRPr lang="en-US" sz="1080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196772" y="811252"/>
            <a:ext cx="1749762" cy="2730920"/>
            <a:chOff x="4719429" y="583891"/>
            <a:chExt cx="1944178" cy="3034355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6106897" y="2274400"/>
              <a:ext cx="393643" cy="401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6499641" y="2271718"/>
              <a:ext cx="3175" cy="8286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5880516" y="3074993"/>
              <a:ext cx="635000" cy="4254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5270406" y="1462510"/>
              <a:ext cx="4100" cy="619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5278608" y="1462510"/>
              <a:ext cx="619166" cy="615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5270406" y="2069377"/>
              <a:ext cx="623268" cy="41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487730" y="2073477"/>
              <a:ext cx="393643" cy="610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 flipV="1">
              <a:off x="5270406" y="1458411"/>
              <a:ext cx="836491" cy="2050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5274506" y="642421"/>
              <a:ext cx="0" cy="8282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5278608" y="638321"/>
              <a:ext cx="405943" cy="4100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 flipV="1">
              <a:off x="5684551" y="1052467"/>
              <a:ext cx="414145" cy="6027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282707" y="1040164"/>
              <a:ext cx="405944" cy="4223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5881373" y="1663432"/>
              <a:ext cx="209122" cy="4223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098697" y="1659332"/>
              <a:ext cx="397743" cy="619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877272" y="2065276"/>
              <a:ext cx="639670" cy="2173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885473" y="2077578"/>
              <a:ext cx="209123" cy="610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5471328" y="2680344"/>
              <a:ext cx="635569" cy="82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5881373" y="2684444"/>
              <a:ext cx="213223" cy="8405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6099592" y="2681293"/>
              <a:ext cx="406399" cy="40322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272960" y="3294563"/>
              <a:ext cx="621175" cy="223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1304" y="2677246"/>
              <a:ext cx="405113" cy="8333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852413" y="2684963"/>
              <a:ext cx="648182" cy="223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4860130" y="2067646"/>
              <a:ext cx="416689" cy="8333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5276818" y="2079221"/>
              <a:ext cx="200628" cy="609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5285140" y="2683707"/>
              <a:ext cx="195072" cy="6095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5210355" y="583891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3" name="Oval 122"/>
            <p:cNvSpPr/>
            <p:nvPr/>
          </p:nvSpPr>
          <p:spPr>
            <a:xfrm>
              <a:off x="5605868" y="983035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Oval 123"/>
            <p:cNvSpPr/>
            <p:nvPr/>
          </p:nvSpPr>
          <p:spPr>
            <a:xfrm>
              <a:off x="6019526" y="1592635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5" name="Oval 124"/>
            <p:cNvSpPr/>
            <p:nvPr/>
          </p:nvSpPr>
          <p:spPr>
            <a:xfrm>
              <a:off x="6436813" y="2216749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4719429" y="2791015"/>
              <a:ext cx="319175" cy="225703"/>
              <a:chOff x="4626930" y="2791015"/>
              <a:chExt cx="319175" cy="225703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4701979" y="2830157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4626930" y="2791015"/>
                <a:ext cx="319175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13</a:t>
                </a: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5128815" y="1982523"/>
              <a:ext cx="319175" cy="225703"/>
              <a:chOff x="5036316" y="1982523"/>
              <a:chExt cx="319175" cy="225703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5111365" y="2021665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5036316" y="1982523"/>
                <a:ext cx="319175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14</a:t>
                </a: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121478" y="1358622"/>
              <a:ext cx="319175" cy="225703"/>
              <a:chOff x="5028979" y="1358622"/>
              <a:chExt cx="319175" cy="225703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5104028" y="1397764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28979" y="1358622"/>
                <a:ext cx="319175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15</a:t>
                </a: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726518" y="1962753"/>
              <a:ext cx="319175" cy="225703"/>
              <a:chOff x="5634019" y="1962753"/>
              <a:chExt cx="319175" cy="225703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5709068" y="2001895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5634019" y="1962753"/>
                <a:ext cx="319175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16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47463" y="2583270"/>
              <a:ext cx="319175" cy="225703"/>
              <a:chOff x="5854964" y="2583270"/>
              <a:chExt cx="319175" cy="225703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5930013" y="2622412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5854964" y="2583270"/>
                <a:ext cx="319175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17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6344432" y="2972587"/>
              <a:ext cx="319175" cy="225703"/>
              <a:chOff x="6251933" y="2972587"/>
              <a:chExt cx="319175" cy="225703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6326982" y="3011729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251933" y="2972587"/>
                <a:ext cx="319175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18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739740" y="3392543"/>
              <a:ext cx="319175" cy="225703"/>
              <a:chOff x="5647241" y="3392543"/>
              <a:chExt cx="319175" cy="225703"/>
            </a:xfrm>
          </p:grpSpPr>
          <p:sp>
            <p:nvSpPr>
              <p:cNvPr id="152" name="Oval 151"/>
              <p:cNvSpPr/>
              <p:nvPr/>
            </p:nvSpPr>
            <p:spPr>
              <a:xfrm>
                <a:off x="5722290" y="3431685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647241" y="3392543"/>
                <a:ext cx="319175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21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5131638" y="3189458"/>
              <a:ext cx="319175" cy="225703"/>
              <a:chOff x="5039139" y="3189458"/>
              <a:chExt cx="319175" cy="225703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5114188" y="322860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039139" y="3189458"/>
                <a:ext cx="319175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22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339626" y="2592482"/>
              <a:ext cx="319175" cy="225703"/>
              <a:chOff x="5247127" y="2592482"/>
              <a:chExt cx="319175" cy="225703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5322176" y="2631624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247127" y="2592482"/>
                <a:ext cx="319175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23</a:t>
                </a: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5682127" y="2768389"/>
              <a:ext cx="290677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709836" y="2315147"/>
              <a:ext cx="290677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022553" y="2906934"/>
              <a:ext cx="290677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3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373368" y="2999958"/>
              <a:ext cx="290677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4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401078" y="2142955"/>
              <a:ext cx="290677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5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998802" y="2206290"/>
              <a:ext cx="290677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6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198703" y="2536820"/>
              <a:ext cx="290677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038880" y="2422025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268470" y="1749090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12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925570" y="1812425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13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620653" y="1613439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20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470995" y="1190404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/>
                <a:t>25</a:t>
              </a:r>
              <a:endParaRPr lang="en-US" sz="108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49321" y="902146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29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6612397" y="2822207"/>
            <a:ext cx="1846985" cy="2001227"/>
            <a:chOff x="6528016" y="2818285"/>
            <a:chExt cx="2052206" cy="2223585"/>
          </a:xfrm>
        </p:grpSpPr>
        <p:cxnSp>
          <p:nvCxnSpPr>
            <p:cNvPr id="167" name="Straight Connector 166"/>
            <p:cNvCxnSpPr/>
            <p:nvPr/>
          </p:nvCxnSpPr>
          <p:spPr>
            <a:xfrm flipV="1">
              <a:off x="7293088" y="3129932"/>
              <a:ext cx="393643" cy="401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 flipV="1">
              <a:off x="7698532" y="3124076"/>
              <a:ext cx="400050" cy="2095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 flipV="1">
              <a:off x="8104932" y="3336801"/>
              <a:ext cx="406400" cy="809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8298607" y="4165475"/>
              <a:ext cx="203200" cy="8001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V="1">
              <a:off x="7689007" y="4956050"/>
              <a:ext cx="628650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8092232" y="4133725"/>
              <a:ext cx="215900" cy="838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7689007" y="4352800"/>
              <a:ext cx="619125" cy="6127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7685832" y="3127250"/>
              <a:ext cx="3175" cy="8286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7682657" y="3333625"/>
              <a:ext cx="412750" cy="606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8095407" y="3333625"/>
              <a:ext cx="6350" cy="81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8101757" y="4143250"/>
              <a:ext cx="406400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V="1">
              <a:off x="7669957" y="4136900"/>
              <a:ext cx="441325" cy="2127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 flipV="1">
              <a:off x="7682657" y="3930526"/>
              <a:ext cx="9525" cy="409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7701707" y="3933700"/>
              <a:ext cx="412750" cy="2190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7066707" y="3930525"/>
              <a:ext cx="635000" cy="4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063463" y="2920808"/>
              <a:ext cx="639670" cy="21732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7071664" y="2933110"/>
              <a:ext cx="209123" cy="6109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6657519" y="3535876"/>
              <a:ext cx="635569" cy="820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7067564" y="3539976"/>
              <a:ext cx="213223" cy="8405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285783" y="3536825"/>
              <a:ext cx="406399" cy="403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068751" y="4370014"/>
              <a:ext cx="628891" cy="60188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689926" y="4350722"/>
              <a:ext cx="0" cy="6288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 flipV="1">
              <a:off x="7068752" y="4350722"/>
              <a:ext cx="648181" cy="11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6667495" y="3532778"/>
              <a:ext cx="405113" cy="8333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7623004" y="3072281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2" name="Oval 191"/>
            <p:cNvSpPr/>
            <p:nvPr/>
          </p:nvSpPr>
          <p:spPr>
            <a:xfrm>
              <a:off x="8029404" y="3282738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3" name="Oval 192"/>
            <p:cNvSpPr/>
            <p:nvPr/>
          </p:nvSpPr>
          <p:spPr>
            <a:xfrm>
              <a:off x="7623004" y="4904710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4" name="Oval 193"/>
            <p:cNvSpPr/>
            <p:nvPr/>
          </p:nvSpPr>
          <p:spPr>
            <a:xfrm>
              <a:off x="8228976" y="4886568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95" name="Oval 194"/>
            <p:cNvSpPr/>
            <p:nvPr/>
          </p:nvSpPr>
          <p:spPr>
            <a:xfrm>
              <a:off x="8443062" y="4088283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96" name="Oval 195"/>
            <p:cNvSpPr/>
            <p:nvPr/>
          </p:nvSpPr>
          <p:spPr>
            <a:xfrm>
              <a:off x="6987758" y="2857427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912709" y="2818285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16</a:t>
              </a:r>
            </a:p>
          </p:txBody>
        </p:sp>
        <p:sp>
          <p:nvSpPr>
            <p:cNvPr id="198" name="Oval 197"/>
            <p:cNvSpPr/>
            <p:nvPr/>
          </p:nvSpPr>
          <p:spPr>
            <a:xfrm>
              <a:off x="7208703" y="3477944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133654" y="3438802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17</a:t>
              </a:r>
            </a:p>
          </p:txBody>
        </p:sp>
        <p:sp>
          <p:nvSpPr>
            <p:cNvPr id="200" name="Oval 199"/>
            <p:cNvSpPr/>
            <p:nvPr/>
          </p:nvSpPr>
          <p:spPr>
            <a:xfrm>
              <a:off x="7605672" y="3867261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530623" y="3828119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18</a:t>
              </a:r>
            </a:p>
          </p:txBody>
        </p:sp>
        <p:sp>
          <p:nvSpPr>
            <p:cNvPr id="202" name="Oval 201"/>
            <p:cNvSpPr/>
            <p:nvPr/>
          </p:nvSpPr>
          <p:spPr>
            <a:xfrm>
              <a:off x="8031999" y="4072680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956950" y="4033538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19</a:t>
              </a:r>
            </a:p>
          </p:txBody>
        </p:sp>
        <p:sp>
          <p:nvSpPr>
            <p:cNvPr id="204" name="Oval 203"/>
            <p:cNvSpPr/>
            <p:nvPr/>
          </p:nvSpPr>
          <p:spPr>
            <a:xfrm>
              <a:off x="7625062" y="4298434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550013" y="4259292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20</a:t>
              </a:r>
            </a:p>
          </p:txBody>
        </p:sp>
        <p:sp>
          <p:nvSpPr>
            <p:cNvPr id="206" name="Oval 205"/>
            <p:cNvSpPr/>
            <p:nvPr/>
          </p:nvSpPr>
          <p:spPr>
            <a:xfrm>
              <a:off x="7000980" y="4287217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925931" y="4248075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21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868318" y="3623921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208744" y="3762466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3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7184993" y="3061822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6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7384894" y="3392352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7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7382915" y="4061328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8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7638234" y="3278408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14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7626357" y="3988490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15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309937" y="4378351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16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7760238" y="3695109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21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7798308" y="4241625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22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8044620" y="3819318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26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8119829" y="4160452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27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7707265" y="4637470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/>
                <a:t>23</a:t>
              </a:r>
              <a:endParaRPr lang="en-US" sz="1080" dirty="0"/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6528016" y="3433178"/>
              <a:ext cx="319175" cy="225703"/>
              <a:chOff x="5247127" y="2592482"/>
              <a:chExt cx="319175" cy="225703"/>
            </a:xfrm>
          </p:grpSpPr>
          <p:sp>
            <p:nvSpPr>
              <p:cNvPr id="222" name="Oval 221"/>
              <p:cNvSpPr/>
              <p:nvPr/>
            </p:nvSpPr>
            <p:spPr>
              <a:xfrm>
                <a:off x="5322176" y="2631624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5247127" y="2592482"/>
                <a:ext cx="319175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23</a:t>
                </a:r>
              </a:p>
            </p:txBody>
          </p:sp>
        </p:grpSp>
      </p:grpSp>
      <p:sp>
        <p:nvSpPr>
          <p:cNvPr id="224" name="TextBox 223"/>
          <p:cNvSpPr txBox="1"/>
          <p:nvPr/>
        </p:nvSpPr>
        <p:spPr>
          <a:xfrm>
            <a:off x="3311679" y="2936950"/>
            <a:ext cx="86433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 b="1" dirty="0"/>
              <a:t>color 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6232414" y="884327"/>
            <a:ext cx="86433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 b="1" dirty="0"/>
              <a:t>color 2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429984" y="2371337"/>
            <a:ext cx="86433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 b="1" dirty="0"/>
              <a:t>color 3</a:t>
            </a:r>
          </a:p>
        </p:txBody>
      </p:sp>
    </p:spTree>
    <p:extLst>
      <p:ext uri="{BB962C8B-B14F-4D97-AF65-F5344CB8AC3E}">
        <p14:creationId xmlns:p14="http://schemas.microsoft.com/office/powerpoint/2010/main" val="179024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Spaces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868680" y="1485901"/>
            <a:ext cx="4630031" cy="3422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Set semantics allow straightforward definition of dependency closures (ghosts) using index spaces</a:t>
            </a:r>
            <a:endParaRPr lang="en-US" sz="1440" b="0" dirty="0"/>
          </a:p>
        </p:txBody>
      </p:sp>
      <p:sp>
        <p:nvSpPr>
          <p:cNvPr id="5" name="Freeform 4"/>
          <p:cNvSpPr/>
          <p:nvPr/>
        </p:nvSpPr>
        <p:spPr>
          <a:xfrm>
            <a:off x="7099663" y="4204608"/>
            <a:ext cx="564969" cy="558437"/>
          </a:xfrm>
          <a:custGeom>
            <a:avLst/>
            <a:gdLst>
              <a:gd name="connsiteX0" fmla="*/ 0 w 627743"/>
              <a:gd name="connsiteY0" fmla="*/ 0 h 620485"/>
              <a:gd name="connsiteX1" fmla="*/ 627743 w 627743"/>
              <a:gd name="connsiteY1" fmla="*/ 620485 h 620485"/>
              <a:gd name="connsiteX2" fmla="*/ 624115 w 627743"/>
              <a:gd name="connsiteY2" fmla="*/ 10885 h 620485"/>
              <a:gd name="connsiteX3" fmla="*/ 0 w 627743"/>
              <a:gd name="connsiteY3" fmla="*/ 0 h 6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743" h="620485">
                <a:moveTo>
                  <a:pt x="0" y="0"/>
                </a:moveTo>
                <a:lnTo>
                  <a:pt x="627743" y="620485"/>
                </a:lnTo>
                <a:cubicBezTo>
                  <a:pt x="626534" y="417285"/>
                  <a:pt x="625324" y="214085"/>
                  <a:pt x="624115" y="1088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6" name="Freeform 5"/>
          <p:cNvSpPr/>
          <p:nvPr/>
        </p:nvSpPr>
        <p:spPr>
          <a:xfrm>
            <a:off x="6743700" y="3466556"/>
            <a:ext cx="548640" cy="747848"/>
          </a:xfrm>
          <a:custGeom>
            <a:avLst/>
            <a:gdLst>
              <a:gd name="connsiteX0" fmla="*/ 0 w 609600"/>
              <a:gd name="connsiteY0" fmla="*/ 0 h 830942"/>
              <a:gd name="connsiteX1" fmla="*/ 399143 w 609600"/>
              <a:gd name="connsiteY1" fmla="*/ 830942 h 830942"/>
              <a:gd name="connsiteX2" fmla="*/ 609600 w 609600"/>
              <a:gd name="connsiteY2" fmla="*/ 7257 h 830942"/>
              <a:gd name="connsiteX3" fmla="*/ 0 w 609600"/>
              <a:gd name="connsiteY3" fmla="*/ 0 h 8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830942">
                <a:moveTo>
                  <a:pt x="0" y="0"/>
                </a:moveTo>
                <a:lnTo>
                  <a:pt x="399143" y="830942"/>
                </a:lnTo>
                <a:lnTo>
                  <a:pt x="609600" y="72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7" name="Freeform 6"/>
          <p:cNvSpPr/>
          <p:nvPr/>
        </p:nvSpPr>
        <p:spPr>
          <a:xfrm>
            <a:off x="7089866" y="2911384"/>
            <a:ext cx="571500" cy="571500"/>
          </a:xfrm>
          <a:custGeom>
            <a:avLst/>
            <a:gdLst>
              <a:gd name="connsiteX0" fmla="*/ 0 w 635000"/>
              <a:gd name="connsiteY0" fmla="*/ 0 h 635000"/>
              <a:gd name="connsiteX1" fmla="*/ 228600 w 635000"/>
              <a:gd name="connsiteY1" fmla="*/ 635000 h 635000"/>
              <a:gd name="connsiteX2" fmla="*/ 635000 w 635000"/>
              <a:gd name="connsiteY2" fmla="*/ 217715 h 635000"/>
              <a:gd name="connsiteX3" fmla="*/ 0 w 635000"/>
              <a:gd name="connsiteY3" fmla="*/ 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000" h="635000">
                <a:moveTo>
                  <a:pt x="0" y="0"/>
                </a:moveTo>
                <a:lnTo>
                  <a:pt x="228600" y="635000"/>
                </a:lnTo>
                <a:lnTo>
                  <a:pt x="635000" y="2177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8" name="Freeform 7"/>
          <p:cNvSpPr/>
          <p:nvPr/>
        </p:nvSpPr>
        <p:spPr>
          <a:xfrm>
            <a:off x="7661366" y="4207873"/>
            <a:ext cx="542108" cy="551906"/>
          </a:xfrm>
          <a:custGeom>
            <a:avLst/>
            <a:gdLst>
              <a:gd name="connsiteX0" fmla="*/ 0 w 602342"/>
              <a:gd name="connsiteY0" fmla="*/ 0 h 613229"/>
              <a:gd name="connsiteX1" fmla="*/ 3628 w 602342"/>
              <a:gd name="connsiteY1" fmla="*/ 613229 h 613229"/>
              <a:gd name="connsiteX2" fmla="*/ 602342 w 602342"/>
              <a:gd name="connsiteY2" fmla="*/ 598715 h 613229"/>
              <a:gd name="connsiteX3" fmla="*/ 0 w 602342"/>
              <a:gd name="connsiteY3" fmla="*/ 0 h 61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342" h="613229">
                <a:moveTo>
                  <a:pt x="0" y="0"/>
                </a:moveTo>
                <a:cubicBezTo>
                  <a:pt x="1209" y="204410"/>
                  <a:pt x="2419" y="408819"/>
                  <a:pt x="3628" y="613229"/>
                </a:cubicBezTo>
                <a:lnTo>
                  <a:pt x="602342" y="598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9" name="Freeform 8"/>
          <p:cNvSpPr/>
          <p:nvPr/>
        </p:nvSpPr>
        <p:spPr>
          <a:xfrm>
            <a:off x="7102930" y="3104061"/>
            <a:ext cx="558437" cy="1110343"/>
          </a:xfrm>
          <a:custGeom>
            <a:avLst/>
            <a:gdLst>
              <a:gd name="connsiteX0" fmla="*/ 620486 w 620486"/>
              <a:gd name="connsiteY0" fmla="*/ 0 h 1233714"/>
              <a:gd name="connsiteX1" fmla="*/ 203200 w 620486"/>
              <a:gd name="connsiteY1" fmla="*/ 413657 h 1233714"/>
              <a:gd name="connsiteX2" fmla="*/ 0 w 620486"/>
              <a:gd name="connsiteY2" fmla="*/ 1215572 h 1233714"/>
              <a:gd name="connsiteX3" fmla="*/ 620486 w 620486"/>
              <a:gd name="connsiteY3" fmla="*/ 1233714 h 1233714"/>
              <a:gd name="connsiteX4" fmla="*/ 605971 w 620486"/>
              <a:gd name="connsiteY4" fmla="*/ 794657 h 1233714"/>
              <a:gd name="connsiteX5" fmla="*/ 620486 w 620486"/>
              <a:gd name="connsiteY5" fmla="*/ 0 h 123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486" h="1233714">
                <a:moveTo>
                  <a:pt x="620486" y="0"/>
                </a:moveTo>
                <a:lnTo>
                  <a:pt x="203200" y="413657"/>
                </a:lnTo>
                <a:lnTo>
                  <a:pt x="0" y="1215572"/>
                </a:lnTo>
                <a:lnTo>
                  <a:pt x="620486" y="1233714"/>
                </a:lnTo>
                <a:lnTo>
                  <a:pt x="605971" y="794657"/>
                </a:lnTo>
                <a:lnTo>
                  <a:pt x="62048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0" name="Freeform 9"/>
          <p:cNvSpPr/>
          <p:nvPr/>
        </p:nvSpPr>
        <p:spPr>
          <a:xfrm>
            <a:off x="7651569" y="3104062"/>
            <a:ext cx="744583" cy="1642655"/>
          </a:xfrm>
          <a:custGeom>
            <a:avLst/>
            <a:gdLst>
              <a:gd name="connsiteX0" fmla="*/ 7257 w 827314"/>
              <a:gd name="connsiteY0" fmla="*/ 0 h 1821543"/>
              <a:gd name="connsiteX1" fmla="*/ 0 w 827314"/>
              <a:gd name="connsiteY1" fmla="*/ 794657 h 1821543"/>
              <a:gd name="connsiteX2" fmla="*/ 7257 w 827314"/>
              <a:gd name="connsiteY2" fmla="*/ 1230086 h 1821543"/>
              <a:gd name="connsiteX3" fmla="*/ 627743 w 827314"/>
              <a:gd name="connsiteY3" fmla="*/ 1821543 h 1821543"/>
              <a:gd name="connsiteX4" fmla="*/ 827314 w 827314"/>
              <a:gd name="connsiteY4" fmla="*/ 1023257 h 1821543"/>
              <a:gd name="connsiteX5" fmla="*/ 417286 w 827314"/>
              <a:gd name="connsiteY5" fmla="*/ 206829 h 1821543"/>
              <a:gd name="connsiteX6" fmla="*/ 7257 w 827314"/>
              <a:gd name="connsiteY6" fmla="*/ 0 h 1821543"/>
              <a:gd name="connsiteX0" fmla="*/ 7257 w 827314"/>
              <a:gd name="connsiteY0" fmla="*/ 0 h 1825172"/>
              <a:gd name="connsiteX1" fmla="*/ 0 w 827314"/>
              <a:gd name="connsiteY1" fmla="*/ 794657 h 1825172"/>
              <a:gd name="connsiteX2" fmla="*/ 7257 w 827314"/>
              <a:gd name="connsiteY2" fmla="*/ 1230086 h 1825172"/>
              <a:gd name="connsiteX3" fmla="*/ 620486 w 827314"/>
              <a:gd name="connsiteY3" fmla="*/ 1825172 h 1825172"/>
              <a:gd name="connsiteX4" fmla="*/ 827314 w 827314"/>
              <a:gd name="connsiteY4" fmla="*/ 1023257 h 1825172"/>
              <a:gd name="connsiteX5" fmla="*/ 417286 w 827314"/>
              <a:gd name="connsiteY5" fmla="*/ 206829 h 1825172"/>
              <a:gd name="connsiteX6" fmla="*/ 7257 w 827314"/>
              <a:gd name="connsiteY6" fmla="*/ 0 h 182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314" h="1825172">
                <a:moveTo>
                  <a:pt x="7257" y="0"/>
                </a:moveTo>
                <a:lnTo>
                  <a:pt x="0" y="794657"/>
                </a:lnTo>
                <a:lnTo>
                  <a:pt x="7257" y="1230086"/>
                </a:lnTo>
                <a:lnTo>
                  <a:pt x="620486" y="1825172"/>
                </a:lnTo>
                <a:lnTo>
                  <a:pt x="827314" y="1023257"/>
                </a:lnTo>
                <a:lnTo>
                  <a:pt x="417286" y="206829"/>
                </a:lnTo>
                <a:lnTo>
                  <a:pt x="725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1" name="Freeform 10"/>
          <p:cNvSpPr/>
          <p:nvPr/>
        </p:nvSpPr>
        <p:spPr>
          <a:xfrm>
            <a:off x="5706129" y="2705498"/>
            <a:ext cx="544546" cy="741074"/>
          </a:xfrm>
          <a:custGeom>
            <a:avLst/>
            <a:gdLst>
              <a:gd name="connsiteX0" fmla="*/ 200167 w 605051"/>
              <a:gd name="connsiteY0" fmla="*/ 0 h 823415"/>
              <a:gd name="connsiteX1" fmla="*/ 0 w 605051"/>
              <a:gd name="connsiteY1" fmla="*/ 618698 h 823415"/>
              <a:gd name="connsiteX2" fmla="*/ 605051 w 605051"/>
              <a:gd name="connsiteY2" fmla="*/ 823415 h 823415"/>
              <a:gd name="connsiteX3" fmla="*/ 200167 w 605051"/>
              <a:gd name="connsiteY3" fmla="*/ 0 h 82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051" h="823415">
                <a:moveTo>
                  <a:pt x="200167" y="0"/>
                </a:moveTo>
                <a:lnTo>
                  <a:pt x="0" y="618698"/>
                </a:lnTo>
                <a:lnTo>
                  <a:pt x="605051" y="823415"/>
                </a:lnTo>
                <a:lnTo>
                  <a:pt x="200167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2" name="Freeform 11"/>
          <p:cNvSpPr/>
          <p:nvPr/>
        </p:nvSpPr>
        <p:spPr>
          <a:xfrm>
            <a:off x="5321263" y="2156858"/>
            <a:ext cx="556829" cy="753357"/>
          </a:xfrm>
          <a:custGeom>
            <a:avLst/>
            <a:gdLst>
              <a:gd name="connsiteX0" fmla="*/ 423081 w 618699"/>
              <a:gd name="connsiteY0" fmla="*/ 0 h 837063"/>
              <a:gd name="connsiteX1" fmla="*/ 0 w 618699"/>
              <a:gd name="connsiteY1" fmla="*/ 837063 h 837063"/>
              <a:gd name="connsiteX2" fmla="*/ 618699 w 618699"/>
              <a:gd name="connsiteY2" fmla="*/ 618698 h 837063"/>
              <a:gd name="connsiteX3" fmla="*/ 423081 w 618699"/>
              <a:gd name="connsiteY3" fmla="*/ 0 h 83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699" h="837063">
                <a:moveTo>
                  <a:pt x="423081" y="0"/>
                </a:moveTo>
                <a:lnTo>
                  <a:pt x="0" y="837063"/>
                </a:lnTo>
                <a:lnTo>
                  <a:pt x="618699" y="618698"/>
                </a:lnTo>
                <a:lnTo>
                  <a:pt x="423081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3" name="Freeform 12"/>
          <p:cNvSpPr/>
          <p:nvPr/>
        </p:nvSpPr>
        <p:spPr>
          <a:xfrm>
            <a:off x="6246580" y="2328821"/>
            <a:ext cx="556829" cy="1113657"/>
          </a:xfrm>
          <a:custGeom>
            <a:avLst/>
            <a:gdLst>
              <a:gd name="connsiteX0" fmla="*/ 618698 w 618698"/>
              <a:gd name="connsiteY0" fmla="*/ 0 h 1237397"/>
              <a:gd name="connsiteX1" fmla="*/ 204716 w 618698"/>
              <a:gd name="connsiteY1" fmla="*/ 423080 h 1237397"/>
              <a:gd name="connsiteX2" fmla="*/ 0 w 618698"/>
              <a:gd name="connsiteY2" fmla="*/ 1237397 h 1237397"/>
              <a:gd name="connsiteX3" fmla="*/ 605051 w 618698"/>
              <a:gd name="connsiteY3" fmla="*/ 818865 h 1237397"/>
              <a:gd name="connsiteX4" fmla="*/ 618698 w 618698"/>
              <a:gd name="connsiteY4" fmla="*/ 0 h 1237397"/>
              <a:gd name="connsiteX0" fmla="*/ 618698 w 618698"/>
              <a:gd name="connsiteY0" fmla="*/ 0 h 1237397"/>
              <a:gd name="connsiteX1" fmla="*/ 204716 w 618698"/>
              <a:gd name="connsiteY1" fmla="*/ 423080 h 1237397"/>
              <a:gd name="connsiteX2" fmla="*/ 0 w 618698"/>
              <a:gd name="connsiteY2" fmla="*/ 1237397 h 1237397"/>
              <a:gd name="connsiteX3" fmla="*/ 614150 w 618698"/>
              <a:gd name="connsiteY3" fmla="*/ 814316 h 1237397"/>
              <a:gd name="connsiteX4" fmla="*/ 618698 w 618698"/>
              <a:gd name="connsiteY4" fmla="*/ 0 h 123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698" h="1237397">
                <a:moveTo>
                  <a:pt x="618698" y="0"/>
                </a:moveTo>
                <a:lnTo>
                  <a:pt x="204716" y="423080"/>
                </a:lnTo>
                <a:lnTo>
                  <a:pt x="0" y="1237397"/>
                </a:lnTo>
                <a:lnTo>
                  <a:pt x="614150" y="814316"/>
                </a:lnTo>
                <a:lnTo>
                  <a:pt x="618698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4" name="Freeform 13"/>
          <p:cNvSpPr/>
          <p:nvPr/>
        </p:nvSpPr>
        <p:spPr>
          <a:xfrm>
            <a:off x="6246580" y="2152765"/>
            <a:ext cx="556829" cy="552734"/>
          </a:xfrm>
          <a:custGeom>
            <a:avLst/>
            <a:gdLst>
              <a:gd name="connsiteX0" fmla="*/ 0 w 618698"/>
              <a:gd name="connsiteY0" fmla="*/ 0 h 614149"/>
              <a:gd name="connsiteX1" fmla="*/ 213815 w 618698"/>
              <a:gd name="connsiteY1" fmla="*/ 614149 h 614149"/>
              <a:gd name="connsiteX2" fmla="*/ 618698 w 618698"/>
              <a:gd name="connsiteY2" fmla="*/ 209265 h 614149"/>
              <a:gd name="connsiteX3" fmla="*/ 0 w 618698"/>
              <a:gd name="connsiteY3" fmla="*/ 0 h 61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698" h="614149">
                <a:moveTo>
                  <a:pt x="0" y="0"/>
                </a:moveTo>
                <a:lnTo>
                  <a:pt x="213815" y="614149"/>
                </a:lnTo>
                <a:lnTo>
                  <a:pt x="618698" y="2092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5" name="Freeform 14"/>
          <p:cNvSpPr/>
          <p:nvPr/>
        </p:nvSpPr>
        <p:spPr>
          <a:xfrm>
            <a:off x="5886279" y="2705499"/>
            <a:ext cx="548640" cy="720602"/>
          </a:xfrm>
          <a:custGeom>
            <a:avLst/>
            <a:gdLst>
              <a:gd name="connsiteX0" fmla="*/ 0 w 609600"/>
              <a:gd name="connsiteY0" fmla="*/ 0 h 800669"/>
              <a:gd name="connsiteX1" fmla="*/ 395786 w 609600"/>
              <a:gd name="connsiteY1" fmla="*/ 800669 h 800669"/>
              <a:gd name="connsiteX2" fmla="*/ 609600 w 609600"/>
              <a:gd name="connsiteY2" fmla="*/ 0 h 800669"/>
              <a:gd name="connsiteX3" fmla="*/ 0 w 609600"/>
              <a:gd name="connsiteY3" fmla="*/ 0 h 80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800669">
                <a:moveTo>
                  <a:pt x="0" y="0"/>
                </a:moveTo>
                <a:lnTo>
                  <a:pt x="395786" y="80066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6" name="Freeform 15"/>
          <p:cNvSpPr/>
          <p:nvPr/>
        </p:nvSpPr>
        <p:spPr>
          <a:xfrm>
            <a:off x="5693848" y="2152764"/>
            <a:ext cx="552734" cy="556829"/>
          </a:xfrm>
          <a:custGeom>
            <a:avLst/>
            <a:gdLst>
              <a:gd name="connsiteX0" fmla="*/ 0 w 614149"/>
              <a:gd name="connsiteY0" fmla="*/ 4549 h 618698"/>
              <a:gd name="connsiteX1" fmla="*/ 209265 w 614149"/>
              <a:gd name="connsiteY1" fmla="*/ 618698 h 618698"/>
              <a:gd name="connsiteX2" fmla="*/ 614149 w 614149"/>
              <a:gd name="connsiteY2" fmla="*/ 0 h 618698"/>
              <a:gd name="connsiteX3" fmla="*/ 0 w 614149"/>
              <a:gd name="connsiteY3" fmla="*/ 4549 h 61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149" h="618698">
                <a:moveTo>
                  <a:pt x="0" y="4549"/>
                </a:moveTo>
                <a:lnTo>
                  <a:pt x="209265" y="618698"/>
                </a:lnTo>
                <a:lnTo>
                  <a:pt x="614149" y="0"/>
                </a:lnTo>
                <a:lnTo>
                  <a:pt x="0" y="4549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7" name="Freeform 16"/>
          <p:cNvSpPr/>
          <p:nvPr/>
        </p:nvSpPr>
        <p:spPr>
          <a:xfrm>
            <a:off x="5691766" y="862498"/>
            <a:ext cx="1113020" cy="1841541"/>
          </a:xfrm>
          <a:custGeom>
            <a:avLst/>
            <a:gdLst>
              <a:gd name="connsiteX0" fmla="*/ 7495 w 1236688"/>
              <a:gd name="connsiteY0" fmla="*/ 0 h 2046157"/>
              <a:gd name="connsiteX1" fmla="*/ 3747 w 1236688"/>
              <a:gd name="connsiteY1" fmla="*/ 831954 h 2046157"/>
              <a:gd name="connsiteX2" fmla="*/ 0 w 1236688"/>
              <a:gd name="connsiteY2" fmla="*/ 1439055 h 2046157"/>
              <a:gd name="connsiteX3" fmla="*/ 607101 w 1236688"/>
              <a:gd name="connsiteY3" fmla="*/ 1424065 h 2046157"/>
              <a:gd name="connsiteX4" fmla="*/ 217357 w 1236688"/>
              <a:gd name="connsiteY4" fmla="*/ 2042409 h 2046157"/>
              <a:gd name="connsiteX5" fmla="*/ 824459 w 1236688"/>
              <a:gd name="connsiteY5" fmla="*/ 2046157 h 2046157"/>
              <a:gd name="connsiteX6" fmla="*/ 618344 w 1236688"/>
              <a:gd name="connsiteY6" fmla="*/ 1427813 h 2046157"/>
              <a:gd name="connsiteX7" fmla="*/ 1236688 w 1236688"/>
              <a:gd name="connsiteY7" fmla="*/ 1641422 h 2046157"/>
              <a:gd name="connsiteX8" fmla="*/ 816964 w 1236688"/>
              <a:gd name="connsiteY8" fmla="*/ 1015583 h 2046157"/>
              <a:gd name="connsiteX9" fmla="*/ 408482 w 1236688"/>
              <a:gd name="connsiteY9" fmla="*/ 404734 h 2046157"/>
              <a:gd name="connsiteX10" fmla="*/ 7495 w 1236688"/>
              <a:gd name="connsiteY10" fmla="*/ 0 h 2046157"/>
              <a:gd name="connsiteX0" fmla="*/ 7495 w 1236688"/>
              <a:gd name="connsiteY0" fmla="*/ 0 h 2046157"/>
              <a:gd name="connsiteX1" fmla="*/ 3747 w 1236688"/>
              <a:gd name="connsiteY1" fmla="*/ 831954 h 2046157"/>
              <a:gd name="connsiteX2" fmla="*/ 0 w 1236688"/>
              <a:gd name="connsiteY2" fmla="*/ 1439055 h 2046157"/>
              <a:gd name="connsiteX3" fmla="*/ 607101 w 1236688"/>
              <a:gd name="connsiteY3" fmla="*/ 1424065 h 2046157"/>
              <a:gd name="connsiteX4" fmla="*/ 217357 w 1236688"/>
              <a:gd name="connsiteY4" fmla="*/ 2042409 h 2046157"/>
              <a:gd name="connsiteX5" fmla="*/ 824459 w 1236688"/>
              <a:gd name="connsiteY5" fmla="*/ 2046157 h 2046157"/>
              <a:gd name="connsiteX6" fmla="*/ 618344 w 1236688"/>
              <a:gd name="connsiteY6" fmla="*/ 1427813 h 2046157"/>
              <a:gd name="connsiteX7" fmla="*/ 1236688 w 1236688"/>
              <a:gd name="connsiteY7" fmla="*/ 1641422 h 2046157"/>
              <a:gd name="connsiteX8" fmla="*/ 824459 w 1236688"/>
              <a:gd name="connsiteY8" fmla="*/ 1008088 h 2046157"/>
              <a:gd name="connsiteX9" fmla="*/ 408482 w 1236688"/>
              <a:gd name="connsiteY9" fmla="*/ 404734 h 2046157"/>
              <a:gd name="connsiteX10" fmla="*/ 7495 w 1236688"/>
              <a:gd name="connsiteY10" fmla="*/ 0 h 2046157"/>
              <a:gd name="connsiteX0" fmla="*/ 7495 w 1236688"/>
              <a:gd name="connsiteY0" fmla="*/ 0 h 2046157"/>
              <a:gd name="connsiteX1" fmla="*/ 3747 w 1236688"/>
              <a:gd name="connsiteY1" fmla="*/ 831954 h 2046157"/>
              <a:gd name="connsiteX2" fmla="*/ 0 w 1236688"/>
              <a:gd name="connsiteY2" fmla="*/ 1439055 h 2046157"/>
              <a:gd name="connsiteX3" fmla="*/ 616200 w 1236688"/>
              <a:gd name="connsiteY3" fmla="*/ 1433163 h 2046157"/>
              <a:gd name="connsiteX4" fmla="*/ 217357 w 1236688"/>
              <a:gd name="connsiteY4" fmla="*/ 2042409 h 2046157"/>
              <a:gd name="connsiteX5" fmla="*/ 824459 w 1236688"/>
              <a:gd name="connsiteY5" fmla="*/ 2046157 h 2046157"/>
              <a:gd name="connsiteX6" fmla="*/ 618344 w 1236688"/>
              <a:gd name="connsiteY6" fmla="*/ 1427813 h 2046157"/>
              <a:gd name="connsiteX7" fmla="*/ 1236688 w 1236688"/>
              <a:gd name="connsiteY7" fmla="*/ 1641422 h 2046157"/>
              <a:gd name="connsiteX8" fmla="*/ 824459 w 1236688"/>
              <a:gd name="connsiteY8" fmla="*/ 1008088 h 2046157"/>
              <a:gd name="connsiteX9" fmla="*/ 408482 w 1236688"/>
              <a:gd name="connsiteY9" fmla="*/ 404734 h 2046157"/>
              <a:gd name="connsiteX10" fmla="*/ 7495 w 1236688"/>
              <a:gd name="connsiteY10" fmla="*/ 0 h 204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6688" h="2046157">
                <a:moveTo>
                  <a:pt x="7495" y="0"/>
                </a:moveTo>
                <a:cubicBezTo>
                  <a:pt x="6246" y="277318"/>
                  <a:pt x="4996" y="554636"/>
                  <a:pt x="3747" y="831954"/>
                </a:cubicBezTo>
                <a:lnTo>
                  <a:pt x="0" y="1439055"/>
                </a:lnTo>
                <a:lnTo>
                  <a:pt x="616200" y="1433163"/>
                </a:lnTo>
                <a:lnTo>
                  <a:pt x="217357" y="2042409"/>
                </a:lnTo>
                <a:lnTo>
                  <a:pt x="824459" y="2046157"/>
                </a:lnTo>
                <a:lnTo>
                  <a:pt x="618344" y="1427813"/>
                </a:lnTo>
                <a:lnTo>
                  <a:pt x="1236688" y="1641422"/>
                </a:lnTo>
                <a:lnTo>
                  <a:pt x="824459" y="1008088"/>
                </a:lnTo>
                <a:lnTo>
                  <a:pt x="408482" y="404734"/>
                </a:lnTo>
                <a:lnTo>
                  <a:pt x="7495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8" name="Freeform 17"/>
          <p:cNvSpPr/>
          <p:nvPr/>
        </p:nvSpPr>
        <p:spPr>
          <a:xfrm>
            <a:off x="5641173" y="4215047"/>
            <a:ext cx="546392" cy="539646"/>
          </a:xfrm>
          <a:custGeom>
            <a:avLst/>
            <a:gdLst>
              <a:gd name="connsiteX0" fmla="*/ 7496 w 607102"/>
              <a:gd name="connsiteY0" fmla="*/ 599607 h 599607"/>
              <a:gd name="connsiteX1" fmla="*/ 0 w 607102"/>
              <a:gd name="connsiteY1" fmla="*/ 0 h 599607"/>
              <a:gd name="connsiteX2" fmla="*/ 607102 w 607102"/>
              <a:gd name="connsiteY2" fmla="*/ 588364 h 599607"/>
              <a:gd name="connsiteX3" fmla="*/ 7496 w 607102"/>
              <a:gd name="connsiteY3" fmla="*/ 599607 h 59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102" h="599607">
                <a:moveTo>
                  <a:pt x="7496" y="599607"/>
                </a:moveTo>
                <a:cubicBezTo>
                  <a:pt x="4997" y="399738"/>
                  <a:pt x="2499" y="199869"/>
                  <a:pt x="0" y="0"/>
                </a:cubicBezTo>
                <a:lnTo>
                  <a:pt x="607102" y="588364"/>
                </a:lnTo>
                <a:lnTo>
                  <a:pt x="7496" y="59960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9" name="Freeform 18"/>
          <p:cNvSpPr/>
          <p:nvPr/>
        </p:nvSpPr>
        <p:spPr>
          <a:xfrm>
            <a:off x="5088037" y="3833922"/>
            <a:ext cx="559883" cy="381125"/>
          </a:xfrm>
          <a:custGeom>
            <a:avLst/>
            <a:gdLst>
              <a:gd name="connsiteX0" fmla="*/ 0 w 622092"/>
              <a:gd name="connsiteY0" fmla="*/ 412230 h 423472"/>
              <a:gd name="connsiteX1" fmla="*/ 607101 w 622092"/>
              <a:gd name="connsiteY1" fmla="*/ 0 h 423472"/>
              <a:gd name="connsiteX2" fmla="*/ 622092 w 622092"/>
              <a:gd name="connsiteY2" fmla="*/ 423472 h 423472"/>
              <a:gd name="connsiteX3" fmla="*/ 0 w 622092"/>
              <a:gd name="connsiteY3" fmla="*/ 412230 h 42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092" h="423472">
                <a:moveTo>
                  <a:pt x="0" y="412230"/>
                </a:moveTo>
                <a:lnTo>
                  <a:pt x="607101" y="0"/>
                </a:lnTo>
                <a:lnTo>
                  <a:pt x="622092" y="423472"/>
                </a:lnTo>
                <a:lnTo>
                  <a:pt x="0" y="41223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20" name="Freeform 19"/>
          <p:cNvSpPr/>
          <p:nvPr/>
        </p:nvSpPr>
        <p:spPr>
          <a:xfrm>
            <a:off x="4730521" y="3473034"/>
            <a:ext cx="546392" cy="721777"/>
          </a:xfrm>
          <a:custGeom>
            <a:avLst/>
            <a:gdLst>
              <a:gd name="connsiteX0" fmla="*/ 0 w 607102"/>
              <a:gd name="connsiteY0" fmla="*/ 0 h 801974"/>
              <a:gd name="connsiteX1" fmla="*/ 607102 w 607102"/>
              <a:gd name="connsiteY1" fmla="*/ 3748 h 801974"/>
              <a:gd name="connsiteX2" fmla="*/ 397240 w 607102"/>
              <a:gd name="connsiteY2" fmla="*/ 801974 h 801974"/>
              <a:gd name="connsiteX3" fmla="*/ 0 w 607102"/>
              <a:gd name="connsiteY3" fmla="*/ 0 h 80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102" h="801974">
                <a:moveTo>
                  <a:pt x="0" y="0"/>
                </a:moveTo>
                <a:lnTo>
                  <a:pt x="607102" y="3748"/>
                </a:lnTo>
                <a:lnTo>
                  <a:pt x="397240" y="80197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21" name="Freeform 20"/>
          <p:cNvSpPr/>
          <p:nvPr/>
        </p:nvSpPr>
        <p:spPr>
          <a:xfrm>
            <a:off x="4541645" y="2913151"/>
            <a:ext cx="546392" cy="570002"/>
          </a:xfrm>
          <a:custGeom>
            <a:avLst/>
            <a:gdLst>
              <a:gd name="connsiteX0" fmla="*/ 0 w 607102"/>
              <a:gd name="connsiteY0" fmla="*/ 11243 h 633335"/>
              <a:gd name="connsiteX1" fmla="*/ 607102 w 607102"/>
              <a:gd name="connsiteY1" fmla="*/ 0 h 633335"/>
              <a:gd name="connsiteX2" fmla="*/ 202367 w 607102"/>
              <a:gd name="connsiteY2" fmla="*/ 633335 h 633335"/>
              <a:gd name="connsiteX3" fmla="*/ 0 w 607102"/>
              <a:gd name="connsiteY3" fmla="*/ 11243 h 63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102" h="633335">
                <a:moveTo>
                  <a:pt x="0" y="11243"/>
                </a:moveTo>
                <a:lnTo>
                  <a:pt x="607102" y="0"/>
                </a:lnTo>
                <a:lnTo>
                  <a:pt x="202367" y="633335"/>
                </a:lnTo>
                <a:lnTo>
                  <a:pt x="0" y="11243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22" name="Freeform 21"/>
          <p:cNvSpPr/>
          <p:nvPr/>
        </p:nvSpPr>
        <p:spPr>
          <a:xfrm>
            <a:off x="4163893" y="3476407"/>
            <a:ext cx="1484027" cy="1291778"/>
          </a:xfrm>
          <a:custGeom>
            <a:avLst/>
            <a:gdLst>
              <a:gd name="connsiteX0" fmla="*/ 0 w 1648918"/>
              <a:gd name="connsiteY0" fmla="*/ 1427813 h 1435308"/>
              <a:gd name="connsiteX1" fmla="*/ 11242 w 1648918"/>
              <a:gd name="connsiteY1" fmla="*/ 1008088 h 1435308"/>
              <a:gd name="connsiteX2" fmla="*/ 0 w 1648918"/>
              <a:gd name="connsiteY2" fmla="*/ 209862 h 1435308"/>
              <a:gd name="connsiteX3" fmla="*/ 629586 w 1648918"/>
              <a:gd name="connsiteY3" fmla="*/ 0 h 1435308"/>
              <a:gd name="connsiteX4" fmla="*/ 423472 w 1648918"/>
              <a:gd name="connsiteY4" fmla="*/ 607101 h 1435308"/>
              <a:gd name="connsiteX5" fmla="*/ 1015583 w 1648918"/>
              <a:gd name="connsiteY5" fmla="*/ 820711 h 1435308"/>
              <a:gd name="connsiteX6" fmla="*/ 1648918 w 1648918"/>
              <a:gd name="connsiteY6" fmla="*/ 1427813 h 1435308"/>
              <a:gd name="connsiteX7" fmla="*/ 828206 w 1648918"/>
              <a:gd name="connsiteY7" fmla="*/ 1420318 h 1435308"/>
              <a:gd name="connsiteX8" fmla="*/ 404734 w 1648918"/>
              <a:gd name="connsiteY8" fmla="*/ 1435308 h 1435308"/>
              <a:gd name="connsiteX9" fmla="*/ 0 w 1648918"/>
              <a:gd name="connsiteY9" fmla="*/ 1427813 h 143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8918" h="1435308">
                <a:moveTo>
                  <a:pt x="0" y="1427813"/>
                </a:moveTo>
                <a:lnTo>
                  <a:pt x="11242" y="1008088"/>
                </a:lnTo>
                <a:lnTo>
                  <a:pt x="0" y="209862"/>
                </a:lnTo>
                <a:lnTo>
                  <a:pt x="629586" y="0"/>
                </a:lnTo>
                <a:lnTo>
                  <a:pt x="423472" y="607101"/>
                </a:lnTo>
                <a:lnTo>
                  <a:pt x="1015583" y="820711"/>
                </a:lnTo>
                <a:lnTo>
                  <a:pt x="1648918" y="1427813"/>
                </a:lnTo>
                <a:lnTo>
                  <a:pt x="828206" y="1420318"/>
                </a:lnTo>
                <a:lnTo>
                  <a:pt x="404734" y="1435308"/>
                </a:lnTo>
                <a:lnTo>
                  <a:pt x="0" y="142781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23" name="Freeform 22"/>
          <p:cNvSpPr/>
          <p:nvPr/>
        </p:nvSpPr>
        <p:spPr>
          <a:xfrm>
            <a:off x="5077918" y="4201556"/>
            <a:ext cx="570002" cy="556510"/>
          </a:xfrm>
          <a:custGeom>
            <a:avLst/>
            <a:gdLst>
              <a:gd name="connsiteX0" fmla="*/ 0 w 633335"/>
              <a:gd name="connsiteY0" fmla="*/ 0 h 618344"/>
              <a:gd name="connsiteX1" fmla="*/ 633335 w 633335"/>
              <a:gd name="connsiteY1" fmla="*/ 618344 h 618344"/>
              <a:gd name="connsiteX2" fmla="*/ 629587 w 633335"/>
              <a:gd name="connsiteY2" fmla="*/ 7495 h 618344"/>
              <a:gd name="connsiteX3" fmla="*/ 0 w 633335"/>
              <a:gd name="connsiteY3" fmla="*/ 0 h 6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335" h="618344">
                <a:moveTo>
                  <a:pt x="0" y="0"/>
                </a:moveTo>
                <a:lnTo>
                  <a:pt x="633335" y="618344"/>
                </a:lnTo>
                <a:cubicBezTo>
                  <a:pt x="632086" y="414728"/>
                  <a:pt x="630836" y="211111"/>
                  <a:pt x="629587" y="74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24" name="Freeform 23"/>
          <p:cNvSpPr/>
          <p:nvPr/>
        </p:nvSpPr>
        <p:spPr>
          <a:xfrm>
            <a:off x="4545019" y="3479779"/>
            <a:ext cx="546391" cy="738641"/>
          </a:xfrm>
          <a:custGeom>
            <a:avLst/>
            <a:gdLst>
              <a:gd name="connsiteX0" fmla="*/ 202367 w 607101"/>
              <a:gd name="connsiteY0" fmla="*/ 0 h 820712"/>
              <a:gd name="connsiteX1" fmla="*/ 0 w 607101"/>
              <a:gd name="connsiteY1" fmla="*/ 603354 h 820712"/>
              <a:gd name="connsiteX2" fmla="*/ 607101 w 607101"/>
              <a:gd name="connsiteY2" fmla="*/ 820712 h 820712"/>
              <a:gd name="connsiteX3" fmla="*/ 202367 w 607101"/>
              <a:gd name="connsiteY3" fmla="*/ 0 h 820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101" h="820712">
                <a:moveTo>
                  <a:pt x="202367" y="0"/>
                </a:moveTo>
                <a:lnTo>
                  <a:pt x="0" y="603354"/>
                </a:lnTo>
                <a:lnTo>
                  <a:pt x="607101" y="820712"/>
                </a:lnTo>
                <a:lnTo>
                  <a:pt x="202367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25" name="Freeform 24"/>
          <p:cNvSpPr/>
          <p:nvPr/>
        </p:nvSpPr>
        <p:spPr>
          <a:xfrm>
            <a:off x="4163614" y="2915788"/>
            <a:ext cx="563078" cy="748709"/>
          </a:xfrm>
          <a:custGeom>
            <a:avLst/>
            <a:gdLst>
              <a:gd name="connsiteX0" fmla="*/ 0 w 625642"/>
              <a:gd name="connsiteY0" fmla="*/ 831898 h 831898"/>
              <a:gd name="connsiteX1" fmla="*/ 415948 w 625642"/>
              <a:gd name="connsiteY1" fmla="*/ 0 h 831898"/>
              <a:gd name="connsiteX2" fmla="*/ 625642 w 625642"/>
              <a:gd name="connsiteY2" fmla="*/ 622205 h 831898"/>
              <a:gd name="connsiteX3" fmla="*/ 0 w 625642"/>
              <a:gd name="connsiteY3" fmla="*/ 831898 h 831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642" h="831898">
                <a:moveTo>
                  <a:pt x="0" y="831898"/>
                </a:moveTo>
                <a:lnTo>
                  <a:pt x="415948" y="0"/>
                </a:lnTo>
                <a:lnTo>
                  <a:pt x="625642" y="622205"/>
                </a:lnTo>
                <a:lnTo>
                  <a:pt x="0" y="83189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grpSp>
        <p:nvGrpSpPr>
          <p:cNvPr id="26" name="Group 25"/>
          <p:cNvGrpSpPr/>
          <p:nvPr/>
        </p:nvGrpSpPr>
        <p:grpSpPr>
          <a:xfrm>
            <a:off x="4037217" y="2822207"/>
            <a:ext cx="2214982" cy="2058651"/>
            <a:chOff x="3157660" y="2818285"/>
            <a:chExt cx="2461091" cy="2287390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4941622" y="4956050"/>
              <a:ext cx="628650" cy="952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941622" y="4352800"/>
              <a:ext cx="619125" cy="6127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4935272" y="3930526"/>
              <a:ext cx="9525" cy="4095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4319322" y="3930525"/>
              <a:ext cx="635000" cy="4254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709212" y="2924909"/>
              <a:ext cx="623268" cy="410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926536" y="2929009"/>
              <a:ext cx="393643" cy="6109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910134" y="3535876"/>
              <a:ext cx="635569" cy="820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320179" y="3539976"/>
              <a:ext cx="213223" cy="84059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302408" y="4972283"/>
              <a:ext cx="405500" cy="73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3298936" y="4547493"/>
              <a:ext cx="11574" cy="439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302794" y="4551350"/>
              <a:ext cx="412830" cy="435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298936" y="3756555"/>
              <a:ext cx="7716" cy="8025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3291220" y="3744981"/>
              <a:ext cx="432121" cy="408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3322085" y="4146236"/>
              <a:ext cx="393539" cy="4128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3696333" y="4968039"/>
              <a:ext cx="432122" cy="11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4109163" y="4964181"/>
              <a:ext cx="837236" cy="38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715624" y="4157811"/>
              <a:ext cx="1" cy="817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727199" y="4153953"/>
              <a:ext cx="389681" cy="8295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711766" y="4150095"/>
              <a:ext cx="621175" cy="223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124596" y="4366155"/>
              <a:ext cx="196770" cy="613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321366" y="4370014"/>
              <a:ext cx="628891" cy="6018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942541" y="4350722"/>
              <a:ext cx="0" cy="6288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321367" y="4350722"/>
              <a:ext cx="648181" cy="11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920110" y="3532778"/>
              <a:ext cx="405113" cy="8333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291219" y="3540495"/>
              <a:ext cx="648182" cy="223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3298936" y="2923178"/>
              <a:ext cx="416689" cy="833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715624" y="2934753"/>
              <a:ext cx="200628" cy="609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23946" y="3539239"/>
              <a:ext cx="195072" cy="6095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4048305" y="4904710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4875619" y="4904710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5481591" y="4886568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232709" y="4902321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57660" y="4863180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11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3640774" y="4919114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565726" y="4879972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/>
                <a:t>10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3248764" y="4489785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73716" y="4450643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12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233284" y="3685689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58236" y="3646547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13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3642670" y="2877197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67621" y="2838055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14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4240373" y="2857427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65324" y="2818285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16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4461318" y="3477944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86269" y="3438802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17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4858287" y="3867261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783238" y="3828119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18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4877677" y="4298434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02628" y="4259292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20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4253595" y="4287217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78546" y="4248075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21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3645493" y="4084132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570444" y="4044991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22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853481" y="3487156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78432" y="3448014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23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20933" y="3623921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12174" y="3855491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4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39884" y="2998487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5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635530" y="4061328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944782" y="4332481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9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449976" y="3671422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477686" y="3277557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62552" y="4378351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16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240194" y="4595719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17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75914" y="4628525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18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271186" y="4039062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19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63900" y="4412636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24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56657" y="4698801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59880" y="4637471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/>
                <a:t>23</a:t>
              </a:r>
              <a:endParaRPr lang="en-US" sz="1080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196772" y="811252"/>
            <a:ext cx="1749762" cy="2730920"/>
            <a:chOff x="4719429" y="583891"/>
            <a:chExt cx="1944178" cy="3034355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6106897" y="2274400"/>
              <a:ext cx="393643" cy="401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6499641" y="2271718"/>
              <a:ext cx="3175" cy="8286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5880516" y="3074993"/>
              <a:ext cx="635000" cy="4254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5270406" y="1462510"/>
              <a:ext cx="4100" cy="619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5278608" y="1462510"/>
              <a:ext cx="619166" cy="615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5270406" y="2069377"/>
              <a:ext cx="623268" cy="41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487730" y="2073477"/>
              <a:ext cx="393643" cy="610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 flipV="1">
              <a:off x="5270406" y="1458411"/>
              <a:ext cx="836491" cy="2050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5274506" y="642421"/>
              <a:ext cx="0" cy="8282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5278608" y="638321"/>
              <a:ext cx="405943" cy="4100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 flipV="1">
              <a:off x="5684551" y="1052467"/>
              <a:ext cx="414145" cy="6027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282707" y="1040164"/>
              <a:ext cx="405944" cy="4223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5881373" y="1663432"/>
              <a:ext cx="209122" cy="4223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098697" y="1659332"/>
              <a:ext cx="397743" cy="619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877272" y="2065276"/>
              <a:ext cx="639670" cy="2173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885473" y="2077578"/>
              <a:ext cx="209123" cy="610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5471328" y="2680344"/>
              <a:ext cx="635569" cy="82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5881373" y="2684444"/>
              <a:ext cx="213223" cy="8405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6099592" y="2681293"/>
              <a:ext cx="406399" cy="40322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272960" y="3294563"/>
              <a:ext cx="621175" cy="223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1304" y="2677246"/>
              <a:ext cx="405113" cy="8333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852413" y="2684963"/>
              <a:ext cx="648182" cy="223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4860130" y="2067646"/>
              <a:ext cx="416689" cy="8333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5276818" y="2079221"/>
              <a:ext cx="200628" cy="609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5285140" y="2683707"/>
              <a:ext cx="195072" cy="6095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5210355" y="583891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3" name="Oval 122"/>
            <p:cNvSpPr/>
            <p:nvPr/>
          </p:nvSpPr>
          <p:spPr>
            <a:xfrm>
              <a:off x="5605868" y="983035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Oval 123"/>
            <p:cNvSpPr/>
            <p:nvPr/>
          </p:nvSpPr>
          <p:spPr>
            <a:xfrm>
              <a:off x="6019526" y="1592635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5" name="Oval 124"/>
            <p:cNvSpPr/>
            <p:nvPr/>
          </p:nvSpPr>
          <p:spPr>
            <a:xfrm>
              <a:off x="6436813" y="2216749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4719429" y="2791015"/>
              <a:ext cx="319175" cy="225703"/>
              <a:chOff x="4626930" y="2791015"/>
              <a:chExt cx="319175" cy="225703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4701979" y="2830157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4626930" y="2791015"/>
                <a:ext cx="319175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13</a:t>
                </a: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5128815" y="1982523"/>
              <a:ext cx="319175" cy="225703"/>
              <a:chOff x="5036316" y="1982523"/>
              <a:chExt cx="319175" cy="225703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5111365" y="2021665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5036316" y="1982523"/>
                <a:ext cx="319175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14</a:t>
                </a: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121478" y="1358622"/>
              <a:ext cx="319175" cy="225703"/>
              <a:chOff x="5028979" y="1358622"/>
              <a:chExt cx="319175" cy="225703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5104028" y="1397764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28979" y="1358622"/>
                <a:ext cx="319175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15</a:t>
                </a: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726518" y="1962753"/>
              <a:ext cx="319175" cy="225703"/>
              <a:chOff x="5634019" y="1962753"/>
              <a:chExt cx="319175" cy="225703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5709068" y="2001895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5634019" y="1962753"/>
                <a:ext cx="319175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16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47463" y="2583270"/>
              <a:ext cx="319175" cy="225703"/>
              <a:chOff x="5854964" y="2583270"/>
              <a:chExt cx="319175" cy="225703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5930013" y="2622412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5854964" y="2583270"/>
                <a:ext cx="319175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17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6344432" y="2972587"/>
              <a:ext cx="319175" cy="225703"/>
              <a:chOff x="6251933" y="2972587"/>
              <a:chExt cx="319175" cy="225703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6326982" y="3011729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251933" y="2972587"/>
                <a:ext cx="319175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18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739740" y="3392543"/>
              <a:ext cx="319175" cy="225703"/>
              <a:chOff x="5647241" y="3392543"/>
              <a:chExt cx="319175" cy="225703"/>
            </a:xfrm>
          </p:grpSpPr>
          <p:sp>
            <p:nvSpPr>
              <p:cNvPr id="152" name="Oval 151"/>
              <p:cNvSpPr/>
              <p:nvPr/>
            </p:nvSpPr>
            <p:spPr>
              <a:xfrm>
                <a:off x="5722290" y="3431685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647241" y="3392543"/>
                <a:ext cx="319175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21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5131638" y="3189458"/>
              <a:ext cx="319175" cy="225703"/>
              <a:chOff x="5039139" y="3189458"/>
              <a:chExt cx="319175" cy="225703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5114188" y="322860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039139" y="3189458"/>
                <a:ext cx="319175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22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339626" y="2592482"/>
              <a:ext cx="319175" cy="225703"/>
              <a:chOff x="5247127" y="2592482"/>
              <a:chExt cx="319175" cy="225703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5322176" y="2631624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247127" y="2592482"/>
                <a:ext cx="319175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23</a:t>
                </a: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5682127" y="2768389"/>
              <a:ext cx="290677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709836" y="2315147"/>
              <a:ext cx="290677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022553" y="2906934"/>
              <a:ext cx="290677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3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373368" y="2999958"/>
              <a:ext cx="290677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4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401078" y="2142955"/>
              <a:ext cx="290677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5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998802" y="2206290"/>
              <a:ext cx="290677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6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198703" y="2536820"/>
              <a:ext cx="290677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038880" y="2422025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268470" y="1749090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12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925570" y="1812425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13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620653" y="1613439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20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470995" y="1190404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/>
                <a:t>25</a:t>
              </a:r>
              <a:endParaRPr lang="en-US" sz="108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49321" y="902146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29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6612397" y="2822207"/>
            <a:ext cx="1846985" cy="2001227"/>
            <a:chOff x="6528016" y="2818285"/>
            <a:chExt cx="2052206" cy="2223585"/>
          </a:xfrm>
        </p:grpSpPr>
        <p:cxnSp>
          <p:nvCxnSpPr>
            <p:cNvPr id="167" name="Straight Connector 166"/>
            <p:cNvCxnSpPr/>
            <p:nvPr/>
          </p:nvCxnSpPr>
          <p:spPr>
            <a:xfrm flipV="1">
              <a:off x="7293088" y="3129932"/>
              <a:ext cx="393643" cy="401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 flipV="1">
              <a:off x="7698532" y="3124076"/>
              <a:ext cx="400050" cy="2095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 flipV="1">
              <a:off x="8104932" y="3336801"/>
              <a:ext cx="406400" cy="809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8298607" y="4165475"/>
              <a:ext cx="203200" cy="8001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V="1">
              <a:off x="7689007" y="4956050"/>
              <a:ext cx="628650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8092232" y="4133725"/>
              <a:ext cx="215900" cy="838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7689007" y="4352800"/>
              <a:ext cx="619125" cy="6127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7685832" y="3127250"/>
              <a:ext cx="3175" cy="8286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7682657" y="3333625"/>
              <a:ext cx="412750" cy="606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8095407" y="3333625"/>
              <a:ext cx="6350" cy="81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8101757" y="4143250"/>
              <a:ext cx="406400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V="1">
              <a:off x="7669957" y="4136900"/>
              <a:ext cx="441325" cy="2127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 flipV="1">
              <a:off x="7682657" y="3930526"/>
              <a:ext cx="9525" cy="409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7701707" y="3933700"/>
              <a:ext cx="412750" cy="2190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7066707" y="3930525"/>
              <a:ext cx="635000" cy="4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063463" y="2920808"/>
              <a:ext cx="639670" cy="21732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7071664" y="2933110"/>
              <a:ext cx="209123" cy="6109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6657519" y="3535876"/>
              <a:ext cx="635569" cy="820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7067564" y="3539976"/>
              <a:ext cx="213223" cy="8405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285783" y="3536825"/>
              <a:ext cx="406399" cy="403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068751" y="4370014"/>
              <a:ext cx="628891" cy="60188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689926" y="4350722"/>
              <a:ext cx="0" cy="6288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 flipV="1">
              <a:off x="7068752" y="4350722"/>
              <a:ext cx="648181" cy="11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6667495" y="3532778"/>
              <a:ext cx="405113" cy="8333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7623004" y="3072281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2" name="Oval 191"/>
            <p:cNvSpPr/>
            <p:nvPr/>
          </p:nvSpPr>
          <p:spPr>
            <a:xfrm>
              <a:off x="8029404" y="3282738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3" name="Oval 192"/>
            <p:cNvSpPr/>
            <p:nvPr/>
          </p:nvSpPr>
          <p:spPr>
            <a:xfrm>
              <a:off x="7623004" y="4904710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4" name="Oval 193"/>
            <p:cNvSpPr/>
            <p:nvPr/>
          </p:nvSpPr>
          <p:spPr>
            <a:xfrm>
              <a:off x="8228976" y="4886568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95" name="Oval 194"/>
            <p:cNvSpPr/>
            <p:nvPr/>
          </p:nvSpPr>
          <p:spPr>
            <a:xfrm>
              <a:off x="8443062" y="4088283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96" name="Oval 195"/>
            <p:cNvSpPr/>
            <p:nvPr/>
          </p:nvSpPr>
          <p:spPr>
            <a:xfrm>
              <a:off x="6987758" y="2857427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912709" y="2818285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16</a:t>
              </a:r>
            </a:p>
          </p:txBody>
        </p:sp>
        <p:sp>
          <p:nvSpPr>
            <p:cNvPr id="198" name="Oval 197"/>
            <p:cNvSpPr/>
            <p:nvPr/>
          </p:nvSpPr>
          <p:spPr>
            <a:xfrm>
              <a:off x="7208703" y="3477944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133654" y="3438802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17</a:t>
              </a:r>
            </a:p>
          </p:txBody>
        </p:sp>
        <p:sp>
          <p:nvSpPr>
            <p:cNvPr id="200" name="Oval 199"/>
            <p:cNvSpPr/>
            <p:nvPr/>
          </p:nvSpPr>
          <p:spPr>
            <a:xfrm>
              <a:off x="7605672" y="3867261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530623" y="3828119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18</a:t>
              </a:r>
            </a:p>
          </p:txBody>
        </p:sp>
        <p:sp>
          <p:nvSpPr>
            <p:cNvPr id="202" name="Oval 201"/>
            <p:cNvSpPr/>
            <p:nvPr/>
          </p:nvSpPr>
          <p:spPr>
            <a:xfrm>
              <a:off x="8031999" y="4072680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956950" y="4033538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19</a:t>
              </a:r>
            </a:p>
          </p:txBody>
        </p:sp>
        <p:sp>
          <p:nvSpPr>
            <p:cNvPr id="204" name="Oval 203"/>
            <p:cNvSpPr/>
            <p:nvPr/>
          </p:nvSpPr>
          <p:spPr>
            <a:xfrm>
              <a:off x="7625062" y="4298434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550013" y="4259292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20</a:t>
              </a:r>
            </a:p>
          </p:txBody>
        </p:sp>
        <p:sp>
          <p:nvSpPr>
            <p:cNvPr id="206" name="Oval 205"/>
            <p:cNvSpPr/>
            <p:nvPr/>
          </p:nvSpPr>
          <p:spPr>
            <a:xfrm>
              <a:off x="7000980" y="4287217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925931" y="4248075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21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868318" y="3623921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208744" y="3762466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3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7184993" y="3061822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6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7384894" y="3392352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7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7382915" y="4061328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8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7638234" y="3278408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14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7626357" y="3988490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15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309937" y="4378351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16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7760238" y="3695109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21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7798308" y="4241625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22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8044620" y="3819318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26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8119829" y="4160452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27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7707265" y="4637470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/>
                <a:t>23</a:t>
              </a:r>
              <a:endParaRPr lang="en-US" sz="1080" dirty="0"/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6528016" y="3433178"/>
              <a:ext cx="319175" cy="225703"/>
              <a:chOff x="5247127" y="2592482"/>
              <a:chExt cx="319175" cy="225703"/>
            </a:xfrm>
          </p:grpSpPr>
          <p:sp>
            <p:nvSpPr>
              <p:cNvPr id="222" name="Oval 221"/>
              <p:cNvSpPr/>
              <p:nvPr/>
            </p:nvSpPr>
            <p:spPr>
              <a:xfrm>
                <a:off x="5322176" y="2631624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5247127" y="2592482"/>
                <a:ext cx="319175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23</a:t>
                </a:r>
              </a:p>
            </p:txBody>
          </p:sp>
        </p:grpSp>
      </p:grpSp>
      <p:sp>
        <p:nvSpPr>
          <p:cNvPr id="224" name="TextBox 223"/>
          <p:cNvSpPr txBox="1"/>
          <p:nvPr/>
        </p:nvSpPr>
        <p:spPr>
          <a:xfrm>
            <a:off x="3311679" y="2936950"/>
            <a:ext cx="86433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 b="1" dirty="0"/>
              <a:t>color 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6232414" y="884327"/>
            <a:ext cx="86433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 b="1" dirty="0"/>
              <a:t>color 2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429984" y="2371337"/>
            <a:ext cx="86433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 b="1" dirty="0"/>
              <a:t>color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9591" y="3862737"/>
            <a:ext cx="293221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b="1" dirty="0"/>
              <a:t>exclusive: { 9, 10, 17, 18, 19, 24, 28 }</a:t>
            </a:r>
          </a:p>
          <a:p>
            <a:r>
              <a:rPr lang="en-US" sz="1260" b="1" dirty="0"/>
              <a:t>shared: { 4, 11, 16 }</a:t>
            </a:r>
          </a:p>
          <a:p>
            <a:r>
              <a:rPr lang="en-US" sz="1260" b="1" dirty="0"/>
              <a:t>ghost: {1, 5, 8, 23 }</a:t>
            </a:r>
          </a:p>
          <a:p>
            <a:r>
              <a:rPr lang="en-US" sz="1260" b="1" dirty="0"/>
              <a:t>owned: exclusive + shared</a:t>
            </a:r>
          </a:p>
          <a:p>
            <a:r>
              <a:rPr lang="en-US" sz="1260" b="1" dirty="0"/>
              <a:t>all: exclusive + shared + ghost</a:t>
            </a:r>
          </a:p>
        </p:txBody>
      </p:sp>
      <p:cxnSp>
        <p:nvCxnSpPr>
          <p:cNvPr id="228" name="Curved Connector 227"/>
          <p:cNvCxnSpPr>
            <a:stCxn id="224" idx="1"/>
            <a:endCxn id="3" idx="1"/>
          </p:cNvCxnSpPr>
          <p:nvPr/>
        </p:nvCxnSpPr>
        <p:spPr>
          <a:xfrm rot="10800000" flipV="1">
            <a:off x="969591" y="3107766"/>
            <a:ext cx="2342088" cy="1285886"/>
          </a:xfrm>
          <a:prstGeom prst="curvedConnector3">
            <a:avLst>
              <a:gd name="adj1" fmla="val 1097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0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/>
          <p:cNvSpPr txBox="1"/>
          <p:nvPr/>
        </p:nvSpPr>
        <p:spPr>
          <a:xfrm>
            <a:off x="592282" y="1020535"/>
            <a:ext cx="18197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Figure: colored-mesh</a:t>
            </a:r>
            <a:endParaRPr lang="en-US" sz="1350" dirty="0"/>
          </a:p>
        </p:txBody>
      </p:sp>
      <p:grpSp>
        <p:nvGrpSpPr>
          <p:cNvPr id="8" name="Group 7"/>
          <p:cNvGrpSpPr/>
          <p:nvPr/>
        </p:nvGrpSpPr>
        <p:grpSpPr>
          <a:xfrm>
            <a:off x="504128" y="811252"/>
            <a:ext cx="7955254" cy="4069606"/>
            <a:chOff x="504128" y="811252"/>
            <a:chExt cx="7955254" cy="4069606"/>
          </a:xfrm>
        </p:grpSpPr>
        <p:grpSp>
          <p:nvGrpSpPr>
            <p:cNvPr id="7" name="Group 6"/>
            <p:cNvGrpSpPr/>
            <p:nvPr/>
          </p:nvGrpSpPr>
          <p:grpSpPr>
            <a:xfrm>
              <a:off x="504128" y="1579158"/>
              <a:ext cx="2407659" cy="3299627"/>
              <a:chOff x="504128" y="1579158"/>
              <a:chExt cx="2407659" cy="3299627"/>
            </a:xfrm>
          </p:grpSpPr>
          <p:sp>
            <p:nvSpPr>
              <p:cNvPr id="127" name="Freeform 126"/>
              <p:cNvSpPr/>
              <p:nvPr/>
            </p:nvSpPr>
            <p:spPr>
              <a:xfrm>
                <a:off x="1552947" y="3093946"/>
                <a:ext cx="1296640" cy="1655489"/>
              </a:xfrm>
              <a:custGeom>
                <a:avLst/>
                <a:gdLst>
                  <a:gd name="connsiteX0" fmla="*/ 0 w 1440711"/>
                  <a:gd name="connsiteY0" fmla="*/ 1222744 h 1839432"/>
                  <a:gd name="connsiteX1" fmla="*/ 212651 w 1440711"/>
                  <a:gd name="connsiteY1" fmla="*/ 414670 h 1839432"/>
                  <a:gd name="connsiteX2" fmla="*/ 627321 w 1440711"/>
                  <a:gd name="connsiteY2" fmla="*/ 0 h 1839432"/>
                  <a:gd name="connsiteX3" fmla="*/ 1031358 w 1440711"/>
                  <a:gd name="connsiteY3" fmla="*/ 212651 h 1839432"/>
                  <a:gd name="connsiteX4" fmla="*/ 1440711 w 1440711"/>
                  <a:gd name="connsiteY4" fmla="*/ 1026042 h 1839432"/>
                  <a:gd name="connsiteX5" fmla="*/ 1222744 w 1440711"/>
                  <a:gd name="connsiteY5" fmla="*/ 1834116 h 1839432"/>
                  <a:gd name="connsiteX6" fmla="*/ 627321 w 1440711"/>
                  <a:gd name="connsiteY6" fmla="*/ 1839432 h 1839432"/>
                  <a:gd name="connsiteX7" fmla="*/ 622004 w 1440711"/>
                  <a:gd name="connsiteY7" fmla="*/ 1228060 h 1839432"/>
                  <a:gd name="connsiteX8" fmla="*/ 0 w 1440711"/>
                  <a:gd name="connsiteY8" fmla="*/ 1222744 h 1839432"/>
                  <a:gd name="connsiteX0" fmla="*/ 0 w 1440711"/>
                  <a:gd name="connsiteY0" fmla="*/ 1222744 h 1839432"/>
                  <a:gd name="connsiteX1" fmla="*/ 212651 w 1440711"/>
                  <a:gd name="connsiteY1" fmla="*/ 414670 h 1839432"/>
                  <a:gd name="connsiteX2" fmla="*/ 627321 w 1440711"/>
                  <a:gd name="connsiteY2" fmla="*/ 0 h 1839432"/>
                  <a:gd name="connsiteX3" fmla="*/ 1031358 w 1440711"/>
                  <a:gd name="connsiteY3" fmla="*/ 212651 h 1839432"/>
                  <a:gd name="connsiteX4" fmla="*/ 1440711 w 1440711"/>
                  <a:gd name="connsiteY4" fmla="*/ 1026042 h 1839432"/>
                  <a:gd name="connsiteX5" fmla="*/ 1222744 w 1440711"/>
                  <a:gd name="connsiteY5" fmla="*/ 1834116 h 1839432"/>
                  <a:gd name="connsiteX6" fmla="*/ 627321 w 1440711"/>
                  <a:gd name="connsiteY6" fmla="*/ 1839432 h 1839432"/>
                  <a:gd name="connsiteX7" fmla="*/ 611371 w 1440711"/>
                  <a:gd name="connsiteY7" fmla="*/ 1233376 h 1839432"/>
                  <a:gd name="connsiteX8" fmla="*/ 0 w 1440711"/>
                  <a:gd name="connsiteY8" fmla="*/ 1222744 h 1839432"/>
                  <a:gd name="connsiteX0" fmla="*/ 0 w 1440711"/>
                  <a:gd name="connsiteY0" fmla="*/ 1222744 h 1839432"/>
                  <a:gd name="connsiteX1" fmla="*/ 212651 w 1440711"/>
                  <a:gd name="connsiteY1" fmla="*/ 414670 h 1839432"/>
                  <a:gd name="connsiteX2" fmla="*/ 627321 w 1440711"/>
                  <a:gd name="connsiteY2" fmla="*/ 0 h 1839432"/>
                  <a:gd name="connsiteX3" fmla="*/ 1031358 w 1440711"/>
                  <a:gd name="connsiteY3" fmla="*/ 212651 h 1839432"/>
                  <a:gd name="connsiteX4" fmla="*/ 1440711 w 1440711"/>
                  <a:gd name="connsiteY4" fmla="*/ 1026042 h 1839432"/>
                  <a:gd name="connsiteX5" fmla="*/ 1222744 w 1440711"/>
                  <a:gd name="connsiteY5" fmla="*/ 1834116 h 1839432"/>
                  <a:gd name="connsiteX6" fmla="*/ 627321 w 1440711"/>
                  <a:gd name="connsiteY6" fmla="*/ 1839432 h 1839432"/>
                  <a:gd name="connsiteX7" fmla="*/ 615402 w 1440711"/>
                  <a:gd name="connsiteY7" fmla="*/ 1245472 h 1839432"/>
                  <a:gd name="connsiteX8" fmla="*/ 0 w 1440711"/>
                  <a:gd name="connsiteY8" fmla="*/ 1222744 h 1839432"/>
                  <a:gd name="connsiteX0" fmla="*/ 0 w 1440711"/>
                  <a:gd name="connsiteY0" fmla="*/ 1230809 h 1839432"/>
                  <a:gd name="connsiteX1" fmla="*/ 212651 w 1440711"/>
                  <a:gd name="connsiteY1" fmla="*/ 414670 h 1839432"/>
                  <a:gd name="connsiteX2" fmla="*/ 627321 w 1440711"/>
                  <a:gd name="connsiteY2" fmla="*/ 0 h 1839432"/>
                  <a:gd name="connsiteX3" fmla="*/ 1031358 w 1440711"/>
                  <a:gd name="connsiteY3" fmla="*/ 212651 h 1839432"/>
                  <a:gd name="connsiteX4" fmla="*/ 1440711 w 1440711"/>
                  <a:gd name="connsiteY4" fmla="*/ 1026042 h 1839432"/>
                  <a:gd name="connsiteX5" fmla="*/ 1222744 w 1440711"/>
                  <a:gd name="connsiteY5" fmla="*/ 1834116 h 1839432"/>
                  <a:gd name="connsiteX6" fmla="*/ 627321 w 1440711"/>
                  <a:gd name="connsiteY6" fmla="*/ 1839432 h 1839432"/>
                  <a:gd name="connsiteX7" fmla="*/ 615402 w 1440711"/>
                  <a:gd name="connsiteY7" fmla="*/ 1245472 h 1839432"/>
                  <a:gd name="connsiteX8" fmla="*/ 0 w 1440711"/>
                  <a:gd name="connsiteY8" fmla="*/ 1230809 h 183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40711" h="1839432">
                    <a:moveTo>
                      <a:pt x="0" y="1230809"/>
                    </a:moveTo>
                    <a:lnTo>
                      <a:pt x="212651" y="414670"/>
                    </a:lnTo>
                    <a:lnTo>
                      <a:pt x="627321" y="0"/>
                    </a:lnTo>
                    <a:lnTo>
                      <a:pt x="1031358" y="212651"/>
                    </a:lnTo>
                    <a:lnTo>
                      <a:pt x="1440711" y="1026042"/>
                    </a:lnTo>
                    <a:lnTo>
                      <a:pt x="1222744" y="1834116"/>
                    </a:lnTo>
                    <a:lnTo>
                      <a:pt x="627321" y="1839432"/>
                    </a:lnTo>
                    <a:cubicBezTo>
                      <a:pt x="625549" y="1635641"/>
                      <a:pt x="617174" y="1449263"/>
                      <a:pt x="615402" y="1245472"/>
                    </a:cubicBezTo>
                    <a:lnTo>
                      <a:pt x="0" y="1230809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126" name="Freeform 125"/>
              <p:cNvSpPr/>
              <p:nvPr/>
            </p:nvSpPr>
            <p:spPr>
              <a:xfrm>
                <a:off x="1002711" y="1620274"/>
                <a:ext cx="1095686" cy="2593281"/>
              </a:xfrm>
              <a:custGeom>
                <a:avLst/>
                <a:gdLst>
                  <a:gd name="connsiteX0" fmla="*/ 0 w 1217428"/>
                  <a:gd name="connsiteY0" fmla="*/ 1446028 h 2881423"/>
                  <a:gd name="connsiteX1" fmla="*/ 5316 w 1217428"/>
                  <a:gd name="connsiteY1" fmla="*/ 834656 h 2881423"/>
                  <a:gd name="connsiteX2" fmla="*/ 0 w 1217428"/>
                  <a:gd name="connsiteY2" fmla="*/ 0 h 2881423"/>
                  <a:gd name="connsiteX3" fmla="*/ 409353 w 1217428"/>
                  <a:gd name="connsiteY3" fmla="*/ 419986 h 2881423"/>
                  <a:gd name="connsiteX4" fmla="*/ 829339 w 1217428"/>
                  <a:gd name="connsiteY4" fmla="*/ 1031358 h 2881423"/>
                  <a:gd name="connsiteX5" fmla="*/ 1217428 w 1217428"/>
                  <a:gd name="connsiteY5" fmla="*/ 1658679 h 2881423"/>
                  <a:gd name="connsiteX6" fmla="*/ 818707 w 1217428"/>
                  <a:gd name="connsiteY6" fmla="*/ 2062716 h 2881423"/>
                  <a:gd name="connsiteX7" fmla="*/ 606055 w 1217428"/>
                  <a:gd name="connsiteY7" fmla="*/ 2881423 h 2881423"/>
                  <a:gd name="connsiteX8" fmla="*/ 212651 w 1217428"/>
                  <a:gd name="connsiteY8" fmla="*/ 2062716 h 2881423"/>
                  <a:gd name="connsiteX9" fmla="*/ 0 w 1217428"/>
                  <a:gd name="connsiteY9" fmla="*/ 1446028 h 288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7428" h="2881423">
                    <a:moveTo>
                      <a:pt x="0" y="1446028"/>
                    </a:moveTo>
                    <a:lnTo>
                      <a:pt x="5316" y="834656"/>
                    </a:lnTo>
                    <a:lnTo>
                      <a:pt x="0" y="0"/>
                    </a:lnTo>
                    <a:lnTo>
                      <a:pt x="409353" y="419986"/>
                    </a:lnTo>
                    <a:lnTo>
                      <a:pt x="829339" y="1031358"/>
                    </a:lnTo>
                    <a:lnTo>
                      <a:pt x="1217428" y="1658679"/>
                    </a:lnTo>
                    <a:lnTo>
                      <a:pt x="818707" y="2062716"/>
                    </a:lnTo>
                    <a:lnTo>
                      <a:pt x="606055" y="2881423"/>
                    </a:lnTo>
                    <a:lnTo>
                      <a:pt x="212651" y="2062716"/>
                    </a:lnTo>
                    <a:lnTo>
                      <a:pt x="0" y="144602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3" name="Freeform 2"/>
              <p:cNvSpPr/>
              <p:nvPr/>
            </p:nvSpPr>
            <p:spPr>
              <a:xfrm>
                <a:off x="627586" y="2929196"/>
                <a:ext cx="1492095" cy="1840320"/>
              </a:xfrm>
              <a:custGeom>
                <a:avLst/>
                <a:gdLst>
                  <a:gd name="connsiteX0" fmla="*/ 0 w 1663200"/>
                  <a:gd name="connsiteY0" fmla="*/ 2030400 h 2044800"/>
                  <a:gd name="connsiteX1" fmla="*/ 7200 w 1663200"/>
                  <a:gd name="connsiteY1" fmla="*/ 1620000 h 2044800"/>
                  <a:gd name="connsiteX2" fmla="*/ 0 w 1663200"/>
                  <a:gd name="connsiteY2" fmla="*/ 806400 h 2044800"/>
                  <a:gd name="connsiteX3" fmla="*/ 417600 w 1663200"/>
                  <a:gd name="connsiteY3" fmla="*/ 0 h 2044800"/>
                  <a:gd name="connsiteX4" fmla="*/ 633600 w 1663200"/>
                  <a:gd name="connsiteY4" fmla="*/ 626400 h 2044800"/>
                  <a:gd name="connsiteX5" fmla="*/ 1036800 w 1663200"/>
                  <a:gd name="connsiteY5" fmla="*/ 1418400 h 2044800"/>
                  <a:gd name="connsiteX6" fmla="*/ 1663200 w 1663200"/>
                  <a:gd name="connsiteY6" fmla="*/ 1425600 h 2044800"/>
                  <a:gd name="connsiteX7" fmla="*/ 1648800 w 1663200"/>
                  <a:gd name="connsiteY7" fmla="*/ 2030400 h 2044800"/>
                  <a:gd name="connsiteX8" fmla="*/ 820800 w 1663200"/>
                  <a:gd name="connsiteY8" fmla="*/ 2037600 h 2044800"/>
                  <a:gd name="connsiteX9" fmla="*/ 417600 w 1663200"/>
                  <a:gd name="connsiteY9" fmla="*/ 2044800 h 2044800"/>
                  <a:gd name="connsiteX10" fmla="*/ 0 w 1663200"/>
                  <a:gd name="connsiteY10" fmla="*/ 2030400 h 2044800"/>
                  <a:gd name="connsiteX0" fmla="*/ 0 w 1663200"/>
                  <a:gd name="connsiteY0" fmla="*/ 2030400 h 2044800"/>
                  <a:gd name="connsiteX1" fmla="*/ 7200 w 1663200"/>
                  <a:gd name="connsiteY1" fmla="*/ 1620000 h 2044800"/>
                  <a:gd name="connsiteX2" fmla="*/ 0 w 1663200"/>
                  <a:gd name="connsiteY2" fmla="*/ 806400 h 2044800"/>
                  <a:gd name="connsiteX3" fmla="*/ 417600 w 1663200"/>
                  <a:gd name="connsiteY3" fmla="*/ 0 h 2044800"/>
                  <a:gd name="connsiteX4" fmla="*/ 633600 w 1663200"/>
                  <a:gd name="connsiteY4" fmla="*/ 626400 h 2044800"/>
                  <a:gd name="connsiteX5" fmla="*/ 1036800 w 1663200"/>
                  <a:gd name="connsiteY5" fmla="*/ 1418400 h 2044800"/>
                  <a:gd name="connsiteX6" fmla="*/ 1663200 w 1663200"/>
                  <a:gd name="connsiteY6" fmla="*/ 1425600 h 2044800"/>
                  <a:gd name="connsiteX7" fmla="*/ 1648800 w 1663200"/>
                  <a:gd name="connsiteY7" fmla="*/ 2030400 h 2044800"/>
                  <a:gd name="connsiteX8" fmla="*/ 820800 w 1663200"/>
                  <a:gd name="connsiteY8" fmla="*/ 2026968 h 2044800"/>
                  <a:gd name="connsiteX9" fmla="*/ 417600 w 1663200"/>
                  <a:gd name="connsiteY9" fmla="*/ 2044800 h 2044800"/>
                  <a:gd name="connsiteX10" fmla="*/ 0 w 1663200"/>
                  <a:gd name="connsiteY10" fmla="*/ 2030400 h 2044800"/>
                  <a:gd name="connsiteX0" fmla="*/ 0 w 1657883"/>
                  <a:gd name="connsiteY0" fmla="*/ 2030400 h 2044800"/>
                  <a:gd name="connsiteX1" fmla="*/ 7200 w 1657883"/>
                  <a:gd name="connsiteY1" fmla="*/ 1620000 h 2044800"/>
                  <a:gd name="connsiteX2" fmla="*/ 0 w 1657883"/>
                  <a:gd name="connsiteY2" fmla="*/ 806400 h 2044800"/>
                  <a:gd name="connsiteX3" fmla="*/ 417600 w 1657883"/>
                  <a:gd name="connsiteY3" fmla="*/ 0 h 2044800"/>
                  <a:gd name="connsiteX4" fmla="*/ 633600 w 1657883"/>
                  <a:gd name="connsiteY4" fmla="*/ 626400 h 2044800"/>
                  <a:gd name="connsiteX5" fmla="*/ 1036800 w 1657883"/>
                  <a:gd name="connsiteY5" fmla="*/ 1418400 h 2044800"/>
                  <a:gd name="connsiteX6" fmla="*/ 1657883 w 1657883"/>
                  <a:gd name="connsiteY6" fmla="*/ 1425600 h 2044800"/>
                  <a:gd name="connsiteX7" fmla="*/ 1648800 w 1657883"/>
                  <a:gd name="connsiteY7" fmla="*/ 2030400 h 2044800"/>
                  <a:gd name="connsiteX8" fmla="*/ 820800 w 1657883"/>
                  <a:gd name="connsiteY8" fmla="*/ 2026968 h 2044800"/>
                  <a:gd name="connsiteX9" fmla="*/ 417600 w 1657883"/>
                  <a:gd name="connsiteY9" fmla="*/ 2044800 h 2044800"/>
                  <a:gd name="connsiteX10" fmla="*/ 0 w 1657883"/>
                  <a:gd name="connsiteY10" fmla="*/ 2030400 h 204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7883" h="2044800">
                    <a:moveTo>
                      <a:pt x="0" y="2030400"/>
                    </a:moveTo>
                    <a:lnTo>
                      <a:pt x="7200" y="1620000"/>
                    </a:lnTo>
                    <a:lnTo>
                      <a:pt x="0" y="806400"/>
                    </a:lnTo>
                    <a:lnTo>
                      <a:pt x="417600" y="0"/>
                    </a:lnTo>
                    <a:lnTo>
                      <a:pt x="633600" y="626400"/>
                    </a:lnTo>
                    <a:lnTo>
                      <a:pt x="1036800" y="1418400"/>
                    </a:lnTo>
                    <a:lnTo>
                      <a:pt x="1657883" y="1425600"/>
                    </a:lnTo>
                    <a:lnTo>
                      <a:pt x="1648800" y="2030400"/>
                    </a:lnTo>
                    <a:lnTo>
                      <a:pt x="820800" y="2026968"/>
                    </a:lnTo>
                    <a:lnTo>
                      <a:pt x="417600" y="2044800"/>
                    </a:lnTo>
                    <a:lnTo>
                      <a:pt x="0" y="203040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cxnSp>
            <p:nvCxnSpPr>
              <p:cNvPr id="154" name="Straight Connector 153"/>
              <p:cNvCxnSpPr/>
              <p:nvPr/>
            </p:nvCxnSpPr>
            <p:spPr>
              <a:xfrm flipV="1">
                <a:off x="1753367" y="3100616"/>
                <a:ext cx="354279" cy="3616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H="1" flipV="1">
                <a:off x="2118266" y="3095346"/>
                <a:ext cx="360045" cy="1885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2484026" y="3286798"/>
                <a:ext cx="365760" cy="7286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2658334" y="4032605"/>
                <a:ext cx="182880" cy="7200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2109694" y="4744122"/>
                <a:ext cx="565785" cy="85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2472596" y="4004030"/>
                <a:ext cx="194310" cy="7543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2109694" y="4201197"/>
                <a:ext cx="557212" cy="5514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2106836" y="3098202"/>
                <a:ext cx="2857" cy="7458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H="1">
                <a:off x="2103979" y="3283940"/>
                <a:ext cx="371475" cy="5457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2475454" y="3283940"/>
                <a:ext cx="5715" cy="7315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2481169" y="4012602"/>
                <a:ext cx="365760" cy="28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V="1">
                <a:off x="2092549" y="4006887"/>
                <a:ext cx="397192" cy="1914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H="1" flipV="1">
                <a:off x="2103979" y="3821151"/>
                <a:ext cx="8572" cy="3686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H="1" flipV="1">
                <a:off x="2121124" y="3824007"/>
                <a:ext cx="371475" cy="1971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H="1">
                <a:off x="1549624" y="3821150"/>
                <a:ext cx="571500" cy="3829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 flipV="1">
                <a:off x="1000525" y="2369915"/>
                <a:ext cx="3690" cy="5572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 flipV="1">
                <a:off x="1007907" y="2369915"/>
                <a:ext cx="557249" cy="5535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1000525" y="2916095"/>
                <a:ext cx="560941" cy="36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1196116" y="2919785"/>
                <a:ext cx="354279" cy="5498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 flipV="1">
                <a:off x="1000525" y="2366226"/>
                <a:ext cx="752842" cy="1845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1004215" y="1631835"/>
                <a:ext cx="0" cy="745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H="1" flipV="1">
                <a:off x="1007907" y="1628145"/>
                <a:ext cx="365349" cy="3690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H="1" flipV="1">
                <a:off x="1373255" y="2000876"/>
                <a:ext cx="372730" cy="542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H="1">
                <a:off x="1011596" y="1989804"/>
                <a:ext cx="365350" cy="380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>
                <a:off x="1550395" y="2550745"/>
                <a:ext cx="188210" cy="3801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745987" y="2547055"/>
                <a:ext cx="357969" cy="5572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546704" y="2912405"/>
                <a:ext cx="575703" cy="1955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554085" y="2923476"/>
                <a:ext cx="188211" cy="5498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181355" y="3465966"/>
                <a:ext cx="572012" cy="7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1550395" y="3469656"/>
                <a:ext cx="191901" cy="7565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746792" y="3466820"/>
                <a:ext cx="365759" cy="3629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634401" y="4758732"/>
                <a:ext cx="364950" cy="65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631276" y="4376421"/>
                <a:ext cx="10417" cy="3958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634749" y="4379892"/>
                <a:ext cx="371547" cy="39238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631276" y="3664577"/>
                <a:ext cx="6944" cy="7222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H="1" flipV="1">
                <a:off x="624332" y="3654160"/>
                <a:ext cx="388909" cy="368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V="1">
                <a:off x="652110" y="4015290"/>
                <a:ext cx="354185" cy="3715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flipV="1">
                <a:off x="988934" y="4754913"/>
                <a:ext cx="388910" cy="104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V="1">
                <a:off x="1360481" y="4751440"/>
                <a:ext cx="753512" cy="34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V="1">
                <a:off x="1006296" y="4025707"/>
                <a:ext cx="1" cy="7361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1016713" y="4022235"/>
                <a:ext cx="350713" cy="7465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1002823" y="4018763"/>
                <a:ext cx="559057" cy="2013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flipH="1">
                <a:off x="1374370" y="4213217"/>
                <a:ext cx="177093" cy="5521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1551463" y="4216690"/>
                <a:ext cx="566002" cy="5416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2110521" y="4199327"/>
                <a:ext cx="0" cy="5660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H="1" flipV="1">
                <a:off x="1551464" y="4199327"/>
                <a:ext cx="583363" cy="104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1190333" y="3463178"/>
                <a:ext cx="364602" cy="7500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H="1">
                <a:off x="624331" y="3470123"/>
                <a:ext cx="583364" cy="2013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flipH="1">
                <a:off x="631276" y="2914538"/>
                <a:ext cx="375020" cy="7500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1006296" y="2924955"/>
                <a:ext cx="180565" cy="5486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 flipV="1">
                <a:off x="1013785" y="3468993"/>
                <a:ext cx="175565" cy="5486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Oval 204"/>
              <p:cNvSpPr/>
              <p:nvPr/>
            </p:nvSpPr>
            <p:spPr>
              <a:xfrm>
                <a:off x="946479" y="1579158"/>
                <a:ext cx="123444" cy="1234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1302441" y="1938388"/>
                <a:ext cx="123444" cy="1234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1674733" y="2487028"/>
                <a:ext cx="123444" cy="1234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2050291" y="3048730"/>
                <a:ext cx="123444" cy="1234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416051" y="3238142"/>
                <a:ext cx="123444" cy="1234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305708" y="4697916"/>
                <a:ext cx="123444" cy="1234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2050291" y="4697916"/>
                <a:ext cx="123444" cy="1234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595666" y="4681589"/>
                <a:ext cx="123444" cy="1234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788343" y="3963132"/>
                <a:ext cx="123444" cy="1234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571672" y="4695766"/>
                <a:ext cx="123444" cy="1234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504128" y="4660538"/>
                <a:ext cx="287258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11</a:t>
                </a:r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938931" y="4710880"/>
                <a:ext cx="123444" cy="1234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871386" y="4675652"/>
                <a:ext cx="287258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/>
                  <a:t>10</a:t>
                </a:r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586122" y="4324484"/>
                <a:ext cx="123444" cy="1234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8577" y="4289256"/>
                <a:ext cx="287258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12</a:t>
                </a:r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572190" y="3600798"/>
                <a:ext cx="123444" cy="1234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504645" y="3565570"/>
                <a:ext cx="287258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13</a:t>
                </a:r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940637" y="2873155"/>
                <a:ext cx="123444" cy="1234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873093" y="2837927"/>
                <a:ext cx="287258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14</a:t>
                </a:r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934034" y="2311644"/>
                <a:ext cx="123444" cy="1234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866490" y="2276416"/>
                <a:ext cx="287258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15</a:t>
                </a:r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1478570" y="2855362"/>
                <a:ext cx="123444" cy="1234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411025" y="2820134"/>
                <a:ext cx="287258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16</a:t>
                </a:r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1677420" y="3413827"/>
                <a:ext cx="123444" cy="1234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1609876" y="3378599"/>
                <a:ext cx="287258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17</a:t>
                </a:r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2034692" y="3764212"/>
                <a:ext cx="123444" cy="1234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1967148" y="3728985"/>
                <a:ext cx="287258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18</a:t>
                </a:r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2418386" y="3949089"/>
                <a:ext cx="123444" cy="1234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2350842" y="3913862"/>
                <a:ext cx="287258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19</a:t>
                </a:r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2052143" y="4152268"/>
                <a:ext cx="123444" cy="1234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984599" y="4117040"/>
                <a:ext cx="287258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20</a:t>
                </a:r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1490469" y="4142173"/>
                <a:ext cx="123444" cy="1234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1422925" y="4106945"/>
                <a:ext cx="287258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21</a:t>
                </a:r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943178" y="3959396"/>
                <a:ext cx="123444" cy="1234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875634" y="3924168"/>
                <a:ext cx="287258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22</a:t>
                </a:r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1130367" y="3422118"/>
                <a:ext cx="123444" cy="1234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1062823" y="3386890"/>
                <a:ext cx="287258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23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1371074" y="3545206"/>
                <a:ext cx="261610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1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1396012" y="3137288"/>
                <a:ext cx="261610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2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677457" y="3669897"/>
                <a:ext cx="261610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3</a:t>
                </a: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093191" y="3753618"/>
                <a:ext cx="261610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4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1118130" y="2982316"/>
                <a:ext cx="261610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5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1656081" y="3039317"/>
                <a:ext cx="261610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6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1835992" y="3336793"/>
                <a:ext cx="261610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7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1834211" y="3938873"/>
                <a:ext cx="261610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8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1212538" y="4182910"/>
                <a:ext cx="261610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9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767212" y="3587957"/>
                <a:ext cx="338554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10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792151" y="3233479"/>
                <a:ext cx="338554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11</a:t>
                </a: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998781" y="2627837"/>
                <a:ext cx="338554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12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590172" y="2684839"/>
                <a:ext cx="338554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13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2063998" y="3234245"/>
                <a:ext cx="338554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14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2053309" y="3873318"/>
                <a:ext cx="338554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15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1768531" y="4224193"/>
                <a:ext cx="338554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16</a:t>
                </a: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1478408" y="4419825"/>
                <a:ext cx="338554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17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970557" y="4449350"/>
                <a:ext cx="338554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18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06300" y="3918833"/>
                <a:ext cx="338554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19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1315746" y="2505751"/>
                <a:ext cx="338554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20</a:t>
                </a: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2173802" y="3609276"/>
                <a:ext cx="338554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21</a:t>
                </a: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2208064" y="4101140"/>
                <a:ext cx="338554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22</a:t>
                </a: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689744" y="4255050"/>
                <a:ext cx="338554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24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1181055" y="2125020"/>
                <a:ext cx="338554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/>
                  <a:t>25</a:t>
                </a:r>
                <a:endParaRPr lang="en-US" sz="1080" dirty="0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2429745" y="3721064"/>
                <a:ext cx="338554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26</a:t>
                </a: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2497433" y="4028084"/>
                <a:ext cx="338554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27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593225" y="4512597"/>
                <a:ext cx="338554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28</a:t>
                </a: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981548" y="1865588"/>
                <a:ext cx="338554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29</a:t>
                </a: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2126126" y="4457400"/>
                <a:ext cx="338554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/>
                  <a:t>23</a:t>
                </a:r>
                <a:endParaRPr lang="en-US" sz="1080" dirty="0"/>
              </a:p>
            </p:txBody>
          </p:sp>
        </p:grpSp>
        <p:sp>
          <p:nvSpPr>
            <p:cNvPr id="128" name="Freeform 127"/>
            <p:cNvSpPr/>
            <p:nvPr/>
          </p:nvSpPr>
          <p:spPr>
            <a:xfrm>
              <a:off x="7099663" y="4204608"/>
              <a:ext cx="564969" cy="558437"/>
            </a:xfrm>
            <a:custGeom>
              <a:avLst/>
              <a:gdLst>
                <a:gd name="connsiteX0" fmla="*/ 0 w 627743"/>
                <a:gd name="connsiteY0" fmla="*/ 0 h 620485"/>
                <a:gd name="connsiteX1" fmla="*/ 627743 w 627743"/>
                <a:gd name="connsiteY1" fmla="*/ 620485 h 620485"/>
                <a:gd name="connsiteX2" fmla="*/ 624115 w 627743"/>
                <a:gd name="connsiteY2" fmla="*/ 10885 h 620485"/>
                <a:gd name="connsiteX3" fmla="*/ 0 w 627743"/>
                <a:gd name="connsiteY3" fmla="*/ 0 h 62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7743" h="620485">
                  <a:moveTo>
                    <a:pt x="0" y="0"/>
                  </a:moveTo>
                  <a:lnTo>
                    <a:pt x="627743" y="620485"/>
                  </a:lnTo>
                  <a:cubicBezTo>
                    <a:pt x="626534" y="417285"/>
                    <a:pt x="625324" y="214085"/>
                    <a:pt x="624115" y="108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743700" y="3466556"/>
              <a:ext cx="548640" cy="747848"/>
            </a:xfrm>
            <a:custGeom>
              <a:avLst/>
              <a:gdLst>
                <a:gd name="connsiteX0" fmla="*/ 0 w 609600"/>
                <a:gd name="connsiteY0" fmla="*/ 0 h 830942"/>
                <a:gd name="connsiteX1" fmla="*/ 399143 w 609600"/>
                <a:gd name="connsiteY1" fmla="*/ 830942 h 830942"/>
                <a:gd name="connsiteX2" fmla="*/ 609600 w 609600"/>
                <a:gd name="connsiteY2" fmla="*/ 7257 h 830942"/>
                <a:gd name="connsiteX3" fmla="*/ 0 w 609600"/>
                <a:gd name="connsiteY3" fmla="*/ 0 h 83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830942">
                  <a:moveTo>
                    <a:pt x="0" y="0"/>
                  </a:moveTo>
                  <a:lnTo>
                    <a:pt x="399143" y="830942"/>
                  </a:lnTo>
                  <a:lnTo>
                    <a:pt x="609600" y="7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7089866" y="2911384"/>
              <a:ext cx="571500" cy="571500"/>
            </a:xfrm>
            <a:custGeom>
              <a:avLst/>
              <a:gdLst>
                <a:gd name="connsiteX0" fmla="*/ 0 w 635000"/>
                <a:gd name="connsiteY0" fmla="*/ 0 h 635000"/>
                <a:gd name="connsiteX1" fmla="*/ 228600 w 635000"/>
                <a:gd name="connsiteY1" fmla="*/ 635000 h 635000"/>
                <a:gd name="connsiteX2" fmla="*/ 635000 w 635000"/>
                <a:gd name="connsiteY2" fmla="*/ 217715 h 635000"/>
                <a:gd name="connsiteX3" fmla="*/ 0 w 635000"/>
                <a:gd name="connsiteY3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0" h="635000">
                  <a:moveTo>
                    <a:pt x="0" y="0"/>
                  </a:moveTo>
                  <a:lnTo>
                    <a:pt x="228600" y="635000"/>
                  </a:lnTo>
                  <a:lnTo>
                    <a:pt x="635000" y="217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7661366" y="4207873"/>
              <a:ext cx="542108" cy="551906"/>
            </a:xfrm>
            <a:custGeom>
              <a:avLst/>
              <a:gdLst>
                <a:gd name="connsiteX0" fmla="*/ 0 w 602342"/>
                <a:gd name="connsiteY0" fmla="*/ 0 h 613229"/>
                <a:gd name="connsiteX1" fmla="*/ 3628 w 602342"/>
                <a:gd name="connsiteY1" fmla="*/ 613229 h 613229"/>
                <a:gd name="connsiteX2" fmla="*/ 602342 w 602342"/>
                <a:gd name="connsiteY2" fmla="*/ 598715 h 613229"/>
                <a:gd name="connsiteX3" fmla="*/ 0 w 602342"/>
                <a:gd name="connsiteY3" fmla="*/ 0 h 61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342" h="613229">
                  <a:moveTo>
                    <a:pt x="0" y="0"/>
                  </a:moveTo>
                  <a:cubicBezTo>
                    <a:pt x="1209" y="204410"/>
                    <a:pt x="2419" y="408819"/>
                    <a:pt x="3628" y="613229"/>
                  </a:cubicBezTo>
                  <a:lnTo>
                    <a:pt x="602342" y="598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7102930" y="3104061"/>
              <a:ext cx="558437" cy="1110343"/>
            </a:xfrm>
            <a:custGeom>
              <a:avLst/>
              <a:gdLst>
                <a:gd name="connsiteX0" fmla="*/ 620486 w 620486"/>
                <a:gd name="connsiteY0" fmla="*/ 0 h 1233714"/>
                <a:gd name="connsiteX1" fmla="*/ 203200 w 620486"/>
                <a:gd name="connsiteY1" fmla="*/ 413657 h 1233714"/>
                <a:gd name="connsiteX2" fmla="*/ 0 w 620486"/>
                <a:gd name="connsiteY2" fmla="*/ 1215572 h 1233714"/>
                <a:gd name="connsiteX3" fmla="*/ 620486 w 620486"/>
                <a:gd name="connsiteY3" fmla="*/ 1233714 h 1233714"/>
                <a:gd name="connsiteX4" fmla="*/ 605971 w 620486"/>
                <a:gd name="connsiteY4" fmla="*/ 794657 h 1233714"/>
                <a:gd name="connsiteX5" fmla="*/ 620486 w 620486"/>
                <a:gd name="connsiteY5" fmla="*/ 0 h 12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0486" h="1233714">
                  <a:moveTo>
                    <a:pt x="620486" y="0"/>
                  </a:moveTo>
                  <a:lnTo>
                    <a:pt x="203200" y="413657"/>
                  </a:lnTo>
                  <a:lnTo>
                    <a:pt x="0" y="1215572"/>
                  </a:lnTo>
                  <a:lnTo>
                    <a:pt x="620486" y="1233714"/>
                  </a:lnTo>
                  <a:lnTo>
                    <a:pt x="605971" y="794657"/>
                  </a:lnTo>
                  <a:lnTo>
                    <a:pt x="62048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7651569" y="3104062"/>
              <a:ext cx="744583" cy="1642655"/>
            </a:xfrm>
            <a:custGeom>
              <a:avLst/>
              <a:gdLst>
                <a:gd name="connsiteX0" fmla="*/ 7257 w 827314"/>
                <a:gd name="connsiteY0" fmla="*/ 0 h 1821543"/>
                <a:gd name="connsiteX1" fmla="*/ 0 w 827314"/>
                <a:gd name="connsiteY1" fmla="*/ 794657 h 1821543"/>
                <a:gd name="connsiteX2" fmla="*/ 7257 w 827314"/>
                <a:gd name="connsiteY2" fmla="*/ 1230086 h 1821543"/>
                <a:gd name="connsiteX3" fmla="*/ 627743 w 827314"/>
                <a:gd name="connsiteY3" fmla="*/ 1821543 h 1821543"/>
                <a:gd name="connsiteX4" fmla="*/ 827314 w 827314"/>
                <a:gd name="connsiteY4" fmla="*/ 1023257 h 1821543"/>
                <a:gd name="connsiteX5" fmla="*/ 417286 w 827314"/>
                <a:gd name="connsiteY5" fmla="*/ 206829 h 1821543"/>
                <a:gd name="connsiteX6" fmla="*/ 7257 w 827314"/>
                <a:gd name="connsiteY6" fmla="*/ 0 h 1821543"/>
                <a:gd name="connsiteX0" fmla="*/ 7257 w 827314"/>
                <a:gd name="connsiteY0" fmla="*/ 0 h 1825172"/>
                <a:gd name="connsiteX1" fmla="*/ 0 w 827314"/>
                <a:gd name="connsiteY1" fmla="*/ 794657 h 1825172"/>
                <a:gd name="connsiteX2" fmla="*/ 7257 w 827314"/>
                <a:gd name="connsiteY2" fmla="*/ 1230086 h 1825172"/>
                <a:gd name="connsiteX3" fmla="*/ 620486 w 827314"/>
                <a:gd name="connsiteY3" fmla="*/ 1825172 h 1825172"/>
                <a:gd name="connsiteX4" fmla="*/ 827314 w 827314"/>
                <a:gd name="connsiteY4" fmla="*/ 1023257 h 1825172"/>
                <a:gd name="connsiteX5" fmla="*/ 417286 w 827314"/>
                <a:gd name="connsiteY5" fmla="*/ 206829 h 1825172"/>
                <a:gd name="connsiteX6" fmla="*/ 7257 w 827314"/>
                <a:gd name="connsiteY6" fmla="*/ 0 h 1825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7314" h="1825172">
                  <a:moveTo>
                    <a:pt x="7257" y="0"/>
                  </a:moveTo>
                  <a:lnTo>
                    <a:pt x="0" y="794657"/>
                  </a:lnTo>
                  <a:lnTo>
                    <a:pt x="7257" y="1230086"/>
                  </a:lnTo>
                  <a:lnTo>
                    <a:pt x="620486" y="1825172"/>
                  </a:lnTo>
                  <a:lnTo>
                    <a:pt x="827314" y="1023257"/>
                  </a:lnTo>
                  <a:lnTo>
                    <a:pt x="417286" y="206829"/>
                  </a:lnTo>
                  <a:lnTo>
                    <a:pt x="725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5706129" y="2705498"/>
              <a:ext cx="544546" cy="741074"/>
            </a:xfrm>
            <a:custGeom>
              <a:avLst/>
              <a:gdLst>
                <a:gd name="connsiteX0" fmla="*/ 200167 w 605051"/>
                <a:gd name="connsiteY0" fmla="*/ 0 h 823415"/>
                <a:gd name="connsiteX1" fmla="*/ 0 w 605051"/>
                <a:gd name="connsiteY1" fmla="*/ 618698 h 823415"/>
                <a:gd name="connsiteX2" fmla="*/ 605051 w 605051"/>
                <a:gd name="connsiteY2" fmla="*/ 823415 h 823415"/>
                <a:gd name="connsiteX3" fmla="*/ 200167 w 605051"/>
                <a:gd name="connsiteY3" fmla="*/ 0 h 82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051" h="823415">
                  <a:moveTo>
                    <a:pt x="200167" y="0"/>
                  </a:moveTo>
                  <a:lnTo>
                    <a:pt x="0" y="618698"/>
                  </a:lnTo>
                  <a:lnTo>
                    <a:pt x="605051" y="823415"/>
                  </a:lnTo>
                  <a:lnTo>
                    <a:pt x="200167" y="0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5321263" y="2156858"/>
              <a:ext cx="556829" cy="753357"/>
            </a:xfrm>
            <a:custGeom>
              <a:avLst/>
              <a:gdLst>
                <a:gd name="connsiteX0" fmla="*/ 423081 w 618699"/>
                <a:gd name="connsiteY0" fmla="*/ 0 h 837063"/>
                <a:gd name="connsiteX1" fmla="*/ 0 w 618699"/>
                <a:gd name="connsiteY1" fmla="*/ 837063 h 837063"/>
                <a:gd name="connsiteX2" fmla="*/ 618699 w 618699"/>
                <a:gd name="connsiteY2" fmla="*/ 618698 h 837063"/>
                <a:gd name="connsiteX3" fmla="*/ 423081 w 618699"/>
                <a:gd name="connsiteY3" fmla="*/ 0 h 83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699" h="837063">
                  <a:moveTo>
                    <a:pt x="423081" y="0"/>
                  </a:moveTo>
                  <a:lnTo>
                    <a:pt x="0" y="837063"/>
                  </a:lnTo>
                  <a:lnTo>
                    <a:pt x="618699" y="618698"/>
                  </a:lnTo>
                  <a:lnTo>
                    <a:pt x="423081" y="0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246580" y="2328821"/>
              <a:ext cx="556829" cy="1113657"/>
            </a:xfrm>
            <a:custGeom>
              <a:avLst/>
              <a:gdLst>
                <a:gd name="connsiteX0" fmla="*/ 618698 w 618698"/>
                <a:gd name="connsiteY0" fmla="*/ 0 h 1237397"/>
                <a:gd name="connsiteX1" fmla="*/ 204716 w 618698"/>
                <a:gd name="connsiteY1" fmla="*/ 423080 h 1237397"/>
                <a:gd name="connsiteX2" fmla="*/ 0 w 618698"/>
                <a:gd name="connsiteY2" fmla="*/ 1237397 h 1237397"/>
                <a:gd name="connsiteX3" fmla="*/ 605051 w 618698"/>
                <a:gd name="connsiteY3" fmla="*/ 818865 h 1237397"/>
                <a:gd name="connsiteX4" fmla="*/ 618698 w 618698"/>
                <a:gd name="connsiteY4" fmla="*/ 0 h 1237397"/>
                <a:gd name="connsiteX0" fmla="*/ 618698 w 618698"/>
                <a:gd name="connsiteY0" fmla="*/ 0 h 1237397"/>
                <a:gd name="connsiteX1" fmla="*/ 204716 w 618698"/>
                <a:gd name="connsiteY1" fmla="*/ 423080 h 1237397"/>
                <a:gd name="connsiteX2" fmla="*/ 0 w 618698"/>
                <a:gd name="connsiteY2" fmla="*/ 1237397 h 1237397"/>
                <a:gd name="connsiteX3" fmla="*/ 614150 w 618698"/>
                <a:gd name="connsiteY3" fmla="*/ 814316 h 1237397"/>
                <a:gd name="connsiteX4" fmla="*/ 618698 w 618698"/>
                <a:gd name="connsiteY4" fmla="*/ 0 h 12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698" h="1237397">
                  <a:moveTo>
                    <a:pt x="618698" y="0"/>
                  </a:moveTo>
                  <a:lnTo>
                    <a:pt x="204716" y="423080"/>
                  </a:lnTo>
                  <a:lnTo>
                    <a:pt x="0" y="1237397"/>
                  </a:lnTo>
                  <a:lnTo>
                    <a:pt x="614150" y="814316"/>
                  </a:lnTo>
                  <a:lnTo>
                    <a:pt x="618698" y="0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246580" y="2152765"/>
              <a:ext cx="556829" cy="552734"/>
            </a:xfrm>
            <a:custGeom>
              <a:avLst/>
              <a:gdLst>
                <a:gd name="connsiteX0" fmla="*/ 0 w 618698"/>
                <a:gd name="connsiteY0" fmla="*/ 0 h 614149"/>
                <a:gd name="connsiteX1" fmla="*/ 213815 w 618698"/>
                <a:gd name="connsiteY1" fmla="*/ 614149 h 614149"/>
                <a:gd name="connsiteX2" fmla="*/ 618698 w 618698"/>
                <a:gd name="connsiteY2" fmla="*/ 209265 h 614149"/>
                <a:gd name="connsiteX3" fmla="*/ 0 w 618698"/>
                <a:gd name="connsiteY3" fmla="*/ 0 h 61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698" h="614149">
                  <a:moveTo>
                    <a:pt x="0" y="0"/>
                  </a:moveTo>
                  <a:lnTo>
                    <a:pt x="213815" y="614149"/>
                  </a:lnTo>
                  <a:lnTo>
                    <a:pt x="618698" y="209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5886279" y="2705499"/>
              <a:ext cx="548640" cy="720602"/>
            </a:xfrm>
            <a:custGeom>
              <a:avLst/>
              <a:gdLst>
                <a:gd name="connsiteX0" fmla="*/ 0 w 609600"/>
                <a:gd name="connsiteY0" fmla="*/ 0 h 800669"/>
                <a:gd name="connsiteX1" fmla="*/ 395786 w 609600"/>
                <a:gd name="connsiteY1" fmla="*/ 800669 h 800669"/>
                <a:gd name="connsiteX2" fmla="*/ 609600 w 609600"/>
                <a:gd name="connsiteY2" fmla="*/ 0 h 800669"/>
                <a:gd name="connsiteX3" fmla="*/ 0 w 609600"/>
                <a:gd name="connsiteY3" fmla="*/ 0 h 80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800669">
                  <a:moveTo>
                    <a:pt x="0" y="0"/>
                  </a:moveTo>
                  <a:lnTo>
                    <a:pt x="395786" y="800669"/>
                  </a:lnTo>
                  <a:lnTo>
                    <a:pt x="609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5693848" y="2152764"/>
              <a:ext cx="552734" cy="556829"/>
            </a:xfrm>
            <a:custGeom>
              <a:avLst/>
              <a:gdLst>
                <a:gd name="connsiteX0" fmla="*/ 0 w 614149"/>
                <a:gd name="connsiteY0" fmla="*/ 4549 h 618698"/>
                <a:gd name="connsiteX1" fmla="*/ 209265 w 614149"/>
                <a:gd name="connsiteY1" fmla="*/ 618698 h 618698"/>
                <a:gd name="connsiteX2" fmla="*/ 614149 w 614149"/>
                <a:gd name="connsiteY2" fmla="*/ 0 h 618698"/>
                <a:gd name="connsiteX3" fmla="*/ 0 w 614149"/>
                <a:gd name="connsiteY3" fmla="*/ 4549 h 61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149" h="618698">
                  <a:moveTo>
                    <a:pt x="0" y="4549"/>
                  </a:moveTo>
                  <a:lnTo>
                    <a:pt x="209265" y="618698"/>
                  </a:lnTo>
                  <a:lnTo>
                    <a:pt x="614149" y="0"/>
                  </a:lnTo>
                  <a:lnTo>
                    <a:pt x="0" y="454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5691766" y="862498"/>
              <a:ext cx="1113020" cy="1841541"/>
            </a:xfrm>
            <a:custGeom>
              <a:avLst/>
              <a:gdLst>
                <a:gd name="connsiteX0" fmla="*/ 7495 w 1236688"/>
                <a:gd name="connsiteY0" fmla="*/ 0 h 2046157"/>
                <a:gd name="connsiteX1" fmla="*/ 3747 w 1236688"/>
                <a:gd name="connsiteY1" fmla="*/ 831954 h 2046157"/>
                <a:gd name="connsiteX2" fmla="*/ 0 w 1236688"/>
                <a:gd name="connsiteY2" fmla="*/ 1439055 h 2046157"/>
                <a:gd name="connsiteX3" fmla="*/ 607101 w 1236688"/>
                <a:gd name="connsiteY3" fmla="*/ 1424065 h 2046157"/>
                <a:gd name="connsiteX4" fmla="*/ 217357 w 1236688"/>
                <a:gd name="connsiteY4" fmla="*/ 2042409 h 2046157"/>
                <a:gd name="connsiteX5" fmla="*/ 824459 w 1236688"/>
                <a:gd name="connsiteY5" fmla="*/ 2046157 h 2046157"/>
                <a:gd name="connsiteX6" fmla="*/ 618344 w 1236688"/>
                <a:gd name="connsiteY6" fmla="*/ 1427813 h 2046157"/>
                <a:gd name="connsiteX7" fmla="*/ 1236688 w 1236688"/>
                <a:gd name="connsiteY7" fmla="*/ 1641422 h 2046157"/>
                <a:gd name="connsiteX8" fmla="*/ 816964 w 1236688"/>
                <a:gd name="connsiteY8" fmla="*/ 1015583 h 2046157"/>
                <a:gd name="connsiteX9" fmla="*/ 408482 w 1236688"/>
                <a:gd name="connsiteY9" fmla="*/ 404734 h 2046157"/>
                <a:gd name="connsiteX10" fmla="*/ 7495 w 1236688"/>
                <a:gd name="connsiteY10" fmla="*/ 0 h 2046157"/>
                <a:gd name="connsiteX0" fmla="*/ 7495 w 1236688"/>
                <a:gd name="connsiteY0" fmla="*/ 0 h 2046157"/>
                <a:gd name="connsiteX1" fmla="*/ 3747 w 1236688"/>
                <a:gd name="connsiteY1" fmla="*/ 831954 h 2046157"/>
                <a:gd name="connsiteX2" fmla="*/ 0 w 1236688"/>
                <a:gd name="connsiteY2" fmla="*/ 1439055 h 2046157"/>
                <a:gd name="connsiteX3" fmla="*/ 607101 w 1236688"/>
                <a:gd name="connsiteY3" fmla="*/ 1424065 h 2046157"/>
                <a:gd name="connsiteX4" fmla="*/ 217357 w 1236688"/>
                <a:gd name="connsiteY4" fmla="*/ 2042409 h 2046157"/>
                <a:gd name="connsiteX5" fmla="*/ 824459 w 1236688"/>
                <a:gd name="connsiteY5" fmla="*/ 2046157 h 2046157"/>
                <a:gd name="connsiteX6" fmla="*/ 618344 w 1236688"/>
                <a:gd name="connsiteY6" fmla="*/ 1427813 h 2046157"/>
                <a:gd name="connsiteX7" fmla="*/ 1236688 w 1236688"/>
                <a:gd name="connsiteY7" fmla="*/ 1641422 h 2046157"/>
                <a:gd name="connsiteX8" fmla="*/ 824459 w 1236688"/>
                <a:gd name="connsiteY8" fmla="*/ 1008088 h 2046157"/>
                <a:gd name="connsiteX9" fmla="*/ 408482 w 1236688"/>
                <a:gd name="connsiteY9" fmla="*/ 404734 h 2046157"/>
                <a:gd name="connsiteX10" fmla="*/ 7495 w 1236688"/>
                <a:gd name="connsiteY10" fmla="*/ 0 h 2046157"/>
                <a:gd name="connsiteX0" fmla="*/ 7495 w 1236688"/>
                <a:gd name="connsiteY0" fmla="*/ 0 h 2046157"/>
                <a:gd name="connsiteX1" fmla="*/ 3747 w 1236688"/>
                <a:gd name="connsiteY1" fmla="*/ 831954 h 2046157"/>
                <a:gd name="connsiteX2" fmla="*/ 0 w 1236688"/>
                <a:gd name="connsiteY2" fmla="*/ 1439055 h 2046157"/>
                <a:gd name="connsiteX3" fmla="*/ 616200 w 1236688"/>
                <a:gd name="connsiteY3" fmla="*/ 1433163 h 2046157"/>
                <a:gd name="connsiteX4" fmla="*/ 217357 w 1236688"/>
                <a:gd name="connsiteY4" fmla="*/ 2042409 h 2046157"/>
                <a:gd name="connsiteX5" fmla="*/ 824459 w 1236688"/>
                <a:gd name="connsiteY5" fmla="*/ 2046157 h 2046157"/>
                <a:gd name="connsiteX6" fmla="*/ 618344 w 1236688"/>
                <a:gd name="connsiteY6" fmla="*/ 1427813 h 2046157"/>
                <a:gd name="connsiteX7" fmla="*/ 1236688 w 1236688"/>
                <a:gd name="connsiteY7" fmla="*/ 1641422 h 2046157"/>
                <a:gd name="connsiteX8" fmla="*/ 824459 w 1236688"/>
                <a:gd name="connsiteY8" fmla="*/ 1008088 h 2046157"/>
                <a:gd name="connsiteX9" fmla="*/ 408482 w 1236688"/>
                <a:gd name="connsiteY9" fmla="*/ 404734 h 2046157"/>
                <a:gd name="connsiteX10" fmla="*/ 7495 w 1236688"/>
                <a:gd name="connsiteY10" fmla="*/ 0 h 204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6688" h="2046157">
                  <a:moveTo>
                    <a:pt x="7495" y="0"/>
                  </a:moveTo>
                  <a:cubicBezTo>
                    <a:pt x="6246" y="277318"/>
                    <a:pt x="4996" y="554636"/>
                    <a:pt x="3747" y="831954"/>
                  </a:cubicBezTo>
                  <a:lnTo>
                    <a:pt x="0" y="1439055"/>
                  </a:lnTo>
                  <a:lnTo>
                    <a:pt x="616200" y="1433163"/>
                  </a:lnTo>
                  <a:lnTo>
                    <a:pt x="217357" y="2042409"/>
                  </a:lnTo>
                  <a:lnTo>
                    <a:pt x="824459" y="2046157"/>
                  </a:lnTo>
                  <a:lnTo>
                    <a:pt x="618344" y="1427813"/>
                  </a:lnTo>
                  <a:lnTo>
                    <a:pt x="1236688" y="1641422"/>
                  </a:lnTo>
                  <a:lnTo>
                    <a:pt x="824459" y="1008088"/>
                  </a:lnTo>
                  <a:lnTo>
                    <a:pt x="408482" y="404734"/>
                  </a:lnTo>
                  <a:lnTo>
                    <a:pt x="7495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5641173" y="4215047"/>
              <a:ext cx="546392" cy="539646"/>
            </a:xfrm>
            <a:custGeom>
              <a:avLst/>
              <a:gdLst>
                <a:gd name="connsiteX0" fmla="*/ 7496 w 607102"/>
                <a:gd name="connsiteY0" fmla="*/ 599607 h 599607"/>
                <a:gd name="connsiteX1" fmla="*/ 0 w 607102"/>
                <a:gd name="connsiteY1" fmla="*/ 0 h 599607"/>
                <a:gd name="connsiteX2" fmla="*/ 607102 w 607102"/>
                <a:gd name="connsiteY2" fmla="*/ 588364 h 599607"/>
                <a:gd name="connsiteX3" fmla="*/ 7496 w 607102"/>
                <a:gd name="connsiteY3" fmla="*/ 599607 h 599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7102" h="599607">
                  <a:moveTo>
                    <a:pt x="7496" y="599607"/>
                  </a:moveTo>
                  <a:cubicBezTo>
                    <a:pt x="4997" y="399738"/>
                    <a:pt x="2499" y="199869"/>
                    <a:pt x="0" y="0"/>
                  </a:cubicBezTo>
                  <a:lnTo>
                    <a:pt x="607102" y="588364"/>
                  </a:lnTo>
                  <a:lnTo>
                    <a:pt x="7496" y="599607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5088037" y="3833922"/>
              <a:ext cx="559883" cy="381125"/>
            </a:xfrm>
            <a:custGeom>
              <a:avLst/>
              <a:gdLst>
                <a:gd name="connsiteX0" fmla="*/ 0 w 622092"/>
                <a:gd name="connsiteY0" fmla="*/ 412230 h 423472"/>
                <a:gd name="connsiteX1" fmla="*/ 607101 w 622092"/>
                <a:gd name="connsiteY1" fmla="*/ 0 h 423472"/>
                <a:gd name="connsiteX2" fmla="*/ 622092 w 622092"/>
                <a:gd name="connsiteY2" fmla="*/ 423472 h 423472"/>
                <a:gd name="connsiteX3" fmla="*/ 0 w 622092"/>
                <a:gd name="connsiteY3" fmla="*/ 412230 h 42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092" h="423472">
                  <a:moveTo>
                    <a:pt x="0" y="412230"/>
                  </a:moveTo>
                  <a:lnTo>
                    <a:pt x="607101" y="0"/>
                  </a:lnTo>
                  <a:lnTo>
                    <a:pt x="622092" y="423472"/>
                  </a:lnTo>
                  <a:lnTo>
                    <a:pt x="0" y="412230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4730521" y="3473034"/>
              <a:ext cx="546392" cy="721777"/>
            </a:xfrm>
            <a:custGeom>
              <a:avLst/>
              <a:gdLst>
                <a:gd name="connsiteX0" fmla="*/ 0 w 607102"/>
                <a:gd name="connsiteY0" fmla="*/ 0 h 801974"/>
                <a:gd name="connsiteX1" fmla="*/ 607102 w 607102"/>
                <a:gd name="connsiteY1" fmla="*/ 3748 h 801974"/>
                <a:gd name="connsiteX2" fmla="*/ 397240 w 607102"/>
                <a:gd name="connsiteY2" fmla="*/ 801974 h 801974"/>
                <a:gd name="connsiteX3" fmla="*/ 0 w 607102"/>
                <a:gd name="connsiteY3" fmla="*/ 0 h 80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7102" h="801974">
                  <a:moveTo>
                    <a:pt x="0" y="0"/>
                  </a:moveTo>
                  <a:lnTo>
                    <a:pt x="607102" y="3748"/>
                  </a:lnTo>
                  <a:lnTo>
                    <a:pt x="397240" y="801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4541645" y="2913151"/>
              <a:ext cx="546392" cy="570002"/>
            </a:xfrm>
            <a:custGeom>
              <a:avLst/>
              <a:gdLst>
                <a:gd name="connsiteX0" fmla="*/ 0 w 607102"/>
                <a:gd name="connsiteY0" fmla="*/ 11243 h 633335"/>
                <a:gd name="connsiteX1" fmla="*/ 607102 w 607102"/>
                <a:gd name="connsiteY1" fmla="*/ 0 h 633335"/>
                <a:gd name="connsiteX2" fmla="*/ 202367 w 607102"/>
                <a:gd name="connsiteY2" fmla="*/ 633335 h 633335"/>
                <a:gd name="connsiteX3" fmla="*/ 0 w 607102"/>
                <a:gd name="connsiteY3" fmla="*/ 11243 h 63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7102" h="633335">
                  <a:moveTo>
                    <a:pt x="0" y="11243"/>
                  </a:moveTo>
                  <a:lnTo>
                    <a:pt x="607102" y="0"/>
                  </a:lnTo>
                  <a:lnTo>
                    <a:pt x="202367" y="633335"/>
                  </a:lnTo>
                  <a:lnTo>
                    <a:pt x="0" y="11243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4163893" y="3476407"/>
              <a:ext cx="1484027" cy="1291778"/>
            </a:xfrm>
            <a:custGeom>
              <a:avLst/>
              <a:gdLst>
                <a:gd name="connsiteX0" fmla="*/ 0 w 1648918"/>
                <a:gd name="connsiteY0" fmla="*/ 1427813 h 1435308"/>
                <a:gd name="connsiteX1" fmla="*/ 11242 w 1648918"/>
                <a:gd name="connsiteY1" fmla="*/ 1008088 h 1435308"/>
                <a:gd name="connsiteX2" fmla="*/ 0 w 1648918"/>
                <a:gd name="connsiteY2" fmla="*/ 209862 h 1435308"/>
                <a:gd name="connsiteX3" fmla="*/ 629586 w 1648918"/>
                <a:gd name="connsiteY3" fmla="*/ 0 h 1435308"/>
                <a:gd name="connsiteX4" fmla="*/ 423472 w 1648918"/>
                <a:gd name="connsiteY4" fmla="*/ 607101 h 1435308"/>
                <a:gd name="connsiteX5" fmla="*/ 1015583 w 1648918"/>
                <a:gd name="connsiteY5" fmla="*/ 820711 h 1435308"/>
                <a:gd name="connsiteX6" fmla="*/ 1648918 w 1648918"/>
                <a:gd name="connsiteY6" fmla="*/ 1427813 h 1435308"/>
                <a:gd name="connsiteX7" fmla="*/ 828206 w 1648918"/>
                <a:gd name="connsiteY7" fmla="*/ 1420318 h 1435308"/>
                <a:gd name="connsiteX8" fmla="*/ 404734 w 1648918"/>
                <a:gd name="connsiteY8" fmla="*/ 1435308 h 1435308"/>
                <a:gd name="connsiteX9" fmla="*/ 0 w 1648918"/>
                <a:gd name="connsiteY9" fmla="*/ 1427813 h 143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8918" h="1435308">
                  <a:moveTo>
                    <a:pt x="0" y="1427813"/>
                  </a:moveTo>
                  <a:lnTo>
                    <a:pt x="11242" y="1008088"/>
                  </a:lnTo>
                  <a:lnTo>
                    <a:pt x="0" y="209862"/>
                  </a:lnTo>
                  <a:lnTo>
                    <a:pt x="629586" y="0"/>
                  </a:lnTo>
                  <a:lnTo>
                    <a:pt x="423472" y="607101"/>
                  </a:lnTo>
                  <a:lnTo>
                    <a:pt x="1015583" y="820711"/>
                  </a:lnTo>
                  <a:lnTo>
                    <a:pt x="1648918" y="1427813"/>
                  </a:lnTo>
                  <a:lnTo>
                    <a:pt x="828206" y="1420318"/>
                  </a:lnTo>
                  <a:lnTo>
                    <a:pt x="404734" y="1435308"/>
                  </a:lnTo>
                  <a:lnTo>
                    <a:pt x="0" y="142781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5077918" y="4201556"/>
              <a:ext cx="570002" cy="556510"/>
            </a:xfrm>
            <a:custGeom>
              <a:avLst/>
              <a:gdLst>
                <a:gd name="connsiteX0" fmla="*/ 0 w 633335"/>
                <a:gd name="connsiteY0" fmla="*/ 0 h 618344"/>
                <a:gd name="connsiteX1" fmla="*/ 633335 w 633335"/>
                <a:gd name="connsiteY1" fmla="*/ 618344 h 618344"/>
                <a:gd name="connsiteX2" fmla="*/ 629587 w 633335"/>
                <a:gd name="connsiteY2" fmla="*/ 7495 h 618344"/>
                <a:gd name="connsiteX3" fmla="*/ 0 w 633335"/>
                <a:gd name="connsiteY3" fmla="*/ 0 h 61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3335" h="618344">
                  <a:moveTo>
                    <a:pt x="0" y="0"/>
                  </a:moveTo>
                  <a:lnTo>
                    <a:pt x="633335" y="618344"/>
                  </a:lnTo>
                  <a:cubicBezTo>
                    <a:pt x="632086" y="414728"/>
                    <a:pt x="630836" y="211111"/>
                    <a:pt x="629587" y="74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4545019" y="3479779"/>
              <a:ext cx="546391" cy="738641"/>
            </a:xfrm>
            <a:custGeom>
              <a:avLst/>
              <a:gdLst>
                <a:gd name="connsiteX0" fmla="*/ 202367 w 607101"/>
                <a:gd name="connsiteY0" fmla="*/ 0 h 820712"/>
                <a:gd name="connsiteX1" fmla="*/ 0 w 607101"/>
                <a:gd name="connsiteY1" fmla="*/ 603354 h 820712"/>
                <a:gd name="connsiteX2" fmla="*/ 607101 w 607101"/>
                <a:gd name="connsiteY2" fmla="*/ 820712 h 820712"/>
                <a:gd name="connsiteX3" fmla="*/ 202367 w 607101"/>
                <a:gd name="connsiteY3" fmla="*/ 0 h 82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7101" h="820712">
                  <a:moveTo>
                    <a:pt x="202367" y="0"/>
                  </a:moveTo>
                  <a:lnTo>
                    <a:pt x="0" y="603354"/>
                  </a:lnTo>
                  <a:lnTo>
                    <a:pt x="607101" y="820712"/>
                  </a:lnTo>
                  <a:lnTo>
                    <a:pt x="202367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4163614" y="2915788"/>
              <a:ext cx="563078" cy="748709"/>
            </a:xfrm>
            <a:custGeom>
              <a:avLst/>
              <a:gdLst>
                <a:gd name="connsiteX0" fmla="*/ 0 w 625642"/>
                <a:gd name="connsiteY0" fmla="*/ 831898 h 831898"/>
                <a:gd name="connsiteX1" fmla="*/ 415948 w 625642"/>
                <a:gd name="connsiteY1" fmla="*/ 0 h 831898"/>
                <a:gd name="connsiteX2" fmla="*/ 625642 w 625642"/>
                <a:gd name="connsiteY2" fmla="*/ 622205 h 831898"/>
                <a:gd name="connsiteX3" fmla="*/ 0 w 625642"/>
                <a:gd name="connsiteY3" fmla="*/ 831898 h 831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642" h="831898">
                  <a:moveTo>
                    <a:pt x="0" y="831898"/>
                  </a:moveTo>
                  <a:lnTo>
                    <a:pt x="415948" y="0"/>
                  </a:lnTo>
                  <a:lnTo>
                    <a:pt x="625642" y="622205"/>
                  </a:lnTo>
                  <a:lnTo>
                    <a:pt x="0" y="83189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cxnSp>
          <p:nvCxnSpPr>
            <p:cNvPr id="151" name="Straight Connector 150"/>
            <p:cNvCxnSpPr/>
            <p:nvPr/>
          </p:nvCxnSpPr>
          <p:spPr>
            <a:xfrm flipV="1">
              <a:off x="5642783" y="4746196"/>
              <a:ext cx="565785" cy="857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5642783" y="4203271"/>
              <a:ext cx="557213" cy="5514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H="1" flipV="1">
              <a:off x="5637068" y="3823224"/>
              <a:ext cx="8573" cy="36861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flipH="1">
              <a:off x="5082713" y="3823223"/>
              <a:ext cx="571500" cy="38290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>
              <a:off x="4533614" y="2918169"/>
              <a:ext cx="560941" cy="36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flipH="1">
              <a:off x="4729205" y="2921859"/>
              <a:ext cx="354279" cy="5498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4714444" y="3468039"/>
              <a:ext cx="572012" cy="738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V="1">
              <a:off x="5083484" y="3471729"/>
              <a:ext cx="191901" cy="75653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4167490" y="4760805"/>
              <a:ext cx="364950" cy="65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flipV="1">
              <a:off x="4164365" y="4378494"/>
              <a:ext cx="10417" cy="395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4167838" y="4381966"/>
              <a:ext cx="371547" cy="3923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4164365" y="3666650"/>
              <a:ext cx="6944" cy="7222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H="1" flipV="1">
              <a:off x="4157421" y="3656233"/>
              <a:ext cx="388909" cy="3680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4185200" y="4017363"/>
              <a:ext cx="354185" cy="3715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V="1">
              <a:off x="4522023" y="4756986"/>
              <a:ext cx="388910" cy="104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V="1">
              <a:off x="4893570" y="4753513"/>
              <a:ext cx="753512" cy="34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V="1">
              <a:off x="4539385" y="4027780"/>
              <a:ext cx="1" cy="736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4549802" y="4024308"/>
              <a:ext cx="350713" cy="7465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4535912" y="4020836"/>
              <a:ext cx="559058" cy="201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>
              <a:off x="4907459" y="4215290"/>
              <a:ext cx="177093" cy="5521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5084552" y="4218763"/>
              <a:ext cx="566002" cy="541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5643610" y="4201400"/>
              <a:ext cx="0" cy="5660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H="1" flipV="1">
              <a:off x="5084553" y="4201400"/>
              <a:ext cx="583363" cy="104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4723422" y="3465251"/>
              <a:ext cx="364602" cy="7500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flipH="1">
              <a:off x="4157420" y="3472196"/>
              <a:ext cx="583364" cy="201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H="1">
              <a:off x="4164365" y="2916611"/>
              <a:ext cx="375020" cy="750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4539385" y="2927028"/>
              <a:ext cx="180565" cy="548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V="1">
              <a:off x="4546874" y="3471066"/>
              <a:ext cx="175565" cy="5486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Oval 296"/>
            <p:cNvSpPr/>
            <p:nvPr/>
          </p:nvSpPr>
          <p:spPr>
            <a:xfrm>
              <a:off x="4838798" y="4699990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8" name="Oval 297"/>
            <p:cNvSpPr/>
            <p:nvPr/>
          </p:nvSpPr>
          <p:spPr>
            <a:xfrm>
              <a:off x="5583380" y="4699990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99" name="Oval 298"/>
            <p:cNvSpPr/>
            <p:nvPr/>
          </p:nvSpPr>
          <p:spPr>
            <a:xfrm>
              <a:off x="6128755" y="4683662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00" name="Oval 299"/>
            <p:cNvSpPr/>
            <p:nvPr/>
          </p:nvSpPr>
          <p:spPr>
            <a:xfrm>
              <a:off x="4104761" y="4697839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" dirty="0">
                <a:solidFill>
                  <a:schemeClr val="tx1"/>
                </a:solidFill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4037217" y="4662613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11</a:t>
              </a:r>
            </a:p>
          </p:txBody>
        </p:sp>
        <p:sp>
          <p:nvSpPr>
            <p:cNvPr id="302" name="Oval 301"/>
            <p:cNvSpPr/>
            <p:nvPr/>
          </p:nvSpPr>
          <p:spPr>
            <a:xfrm>
              <a:off x="4472020" y="4712953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" dirty="0">
                <a:solidFill>
                  <a:schemeClr val="tx1"/>
                </a:solidFill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4404476" y="4677725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/>
                <a:t>10</a:t>
              </a:r>
            </a:p>
          </p:txBody>
        </p:sp>
        <p:sp>
          <p:nvSpPr>
            <p:cNvPr id="304" name="Oval 303"/>
            <p:cNvSpPr/>
            <p:nvPr/>
          </p:nvSpPr>
          <p:spPr>
            <a:xfrm>
              <a:off x="4119211" y="4326557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4051667" y="4291329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12</a:t>
              </a:r>
            </a:p>
          </p:txBody>
        </p:sp>
        <p:sp>
          <p:nvSpPr>
            <p:cNvPr id="306" name="Oval 305"/>
            <p:cNvSpPr/>
            <p:nvPr/>
          </p:nvSpPr>
          <p:spPr>
            <a:xfrm>
              <a:off x="4105279" y="3602871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4037735" y="3567643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13</a:t>
              </a:r>
            </a:p>
          </p:txBody>
        </p:sp>
        <p:sp>
          <p:nvSpPr>
            <p:cNvPr id="308" name="Oval 307"/>
            <p:cNvSpPr/>
            <p:nvPr/>
          </p:nvSpPr>
          <p:spPr>
            <a:xfrm>
              <a:off x="4473726" y="2875228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4406182" y="2840000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14</a:t>
              </a:r>
            </a:p>
          </p:txBody>
        </p:sp>
        <p:sp>
          <p:nvSpPr>
            <p:cNvPr id="310" name="Oval 309"/>
            <p:cNvSpPr/>
            <p:nvPr/>
          </p:nvSpPr>
          <p:spPr>
            <a:xfrm>
              <a:off x="5011659" y="2857435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4944115" y="2822207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16</a:t>
              </a:r>
            </a:p>
          </p:txBody>
        </p:sp>
        <p:sp>
          <p:nvSpPr>
            <p:cNvPr id="312" name="Oval 311"/>
            <p:cNvSpPr/>
            <p:nvPr/>
          </p:nvSpPr>
          <p:spPr>
            <a:xfrm>
              <a:off x="5210509" y="3415900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5142965" y="3380672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17</a:t>
              </a:r>
            </a:p>
          </p:txBody>
        </p:sp>
        <p:sp>
          <p:nvSpPr>
            <p:cNvPr id="314" name="Oval 313"/>
            <p:cNvSpPr/>
            <p:nvPr/>
          </p:nvSpPr>
          <p:spPr>
            <a:xfrm>
              <a:off x="5567781" y="3766285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5500237" y="3731058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18</a:t>
              </a:r>
            </a:p>
          </p:txBody>
        </p:sp>
        <p:sp>
          <p:nvSpPr>
            <p:cNvPr id="316" name="Oval 315"/>
            <p:cNvSpPr/>
            <p:nvPr/>
          </p:nvSpPr>
          <p:spPr>
            <a:xfrm>
              <a:off x="5585232" y="4154341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5517688" y="4119113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20</a:t>
              </a:r>
            </a:p>
          </p:txBody>
        </p:sp>
        <p:sp>
          <p:nvSpPr>
            <p:cNvPr id="318" name="Oval 317"/>
            <p:cNvSpPr/>
            <p:nvPr/>
          </p:nvSpPr>
          <p:spPr>
            <a:xfrm>
              <a:off x="5023559" y="4144246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4956014" y="4109018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21</a:t>
              </a:r>
            </a:p>
          </p:txBody>
        </p:sp>
        <p:sp>
          <p:nvSpPr>
            <p:cNvPr id="320" name="Oval 319"/>
            <p:cNvSpPr/>
            <p:nvPr/>
          </p:nvSpPr>
          <p:spPr>
            <a:xfrm>
              <a:off x="4476267" y="3961469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4408723" y="3926242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22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4663456" y="3424191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4595912" y="3388963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23</a:t>
              </a: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4904163" y="3547279"/>
              <a:ext cx="261610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</a:t>
              </a: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4626280" y="3755692"/>
              <a:ext cx="261610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4</a:t>
              </a: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4651219" y="2984389"/>
              <a:ext cx="261610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5</a:t>
              </a: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5367300" y="3940946"/>
              <a:ext cx="261610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8</a:t>
              </a: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4745627" y="4184983"/>
              <a:ext cx="261610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9</a:t>
              </a: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300301" y="3590030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10</a:t>
              </a: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4325240" y="3235552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11</a:t>
              </a: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5301620" y="4226266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16</a:t>
              </a: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5011498" y="4421898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17</a:t>
              </a: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4503646" y="4451423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18</a:t>
              </a: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4139390" y="3920906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19</a:t>
              </a: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4222833" y="4257123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24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4126314" y="4514671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28</a:t>
              </a: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5659215" y="4459474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/>
                <a:t>23</a:t>
              </a:r>
              <a:endParaRPr lang="en-US" sz="1080" dirty="0"/>
            </a:p>
          </p:txBody>
        </p:sp>
        <p:grpSp>
          <p:nvGrpSpPr>
            <p:cNvPr id="338" name="Group 337"/>
            <p:cNvGrpSpPr/>
            <p:nvPr/>
          </p:nvGrpSpPr>
          <p:grpSpPr>
            <a:xfrm>
              <a:off x="5196772" y="811252"/>
              <a:ext cx="1749762" cy="2730920"/>
              <a:chOff x="4719429" y="583891"/>
              <a:chExt cx="1944178" cy="3034355"/>
            </a:xfrm>
          </p:grpSpPr>
          <p:cxnSp>
            <p:nvCxnSpPr>
              <p:cNvPr id="339" name="Straight Connector 338"/>
              <p:cNvCxnSpPr/>
              <p:nvPr/>
            </p:nvCxnSpPr>
            <p:spPr>
              <a:xfrm flipV="1">
                <a:off x="6106897" y="2274400"/>
                <a:ext cx="393643" cy="401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 flipH="1">
                <a:off x="6499641" y="2271718"/>
                <a:ext cx="3175" cy="82867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 flipH="1">
                <a:off x="5880516" y="3074993"/>
                <a:ext cx="635000" cy="42545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 flipH="1" flipV="1">
                <a:off x="5270406" y="1462510"/>
                <a:ext cx="4100" cy="6191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 flipH="1" flipV="1">
                <a:off x="5278608" y="1462510"/>
                <a:ext cx="619166" cy="615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 flipH="1">
                <a:off x="5270406" y="2069377"/>
                <a:ext cx="623268" cy="41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 flipH="1">
                <a:off x="5487730" y="2073477"/>
                <a:ext cx="393643" cy="6109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 flipH="1" flipV="1">
                <a:off x="5270406" y="1458411"/>
                <a:ext cx="836491" cy="2050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flipV="1">
                <a:off x="5274506" y="642421"/>
                <a:ext cx="0" cy="828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 flipH="1" flipV="1">
                <a:off x="5278608" y="638321"/>
                <a:ext cx="405943" cy="4100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 flipH="1" flipV="1">
                <a:off x="5684551" y="1052467"/>
                <a:ext cx="414145" cy="6027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 flipH="1">
                <a:off x="5282707" y="1040164"/>
                <a:ext cx="405944" cy="4223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 flipH="1">
                <a:off x="5881373" y="1663432"/>
                <a:ext cx="209122" cy="4223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>
                <a:off x="6098697" y="1659332"/>
                <a:ext cx="397743" cy="6191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5877272" y="2065276"/>
                <a:ext cx="639670" cy="2173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>
                <a:off x="5885473" y="2077578"/>
                <a:ext cx="209123" cy="6109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5471328" y="2680344"/>
                <a:ext cx="635569" cy="82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 flipV="1">
                <a:off x="5881373" y="2684444"/>
                <a:ext cx="213223" cy="8405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6099592" y="2681293"/>
                <a:ext cx="406399" cy="40322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>
                <a:off x="5272960" y="3294563"/>
                <a:ext cx="621175" cy="22377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5481304" y="2677246"/>
                <a:ext cx="405113" cy="8333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 flipH="1">
                <a:off x="4852413" y="2684963"/>
                <a:ext cx="648182" cy="22377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 flipH="1">
                <a:off x="4860130" y="2067646"/>
                <a:ext cx="416689" cy="83337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5276818" y="2079221"/>
                <a:ext cx="200628" cy="609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 flipV="1">
                <a:off x="5285140" y="2683707"/>
                <a:ext cx="195072" cy="60959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4" name="Oval 363"/>
              <p:cNvSpPr/>
              <p:nvPr/>
            </p:nvSpPr>
            <p:spPr>
              <a:xfrm>
                <a:off x="5210355" y="583891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5605868" y="983035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6019526" y="1592635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6436813" y="2216749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grpSp>
            <p:nvGrpSpPr>
              <p:cNvPr id="368" name="Group 367"/>
              <p:cNvGrpSpPr/>
              <p:nvPr/>
            </p:nvGrpSpPr>
            <p:grpSpPr>
              <a:xfrm>
                <a:off x="4719429" y="2791015"/>
                <a:ext cx="319175" cy="225703"/>
                <a:chOff x="4626930" y="2791015"/>
                <a:chExt cx="319175" cy="225703"/>
              </a:xfrm>
            </p:grpSpPr>
            <p:sp>
              <p:nvSpPr>
                <p:cNvPr id="406" name="Oval 405"/>
                <p:cNvSpPr/>
                <p:nvPr/>
              </p:nvSpPr>
              <p:spPr>
                <a:xfrm>
                  <a:off x="4701979" y="2830157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20"/>
                </a:p>
              </p:txBody>
            </p:sp>
            <p:sp>
              <p:nvSpPr>
                <p:cNvPr id="407" name="TextBox 406"/>
                <p:cNvSpPr txBox="1"/>
                <p:nvPr/>
              </p:nvSpPr>
              <p:spPr>
                <a:xfrm>
                  <a:off x="4626930" y="2791015"/>
                  <a:ext cx="319175" cy="2257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" dirty="0"/>
                    <a:t>13</a:t>
                  </a:r>
                </a:p>
              </p:txBody>
            </p:sp>
          </p:grpSp>
          <p:grpSp>
            <p:nvGrpSpPr>
              <p:cNvPr id="369" name="Group 368"/>
              <p:cNvGrpSpPr/>
              <p:nvPr/>
            </p:nvGrpSpPr>
            <p:grpSpPr>
              <a:xfrm>
                <a:off x="5128815" y="1982523"/>
                <a:ext cx="319175" cy="225703"/>
                <a:chOff x="5036316" y="1982523"/>
                <a:chExt cx="319175" cy="225703"/>
              </a:xfrm>
            </p:grpSpPr>
            <p:sp>
              <p:nvSpPr>
                <p:cNvPr id="404" name="Oval 403"/>
                <p:cNvSpPr/>
                <p:nvPr/>
              </p:nvSpPr>
              <p:spPr>
                <a:xfrm>
                  <a:off x="5111365" y="2021665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20"/>
                </a:p>
              </p:txBody>
            </p:sp>
            <p:sp>
              <p:nvSpPr>
                <p:cNvPr id="405" name="TextBox 404"/>
                <p:cNvSpPr txBox="1"/>
                <p:nvPr/>
              </p:nvSpPr>
              <p:spPr>
                <a:xfrm>
                  <a:off x="5036316" y="1982523"/>
                  <a:ext cx="319175" cy="2257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" dirty="0"/>
                    <a:t>14</a:t>
                  </a:r>
                </a:p>
              </p:txBody>
            </p:sp>
          </p:grpSp>
          <p:grpSp>
            <p:nvGrpSpPr>
              <p:cNvPr id="370" name="Group 369"/>
              <p:cNvGrpSpPr/>
              <p:nvPr/>
            </p:nvGrpSpPr>
            <p:grpSpPr>
              <a:xfrm>
                <a:off x="5121478" y="1358622"/>
                <a:ext cx="319175" cy="225703"/>
                <a:chOff x="5028979" y="1358622"/>
                <a:chExt cx="319175" cy="225703"/>
              </a:xfrm>
            </p:grpSpPr>
            <p:sp>
              <p:nvSpPr>
                <p:cNvPr id="402" name="Oval 401"/>
                <p:cNvSpPr/>
                <p:nvPr/>
              </p:nvSpPr>
              <p:spPr>
                <a:xfrm>
                  <a:off x="5104028" y="1397764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20"/>
                </a:p>
              </p:txBody>
            </p:sp>
            <p:sp>
              <p:nvSpPr>
                <p:cNvPr id="403" name="TextBox 402"/>
                <p:cNvSpPr txBox="1"/>
                <p:nvPr/>
              </p:nvSpPr>
              <p:spPr>
                <a:xfrm>
                  <a:off x="5028979" y="1358622"/>
                  <a:ext cx="319175" cy="2257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" dirty="0"/>
                    <a:t>15</a:t>
                  </a:r>
                </a:p>
              </p:txBody>
            </p:sp>
          </p:grpSp>
          <p:grpSp>
            <p:nvGrpSpPr>
              <p:cNvPr id="371" name="Group 370"/>
              <p:cNvGrpSpPr/>
              <p:nvPr/>
            </p:nvGrpSpPr>
            <p:grpSpPr>
              <a:xfrm>
                <a:off x="5726518" y="1962753"/>
                <a:ext cx="319175" cy="225703"/>
                <a:chOff x="5634019" y="1962753"/>
                <a:chExt cx="319175" cy="225703"/>
              </a:xfrm>
            </p:grpSpPr>
            <p:sp>
              <p:nvSpPr>
                <p:cNvPr id="400" name="Oval 399"/>
                <p:cNvSpPr/>
                <p:nvPr/>
              </p:nvSpPr>
              <p:spPr>
                <a:xfrm>
                  <a:off x="5709068" y="2001895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20"/>
                </a:p>
              </p:txBody>
            </p:sp>
            <p:sp>
              <p:nvSpPr>
                <p:cNvPr id="401" name="TextBox 400"/>
                <p:cNvSpPr txBox="1"/>
                <p:nvPr/>
              </p:nvSpPr>
              <p:spPr>
                <a:xfrm>
                  <a:off x="5634019" y="1962753"/>
                  <a:ext cx="319175" cy="2257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" dirty="0"/>
                    <a:t>16</a:t>
                  </a:r>
                </a:p>
              </p:txBody>
            </p:sp>
          </p:grpSp>
          <p:grpSp>
            <p:nvGrpSpPr>
              <p:cNvPr id="372" name="Group 371"/>
              <p:cNvGrpSpPr/>
              <p:nvPr/>
            </p:nvGrpSpPr>
            <p:grpSpPr>
              <a:xfrm>
                <a:off x="5947463" y="2583270"/>
                <a:ext cx="319175" cy="225703"/>
                <a:chOff x="5854964" y="2583270"/>
                <a:chExt cx="319175" cy="225703"/>
              </a:xfrm>
            </p:grpSpPr>
            <p:sp>
              <p:nvSpPr>
                <p:cNvPr id="398" name="Oval 397"/>
                <p:cNvSpPr/>
                <p:nvPr/>
              </p:nvSpPr>
              <p:spPr>
                <a:xfrm>
                  <a:off x="5930013" y="2622412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20"/>
                </a:p>
              </p:txBody>
            </p:sp>
            <p:sp>
              <p:nvSpPr>
                <p:cNvPr id="399" name="TextBox 398"/>
                <p:cNvSpPr txBox="1"/>
                <p:nvPr/>
              </p:nvSpPr>
              <p:spPr>
                <a:xfrm>
                  <a:off x="5854964" y="2583270"/>
                  <a:ext cx="319175" cy="2257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" dirty="0"/>
                    <a:t>17</a:t>
                  </a:r>
                </a:p>
              </p:txBody>
            </p:sp>
          </p:grpSp>
          <p:grpSp>
            <p:nvGrpSpPr>
              <p:cNvPr id="373" name="Group 372"/>
              <p:cNvGrpSpPr/>
              <p:nvPr/>
            </p:nvGrpSpPr>
            <p:grpSpPr>
              <a:xfrm>
                <a:off x="6344432" y="2972587"/>
                <a:ext cx="319175" cy="225703"/>
                <a:chOff x="6251933" y="2972587"/>
                <a:chExt cx="319175" cy="225703"/>
              </a:xfrm>
            </p:grpSpPr>
            <p:sp>
              <p:nvSpPr>
                <p:cNvPr id="396" name="Oval 395"/>
                <p:cNvSpPr/>
                <p:nvPr/>
              </p:nvSpPr>
              <p:spPr>
                <a:xfrm>
                  <a:off x="6326982" y="3011729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20"/>
                </a:p>
              </p:txBody>
            </p:sp>
            <p:sp>
              <p:nvSpPr>
                <p:cNvPr id="397" name="TextBox 396"/>
                <p:cNvSpPr txBox="1"/>
                <p:nvPr/>
              </p:nvSpPr>
              <p:spPr>
                <a:xfrm>
                  <a:off x="6251933" y="2972587"/>
                  <a:ext cx="319175" cy="2257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" dirty="0"/>
                    <a:t>18</a:t>
                  </a:r>
                </a:p>
              </p:txBody>
            </p:sp>
          </p:grpSp>
          <p:grpSp>
            <p:nvGrpSpPr>
              <p:cNvPr id="374" name="Group 373"/>
              <p:cNvGrpSpPr/>
              <p:nvPr/>
            </p:nvGrpSpPr>
            <p:grpSpPr>
              <a:xfrm>
                <a:off x="5739740" y="3392543"/>
                <a:ext cx="319175" cy="225703"/>
                <a:chOff x="5647241" y="3392543"/>
                <a:chExt cx="319175" cy="225703"/>
              </a:xfrm>
            </p:grpSpPr>
            <p:sp>
              <p:nvSpPr>
                <p:cNvPr id="394" name="Oval 393"/>
                <p:cNvSpPr/>
                <p:nvPr/>
              </p:nvSpPr>
              <p:spPr>
                <a:xfrm>
                  <a:off x="5722290" y="3431685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20"/>
                </a:p>
              </p:txBody>
            </p:sp>
            <p:sp>
              <p:nvSpPr>
                <p:cNvPr id="395" name="TextBox 394"/>
                <p:cNvSpPr txBox="1"/>
                <p:nvPr/>
              </p:nvSpPr>
              <p:spPr>
                <a:xfrm>
                  <a:off x="5647241" y="3392543"/>
                  <a:ext cx="319175" cy="2257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" dirty="0"/>
                    <a:t>21</a:t>
                  </a:r>
                </a:p>
              </p:txBody>
            </p:sp>
          </p:grpSp>
          <p:grpSp>
            <p:nvGrpSpPr>
              <p:cNvPr id="375" name="Group 374"/>
              <p:cNvGrpSpPr/>
              <p:nvPr/>
            </p:nvGrpSpPr>
            <p:grpSpPr>
              <a:xfrm>
                <a:off x="5131638" y="3189458"/>
                <a:ext cx="319175" cy="225703"/>
                <a:chOff x="5039139" y="3189458"/>
                <a:chExt cx="319175" cy="225703"/>
              </a:xfrm>
            </p:grpSpPr>
            <p:sp>
              <p:nvSpPr>
                <p:cNvPr id="392" name="Oval 391"/>
                <p:cNvSpPr/>
                <p:nvPr/>
              </p:nvSpPr>
              <p:spPr>
                <a:xfrm>
                  <a:off x="5114188" y="3228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20"/>
                </a:p>
              </p:txBody>
            </p:sp>
            <p:sp>
              <p:nvSpPr>
                <p:cNvPr id="393" name="TextBox 392"/>
                <p:cNvSpPr txBox="1"/>
                <p:nvPr/>
              </p:nvSpPr>
              <p:spPr>
                <a:xfrm>
                  <a:off x="5039139" y="3189458"/>
                  <a:ext cx="319175" cy="2257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" dirty="0"/>
                    <a:t>22</a:t>
                  </a:r>
                </a:p>
              </p:txBody>
            </p:sp>
          </p:grpSp>
          <p:grpSp>
            <p:nvGrpSpPr>
              <p:cNvPr id="376" name="Group 375"/>
              <p:cNvGrpSpPr/>
              <p:nvPr/>
            </p:nvGrpSpPr>
            <p:grpSpPr>
              <a:xfrm>
                <a:off x="5339626" y="2592482"/>
                <a:ext cx="319175" cy="225703"/>
                <a:chOff x="5247127" y="2592482"/>
                <a:chExt cx="319175" cy="225703"/>
              </a:xfrm>
            </p:grpSpPr>
            <p:sp>
              <p:nvSpPr>
                <p:cNvPr id="390" name="Oval 389"/>
                <p:cNvSpPr/>
                <p:nvPr/>
              </p:nvSpPr>
              <p:spPr>
                <a:xfrm>
                  <a:off x="5322176" y="2631624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20"/>
                </a:p>
              </p:txBody>
            </p:sp>
            <p:sp>
              <p:nvSpPr>
                <p:cNvPr id="391" name="TextBox 390"/>
                <p:cNvSpPr txBox="1"/>
                <p:nvPr/>
              </p:nvSpPr>
              <p:spPr>
                <a:xfrm>
                  <a:off x="5247127" y="2592482"/>
                  <a:ext cx="319175" cy="2257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" dirty="0"/>
                    <a:t>23</a:t>
                  </a:r>
                </a:p>
              </p:txBody>
            </p:sp>
          </p:grpSp>
          <p:sp>
            <p:nvSpPr>
              <p:cNvPr id="377" name="TextBox 376"/>
              <p:cNvSpPr txBox="1"/>
              <p:nvPr/>
            </p:nvSpPr>
            <p:spPr>
              <a:xfrm>
                <a:off x="5682127" y="2768389"/>
                <a:ext cx="290677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1</a:t>
                </a:r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5709836" y="2315147"/>
                <a:ext cx="290677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2</a:t>
                </a:r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6022553" y="2906934"/>
                <a:ext cx="290677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3</a:t>
                </a:r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5373368" y="2999958"/>
                <a:ext cx="290677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4</a:t>
                </a:r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5401078" y="2142955"/>
                <a:ext cx="290677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5</a:t>
                </a:r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5998802" y="2206290"/>
                <a:ext cx="290677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6</a:t>
                </a:r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6198703" y="2536820"/>
                <a:ext cx="290677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7</a:t>
                </a:r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5038880" y="2422025"/>
                <a:ext cx="376171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11</a:t>
                </a:r>
              </a:p>
            </p:txBody>
          </p:sp>
          <p:sp>
            <p:nvSpPr>
              <p:cNvPr id="385" name="TextBox 384"/>
              <p:cNvSpPr txBox="1"/>
              <p:nvPr/>
            </p:nvSpPr>
            <p:spPr>
              <a:xfrm>
                <a:off x="5268470" y="1749090"/>
                <a:ext cx="376171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12</a:t>
                </a:r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5925570" y="1812425"/>
                <a:ext cx="376171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13</a:t>
                </a:r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5620653" y="1613439"/>
                <a:ext cx="376171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20</a:t>
                </a:r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5470995" y="1190404"/>
                <a:ext cx="376171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/>
                  <a:t>25</a:t>
                </a:r>
                <a:endParaRPr lang="en-US" sz="1080" dirty="0"/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5249321" y="902146"/>
                <a:ext cx="376171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29</a:t>
                </a:r>
              </a:p>
            </p:txBody>
          </p:sp>
        </p:grpSp>
        <p:grpSp>
          <p:nvGrpSpPr>
            <p:cNvPr id="408" name="Group 407"/>
            <p:cNvGrpSpPr/>
            <p:nvPr/>
          </p:nvGrpSpPr>
          <p:grpSpPr>
            <a:xfrm>
              <a:off x="6612397" y="2822207"/>
              <a:ext cx="1846985" cy="2001227"/>
              <a:chOff x="6528016" y="2818285"/>
              <a:chExt cx="2052206" cy="2223585"/>
            </a:xfrm>
          </p:grpSpPr>
          <p:cxnSp>
            <p:nvCxnSpPr>
              <p:cNvPr id="409" name="Straight Connector 408"/>
              <p:cNvCxnSpPr/>
              <p:nvPr/>
            </p:nvCxnSpPr>
            <p:spPr>
              <a:xfrm flipV="1">
                <a:off x="7293088" y="3129932"/>
                <a:ext cx="393643" cy="401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 flipH="1" flipV="1">
                <a:off x="7698532" y="3124076"/>
                <a:ext cx="400050" cy="2095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 flipH="1" flipV="1">
                <a:off x="8104932" y="3336801"/>
                <a:ext cx="406400" cy="8096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/>
              <p:nvPr/>
            </p:nvCxnSpPr>
            <p:spPr>
              <a:xfrm flipV="1">
                <a:off x="8298607" y="4165475"/>
                <a:ext cx="203200" cy="8001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 flipV="1">
                <a:off x="7689007" y="4956050"/>
                <a:ext cx="628650" cy="95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8092232" y="4133725"/>
                <a:ext cx="215900" cy="838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7689007" y="4352800"/>
                <a:ext cx="619125" cy="6127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/>
              <p:nvPr/>
            </p:nvCxnSpPr>
            <p:spPr>
              <a:xfrm flipH="1">
                <a:off x="7685832" y="3127250"/>
                <a:ext cx="3175" cy="8286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/>
              <p:cNvCxnSpPr/>
              <p:nvPr/>
            </p:nvCxnSpPr>
            <p:spPr>
              <a:xfrm flipH="1">
                <a:off x="7682657" y="3333625"/>
                <a:ext cx="412750" cy="606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>
                <a:off x="8095407" y="3333625"/>
                <a:ext cx="6350" cy="8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>
                <a:off x="8101757" y="4143250"/>
                <a:ext cx="406400" cy="31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 flipV="1">
                <a:off x="7669957" y="4136900"/>
                <a:ext cx="441325" cy="2127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/>
              <p:nvPr/>
            </p:nvCxnSpPr>
            <p:spPr>
              <a:xfrm flipH="1" flipV="1">
                <a:off x="7682657" y="3930526"/>
                <a:ext cx="9525" cy="409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 flipH="1" flipV="1">
                <a:off x="7701707" y="3933700"/>
                <a:ext cx="412750" cy="219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/>
              <p:nvPr/>
            </p:nvCxnSpPr>
            <p:spPr>
              <a:xfrm flipH="1">
                <a:off x="7066707" y="3930525"/>
                <a:ext cx="635000" cy="4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/>
              <p:nvPr/>
            </p:nvCxnSpPr>
            <p:spPr>
              <a:xfrm>
                <a:off x="7063463" y="2920808"/>
                <a:ext cx="639670" cy="2173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7071664" y="2933110"/>
                <a:ext cx="209123" cy="61096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/>
              <p:nvPr/>
            </p:nvCxnSpPr>
            <p:spPr>
              <a:xfrm>
                <a:off x="6657519" y="3535876"/>
                <a:ext cx="635569" cy="82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/>
              <p:cNvCxnSpPr/>
              <p:nvPr/>
            </p:nvCxnSpPr>
            <p:spPr>
              <a:xfrm flipV="1">
                <a:off x="7067564" y="3539976"/>
                <a:ext cx="213223" cy="8405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>
                <a:off x="7285783" y="3536825"/>
                <a:ext cx="406399" cy="403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/>
              <p:nvPr/>
            </p:nvCxnSpPr>
            <p:spPr>
              <a:xfrm>
                <a:off x="7068751" y="4370014"/>
                <a:ext cx="628891" cy="60188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>
                <a:off x="7689926" y="4350722"/>
                <a:ext cx="0" cy="6288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 flipH="1" flipV="1">
                <a:off x="7068752" y="4350722"/>
                <a:ext cx="648181" cy="115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6667495" y="3532778"/>
                <a:ext cx="405113" cy="83337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3" name="Oval 432"/>
              <p:cNvSpPr/>
              <p:nvPr/>
            </p:nvSpPr>
            <p:spPr>
              <a:xfrm>
                <a:off x="7623004" y="3072281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8029404" y="3282738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7623004" y="490471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8228976" y="4886568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8443062" y="4088283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6987758" y="2857427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439" name="TextBox 438"/>
              <p:cNvSpPr txBox="1"/>
              <p:nvPr/>
            </p:nvSpPr>
            <p:spPr>
              <a:xfrm>
                <a:off x="6912709" y="2818285"/>
                <a:ext cx="319176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16</a:t>
                </a:r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7208703" y="3477944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441" name="TextBox 440"/>
              <p:cNvSpPr txBox="1"/>
              <p:nvPr/>
            </p:nvSpPr>
            <p:spPr>
              <a:xfrm>
                <a:off x="7133654" y="3438802"/>
                <a:ext cx="319176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17</a:t>
                </a:r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7605672" y="3867261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443" name="TextBox 442"/>
              <p:cNvSpPr txBox="1"/>
              <p:nvPr/>
            </p:nvSpPr>
            <p:spPr>
              <a:xfrm>
                <a:off x="7530623" y="3828119"/>
                <a:ext cx="319176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18</a:t>
                </a:r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8031999" y="407268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445" name="TextBox 444"/>
              <p:cNvSpPr txBox="1"/>
              <p:nvPr/>
            </p:nvSpPr>
            <p:spPr>
              <a:xfrm>
                <a:off x="7956950" y="4033538"/>
                <a:ext cx="319176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19</a:t>
                </a: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7625062" y="4298434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447" name="TextBox 446"/>
              <p:cNvSpPr txBox="1"/>
              <p:nvPr/>
            </p:nvSpPr>
            <p:spPr>
              <a:xfrm>
                <a:off x="7550013" y="4259292"/>
                <a:ext cx="319176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20</a:t>
                </a:r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7000980" y="4287217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20"/>
              </a:p>
            </p:txBody>
          </p:sp>
          <p:sp>
            <p:nvSpPr>
              <p:cNvPr id="449" name="TextBox 448"/>
              <p:cNvSpPr txBox="1"/>
              <p:nvPr/>
            </p:nvSpPr>
            <p:spPr>
              <a:xfrm>
                <a:off x="6925931" y="4248075"/>
                <a:ext cx="319176" cy="2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" dirty="0"/>
                  <a:t>21</a:t>
                </a:r>
              </a:p>
            </p:txBody>
          </p:sp>
          <p:sp>
            <p:nvSpPr>
              <p:cNvPr id="450" name="TextBox 449"/>
              <p:cNvSpPr txBox="1"/>
              <p:nvPr/>
            </p:nvSpPr>
            <p:spPr>
              <a:xfrm>
                <a:off x="6868318" y="3623921"/>
                <a:ext cx="290678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1</a:t>
                </a:r>
              </a:p>
            </p:txBody>
          </p:sp>
          <p:sp>
            <p:nvSpPr>
              <p:cNvPr id="451" name="TextBox 450"/>
              <p:cNvSpPr txBox="1"/>
              <p:nvPr/>
            </p:nvSpPr>
            <p:spPr>
              <a:xfrm>
                <a:off x="7208744" y="3762466"/>
                <a:ext cx="290678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3</a:t>
                </a:r>
              </a:p>
            </p:txBody>
          </p:sp>
          <p:sp>
            <p:nvSpPr>
              <p:cNvPr id="452" name="TextBox 451"/>
              <p:cNvSpPr txBox="1"/>
              <p:nvPr/>
            </p:nvSpPr>
            <p:spPr>
              <a:xfrm>
                <a:off x="7184993" y="3061822"/>
                <a:ext cx="290678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6</a:t>
                </a:r>
              </a:p>
            </p:txBody>
          </p:sp>
          <p:sp>
            <p:nvSpPr>
              <p:cNvPr id="453" name="TextBox 452"/>
              <p:cNvSpPr txBox="1"/>
              <p:nvPr/>
            </p:nvSpPr>
            <p:spPr>
              <a:xfrm>
                <a:off x="7384894" y="3392352"/>
                <a:ext cx="290678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7</a:t>
                </a:r>
              </a:p>
            </p:txBody>
          </p:sp>
          <p:sp>
            <p:nvSpPr>
              <p:cNvPr id="454" name="TextBox 453"/>
              <p:cNvSpPr txBox="1"/>
              <p:nvPr/>
            </p:nvSpPr>
            <p:spPr>
              <a:xfrm>
                <a:off x="7382915" y="4061328"/>
                <a:ext cx="290678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8</a:t>
                </a:r>
              </a:p>
            </p:txBody>
          </p:sp>
          <p:sp>
            <p:nvSpPr>
              <p:cNvPr id="455" name="TextBox 454"/>
              <p:cNvSpPr txBox="1"/>
              <p:nvPr/>
            </p:nvSpPr>
            <p:spPr>
              <a:xfrm>
                <a:off x="7638234" y="3278408"/>
                <a:ext cx="376171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14</a:t>
                </a:r>
              </a:p>
            </p:txBody>
          </p:sp>
          <p:sp>
            <p:nvSpPr>
              <p:cNvPr id="456" name="TextBox 455"/>
              <p:cNvSpPr txBox="1"/>
              <p:nvPr/>
            </p:nvSpPr>
            <p:spPr>
              <a:xfrm>
                <a:off x="7626357" y="3988490"/>
                <a:ext cx="376171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15</a:t>
                </a:r>
              </a:p>
            </p:txBody>
          </p:sp>
          <p:sp>
            <p:nvSpPr>
              <p:cNvPr id="457" name="TextBox 456"/>
              <p:cNvSpPr txBox="1"/>
              <p:nvPr/>
            </p:nvSpPr>
            <p:spPr>
              <a:xfrm>
                <a:off x="7309937" y="4378351"/>
                <a:ext cx="376171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16</a:t>
                </a:r>
              </a:p>
            </p:txBody>
          </p:sp>
          <p:sp>
            <p:nvSpPr>
              <p:cNvPr id="458" name="TextBox 457"/>
              <p:cNvSpPr txBox="1"/>
              <p:nvPr/>
            </p:nvSpPr>
            <p:spPr>
              <a:xfrm>
                <a:off x="7760238" y="3695109"/>
                <a:ext cx="376171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21</a:t>
                </a:r>
              </a:p>
            </p:txBody>
          </p:sp>
          <p:sp>
            <p:nvSpPr>
              <p:cNvPr id="459" name="TextBox 458"/>
              <p:cNvSpPr txBox="1"/>
              <p:nvPr/>
            </p:nvSpPr>
            <p:spPr>
              <a:xfrm>
                <a:off x="7798308" y="4241625"/>
                <a:ext cx="376171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22</a:t>
                </a:r>
              </a:p>
            </p:txBody>
          </p:sp>
          <p:sp>
            <p:nvSpPr>
              <p:cNvPr id="460" name="TextBox 459"/>
              <p:cNvSpPr txBox="1"/>
              <p:nvPr/>
            </p:nvSpPr>
            <p:spPr>
              <a:xfrm>
                <a:off x="8044620" y="3819318"/>
                <a:ext cx="376171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26</a:t>
                </a:r>
              </a:p>
            </p:txBody>
          </p:sp>
          <p:sp>
            <p:nvSpPr>
              <p:cNvPr id="461" name="TextBox 460"/>
              <p:cNvSpPr txBox="1"/>
              <p:nvPr/>
            </p:nvSpPr>
            <p:spPr>
              <a:xfrm>
                <a:off x="8119829" y="4160452"/>
                <a:ext cx="376171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 dirty="0"/>
                  <a:t>27</a:t>
                </a:r>
              </a:p>
            </p:txBody>
          </p:sp>
          <p:sp>
            <p:nvSpPr>
              <p:cNvPr id="462" name="TextBox 461"/>
              <p:cNvSpPr txBox="1"/>
              <p:nvPr/>
            </p:nvSpPr>
            <p:spPr>
              <a:xfrm>
                <a:off x="7707265" y="4637470"/>
                <a:ext cx="376171" cy="287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80"/>
                  <a:t>23</a:t>
                </a:r>
                <a:endParaRPr lang="en-US" sz="1080" dirty="0"/>
              </a:p>
            </p:txBody>
          </p:sp>
          <p:grpSp>
            <p:nvGrpSpPr>
              <p:cNvPr id="463" name="Group 462"/>
              <p:cNvGrpSpPr/>
              <p:nvPr/>
            </p:nvGrpSpPr>
            <p:grpSpPr>
              <a:xfrm>
                <a:off x="6528016" y="3433178"/>
                <a:ext cx="319175" cy="225703"/>
                <a:chOff x="5247127" y="2592482"/>
                <a:chExt cx="319175" cy="225703"/>
              </a:xfrm>
            </p:grpSpPr>
            <p:sp>
              <p:nvSpPr>
                <p:cNvPr id="464" name="Oval 463"/>
                <p:cNvSpPr/>
                <p:nvPr/>
              </p:nvSpPr>
              <p:spPr>
                <a:xfrm>
                  <a:off x="5322176" y="2631624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20"/>
                </a:p>
              </p:txBody>
            </p:sp>
            <p:sp>
              <p:nvSpPr>
                <p:cNvPr id="465" name="TextBox 464"/>
                <p:cNvSpPr txBox="1"/>
                <p:nvPr/>
              </p:nvSpPr>
              <p:spPr>
                <a:xfrm>
                  <a:off x="5247127" y="2592482"/>
                  <a:ext cx="319175" cy="2257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" dirty="0"/>
                    <a:t>23</a:t>
                  </a:r>
                </a:p>
              </p:txBody>
            </p:sp>
          </p:grpSp>
        </p:grpSp>
        <p:sp>
          <p:nvSpPr>
            <p:cNvPr id="466" name="TextBox 465"/>
            <p:cNvSpPr txBox="1"/>
            <p:nvPr/>
          </p:nvSpPr>
          <p:spPr>
            <a:xfrm>
              <a:off x="3311679" y="2936950"/>
              <a:ext cx="864339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20" b="1" dirty="0"/>
                <a:t>color 1</a:t>
              </a:r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6232414" y="884327"/>
              <a:ext cx="864339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20" b="1" dirty="0"/>
                <a:t>color 2</a:t>
              </a: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429984" y="2371337"/>
              <a:ext cx="864339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20" b="1" dirty="0"/>
                <a:t>color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7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2284" y="706050"/>
            <a:ext cx="8119432" cy="4605051"/>
            <a:chOff x="512284" y="706050"/>
            <a:chExt cx="8119432" cy="4605051"/>
          </a:xfrm>
        </p:grpSpPr>
        <p:sp>
          <p:nvSpPr>
            <p:cNvPr id="109" name="Rectangle 108"/>
            <p:cNvSpPr/>
            <p:nvPr/>
          </p:nvSpPr>
          <p:spPr>
            <a:xfrm>
              <a:off x="512284" y="2641605"/>
              <a:ext cx="8117056" cy="133396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>
              <a:spLocks noChangeAspect="1"/>
            </p:cNvSpPr>
            <p:nvPr/>
          </p:nvSpPr>
          <p:spPr>
            <a:xfrm>
              <a:off x="512284" y="706051"/>
              <a:ext cx="8117056" cy="1935554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564552" y="894852"/>
              <a:ext cx="1204366" cy="35166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flecsi</a:t>
              </a:r>
              <a:r>
                <a:rPr lang="en-US" sz="1200" dirty="0" smtClean="0">
                  <a:solidFill>
                    <a:schemeClr val="tx1"/>
                  </a:solidFill>
                </a:rPr>
                <a:t>::initialize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45508" y="1723329"/>
              <a:ext cx="1105037" cy="6619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process </a:t>
              </a:r>
              <a:r>
                <a:rPr lang="en-US" sz="1200" smtClean="0">
                  <a:solidFill>
                    <a:schemeClr val="tx1"/>
                  </a:solidFill>
                </a:rPr>
                <a:t>registered tasks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Curved Connector 112"/>
            <p:cNvCxnSpPr>
              <a:endCxn id="109" idx="1"/>
            </p:cNvCxnSpPr>
            <p:nvPr/>
          </p:nvCxnSpPr>
          <p:spPr>
            <a:xfrm rot="5400000">
              <a:off x="1252215" y="1139808"/>
              <a:ext cx="807813" cy="1021228"/>
            </a:xfrm>
            <a:prstGeom prst="curvedConnector4">
              <a:avLst>
                <a:gd name="adj1" fmla="val 29513"/>
                <a:gd name="adj2" fmla="val 119647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2945849" y="1723329"/>
              <a:ext cx="1105037" cy="6619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execute runtime</a:t>
              </a:r>
              <a:br>
                <a:rPr lang="en-US" sz="1200" smtClean="0">
                  <a:solidFill>
                    <a:schemeClr val="tx1"/>
                  </a:solidFill>
                </a:rPr>
              </a:br>
              <a:r>
                <a:rPr lang="en-US" sz="1200" smtClean="0">
                  <a:solidFill>
                    <a:schemeClr val="tx1"/>
                  </a:solidFill>
                </a:rPr>
                <a:t>driver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Arrow Connector 114"/>
            <p:cNvCxnSpPr>
              <a:stCxn id="109" idx="3"/>
              <a:endCxn id="114" idx="1"/>
            </p:cNvCxnSpPr>
            <p:nvPr/>
          </p:nvCxnSpPr>
          <p:spPr>
            <a:xfrm>
              <a:off x="2250545" y="2054328"/>
              <a:ext cx="6953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urved Connector 115"/>
            <p:cNvCxnSpPr>
              <a:stCxn id="114" idx="2"/>
              <a:endCxn id="117" idx="1"/>
            </p:cNvCxnSpPr>
            <p:nvPr/>
          </p:nvCxnSpPr>
          <p:spPr>
            <a:xfrm rot="5400000">
              <a:off x="2190888" y="2001108"/>
              <a:ext cx="923262" cy="1691699"/>
            </a:xfrm>
            <a:prstGeom prst="curvedConnector4">
              <a:avLst>
                <a:gd name="adj1" fmla="val 32074"/>
                <a:gd name="adj2" fmla="val 11186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/>
            <p:cNvGrpSpPr/>
            <p:nvPr/>
          </p:nvGrpSpPr>
          <p:grpSpPr>
            <a:xfrm>
              <a:off x="1806669" y="2977589"/>
              <a:ext cx="6180134" cy="661998"/>
              <a:chOff x="1935482" y="3686748"/>
              <a:chExt cx="8669378" cy="1000019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1935482" y="3686748"/>
                <a:ext cx="1550127" cy="10000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process registered data clients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08566" y="3686748"/>
                <a:ext cx="1550127" cy="10000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process registered fields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9" name="Straight Arrow Connector 128"/>
              <p:cNvCxnSpPr>
                <a:stCxn id="117" idx="3"/>
                <a:endCxn id="123" idx="1"/>
              </p:cNvCxnSpPr>
              <p:nvPr/>
            </p:nvCxnSpPr>
            <p:spPr>
              <a:xfrm>
                <a:off x="3485609" y="4186757"/>
                <a:ext cx="82295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/>
              <p:cNvSpPr/>
              <p:nvPr/>
            </p:nvSpPr>
            <p:spPr>
              <a:xfrm>
                <a:off x="6681650" y="3686751"/>
                <a:ext cx="1550127" cy="10000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execute specialization top-level-task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1" name="Straight Arrow Connector 130"/>
              <p:cNvCxnSpPr>
                <a:stCxn id="123" idx="3"/>
                <a:endCxn id="127" idx="1"/>
              </p:cNvCxnSpPr>
              <p:nvPr/>
            </p:nvCxnSpPr>
            <p:spPr>
              <a:xfrm>
                <a:off x="5858693" y="4186757"/>
                <a:ext cx="822958" cy="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tangle 131"/>
              <p:cNvSpPr/>
              <p:nvPr/>
            </p:nvSpPr>
            <p:spPr>
              <a:xfrm>
                <a:off x="9054733" y="3686751"/>
                <a:ext cx="1550127" cy="10000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execute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SPMD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task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3" name="Straight Arrow Connector 132"/>
              <p:cNvCxnSpPr>
                <a:stCxn id="127" idx="3"/>
                <a:endCxn id="131" idx="1"/>
              </p:cNvCxnSpPr>
              <p:nvPr/>
            </p:nvCxnSpPr>
            <p:spPr>
              <a:xfrm>
                <a:off x="8231777" y="4186759"/>
                <a:ext cx="8229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Rectangle 117"/>
            <p:cNvSpPr/>
            <p:nvPr/>
          </p:nvSpPr>
          <p:spPr>
            <a:xfrm>
              <a:off x="512284" y="3977133"/>
              <a:ext cx="8117056" cy="1333968"/>
            </a:xfrm>
            <a:prstGeom prst="rect">
              <a:avLst/>
            </a:prstGeom>
            <a:solidFill>
              <a:schemeClr val="bg1">
                <a:lumMod val="9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4106837" y="4313119"/>
              <a:ext cx="2851057" cy="661997"/>
              <a:chOff x="3045823" y="4920028"/>
              <a:chExt cx="3999411" cy="1000017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3045823" y="4920028"/>
                <a:ext cx="1550126" cy="10000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execute specialization SPMD task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495108" y="5065864"/>
                <a:ext cx="1550126" cy="70834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execute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driver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6" name="Straight Arrow Connector 125"/>
              <p:cNvCxnSpPr/>
              <p:nvPr/>
            </p:nvCxnSpPr>
            <p:spPr>
              <a:xfrm>
                <a:off x="4595949" y="5420036"/>
                <a:ext cx="89915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/>
            <p:cNvSpPr txBox="1"/>
            <p:nvPr/>
          </p:nvSpPr>
          <p:spPr>
            <a:xfrm>
              <a:off x="6824662" y="706050"/>
              <a:ext cx="1804678" cy="275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 err="1" smtClean="0"/>
                <a:t>flecsi</a:t>
              </a:r>
              <a:r>
                <a:rPr lang="en-US" sz="1400" i="1" dirty="0" smtClean="0"/>
                <a:t>/execution/</a:t>
              </a:r>
              <a:r>
                <a:rPr lang="en-US" sz="1400" i="1" dirty="0" err="1" smtClean="0"/>
                <a:t>context.h</a:t>
              </a:r>
              <a:endParaRPr lang="en-US" sz="1400" i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354597" y="2641605"/>
              <a:ext cx="2277119" cy="275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 err="1" smtClean="0"/>
                <a:t>flecsi</a:t>
              </a:r>
              <a:r>
                <a:rPr lang="en-US" sz="1400" i="1" dirty="0" smtClean="0"/>
                <a:t>/execution/</a:t>
              </a:r>
              <a:r>
                <a:rPr lang="en-US" sz="1400" i="1" dirty="0" err="1" smtClean="0"/>
                <a:t>runtime_driver.h</a:t>
              </a:r>
              <a:endParaRPr lang="en-US" sz="1400" i="1" dirty="0"/>
            </a:p>
          </p:txBody>
        </p:sp>
        <p:cxnSp>
          <p:nvCxnSpPr>
            <p:cNvPr id="122" name="Curved Connector 121"/>
            <p:cNvCxnSpPr>
              <a:stCxn id="131" idx="2"/>
            </p:cNvCxnSpPr>
            <p:nvPr/>
          </p:nvCxnSpPr>
          <p:spPr>
            <a:xfrm rot="5400000">
              <a:off x="5268297" y="2478128"/>
              <a:ext cx="1004528" cy="3327447"/>
            </a:xfrm>
            <a:prstGeom prst="curvedConnector4">
              <a:avLst>
                <a:gd name="adj1" fmla="val 33525"/>
                <a:gd name="adj2" fmla="val 10603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6354597" y="3980944"/>
              <a:ext cx="2277119" cy="275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 err="1" smtClean="0"/>
                <a:t>flecsi</a:t>
              </a:r>
              <a:r>
                <a:rPr lang="en-US" sz="1400" i="1" dirty="0" smtClean="0"/>
                <a:t>/execution/</a:t>
              </a:r>
              <a:r>
                <a:rPr lang="en-US" sz="1400" i="1" dirty="0" err="1" smtClean="0"/>
                <a:t>runtime_driver.h</a:t>
              </a:r>
              <a:endParaRPr lang="en-US" sz="1400" i="1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92282" y="265162"/>
            <a:ext cx="22429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Figure: execution-structure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3156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80465" y="1569042"/>
            <a:ext cx="6825343" cy="3548741"/>
            <a:chOff x="2220686" y="1915886"/>
            <a:chExt cx="6825343" cy="3548741"/>
          </a:xfrm>
        </p:grpSpPr>
        <p:sp>
          <p:nvSpPr>
            <p:cNvPr id="5" name="Rectangle 4"/>
            <p:cNvSpPr/>
            <p:nvPr/>
          </p:nvSpPr>
          <p:spPr>
            <a:xfrm>
              <a:off x="2220686" y="3352798"/>
              <a:ext cx="6825343" cy="211182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 err="1" smtClean="0">
                  <a:solidFill>
                    <a:schemeClr val="tx1"/>
                  </a:solidFill>
                </a:rPr>
                <a:t>FleCSI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Core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58885" y="3853542"/>
              <a:ext cx="2677886" cy="14695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tx1"/>
                  </a:solidFill>
                </a:rPr>
                <a:t>Runtime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5114" y="3853542"/>
              <a:ext cx="2677886" cy="14695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tx1"/>
                  </a:solidFill>
                </a:rPr>
                <a:t>Data Structures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20686" y="2634342"/>
              <a:ext cx="6825343" cy="7184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 err="1" smtClean="0">
                  <a:solidFill>
                    <a:schemeClr val="tx1"/>
                  </a:solidFill>
                </a:rPr>
                <a:t>FleCSI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Specialization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20686" y="1915886"/>
              <a:ext cx="6825343" cy="7184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 smtClean="0">
                  <a:solidFill>
                    <a:schemeClr val="tx1"/>
                  </a:solidFill>
                </a:rPr>
                <a:t>Application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92282" y="1020535"/>
            <a:ext cx="18774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Figure: code-structure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8761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Straight Arrow Connector 239"/>
          <p:cNvCxnSpPr>
            <a:stCxn id="76" idx="4"/>
            <a:endCxn id="144" idx="0"/>
          </p:cNvCxnSpPr>
          <p:nvPr/>
        </p:nvCxnSpPr>
        <p:spPr>
          <a:xfrm flipH="1">
            <a:off x="3390270" y="1776089"/>
            <a:ext cx="457200" cy="725230"/>
          </a:xfrm>
          <a:prstGeom prst="straightConnector1">
            <a:avLst/>
          </a:prstGeom>
          <a:ln w="3175"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77" idx="4"/>
            <a:endCxn id="145" idx="0"/>
          </p:cNvCxnSpPr>
          <p:nvPr/>
        </p:nvCxnSpPr>
        <p:spPr>
          <a:xfrm flipH="1">
            <a:off x="3542670" y="1776089"/>
            <a:ext cx="1066800" cy="725230"/>
          </a:xfrm>
          <a:prstGeom prst="straightConnector1">
            <a:avLst/>
          </a:prstGeom>
          <a:ln w="3175"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78" idx="4"/>
            <a:endCxn id="146" idx="0"/>
          </p:cNvCxnSpPr>
          <p:nvPr/>
        </p:nvCxnSpPr>
        <p:spPr>
          <a:xfrm flipH="1">
            <a:off x="3695070" y="1776089"/>
            <a:ext cx="1066800" cy="725230"/>
          </a:xfrm>
          <a:prstGeom prst="straightConnector1">
            <a:avLst/>
          </a:prstGeom>
          <a:ln w="3175"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79" idx="4"/>
            <a:endCxn id="147" idx="0"/>
          </p:cNvCxnSpPr>
          <p:nvPr/>
        </p:nvCxnSpPr>
        <p:spPr>
          <a:xfrm flipH="1">
            <a:off x="3847470" y="1776089"/>
            <a:ext cx="1066800" cy="725230"/>
          </a:xfrm>
          <a:prstGeom prst="straightConnector1">
            <a:avLst/>
          </a:prstGeom>
          <a:ln w="3175"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80" idx="4"/>
            <a:endCxn id="148" idx="0"/>
          </p:cNvCxnSpPr>
          <p:nvPr/>
        </p:nvCxnSpPr>
        <p:spPr>
          <a:xfrm flipH="1">
            <a:off x="3999870" y="1776089"/>
            <a:ext cx="1676400" cy="725230"/>
          </a:xfrm>
          <a:prstGeom prst="straightConnector1">
            <a:avLst/>
          </a:prstGeom>
          <a:ln w="3175"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81" idx="4"/>
            <a:endCxn id="149" idx="0"/>
          </p:cNvCxnSpPr>
          <p:nvPr/>
        </p:nvCxnSpPr>
        <p:spPr>
          <a:xfrm flipH="1">
            <a:off x="4152270" y="1776089"/>
            <a:ext cx="1676400" cy="725230"/>
          </a:xfrm>
          <a:prstGeom prst="straightConnector1">
            <a:avLst/>
          </a:prstGeom>
          <a:ln w="3175"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stCxn id="82" idx="4"/>
            <a:endCxn id="150" idx="0"/>
          </p:cNvCxnSpPr>
          <p:nvPr/>
        </p:nvCxnSpPr>
        <p:spPr>
          <a:xfrm flipH="1">
            <a:off x="4304670" y="1776089"/>
            <a:ext cx="1676400" cy="725230"/>
          </a:xfrm>
          <a:prstGeom prst="straightConnector1">
            <a:avLst/>
          </a:prstGeom>
          <a:ln w="3175"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83" idx="4"/>
            <a:endCxn id="151" idx="0"/>
          </p:cNvCxnSpPr>
          <p:nvPr/>
        </p:nvCxnSpPr>
        <p:spPr>
          <a:xfrm flipH="1">
            <a:off x="4457070" y="1776089"/>
            <a:ext cx="1676400" cy="725230"/>
          </a:xfrm>
          <a:prstGeom prst="straightConnector1">
            <a:avLst/>
          </a:prstGeom>
          <a:ln w="3175"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84" idx="4"/>
            <a:endCxn id="152" idx="0"/>
          </p:cNvCxnSpPr>
          <p:nvPr/>
        </p:nvCxnSpPr>
        <p:spPr>
          <a:xfrm flipH="1">
            <a:off x="4609470" y="1776089"/>
            <a:ext cx="2286000" cy="725230"/>
          </a:xfrm>
          <a:prstGeom prst="straightConnector1">
            <a:avLst/>
          </a:prstGeom>
          <a:ln w="3175"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85" idx="4"/>
            <a:endCxn id="153" idx="0"/>
          </p:cNvCxnSpPr>
          <p:nvPr/>
        </p:nvCxnSpPr>
        <p:spPr>
          <a:xfrm flipH="1">
            <a:off x="4761870" y="1776089"/>
            <a:ext cx="2743200" cy="725230"/>
          </a:xfrm>
          <a:prstGeom prst="straightConnector1">
            <a:avLst/>
          </a:prstGeom>
          <a:ln w="3175">
            <a:solidFill>
              <a:schemeClr val="accent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445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969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493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017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9541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065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589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113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5637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7161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8685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0209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1733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3257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4781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6305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7829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9353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0877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2401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3925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5449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6973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8497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0021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1545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73069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4593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611750" y="1333850"/>
            <a:ext cx="91440" cy="91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1" name="Group 300"/>
          <p:cNvGrpSpPr/>
          <p:nvPr/>
        </p:nvGrpSpPr>
        <p:grpSpPr>
          <a:xfrm>
            <a:off x="3268350" y="1106394"/>
            <a:ext cx="4535533" cy="215444"/>
            <a:chOff x="3268350" y="1106394"/>
            <a:chExt cx="4535533" cy="215444"/>
          </a:xfrm>
          <a:effectLst/>
        </p:grpSpPr>
        <p:sp>
          <p:nvSpPr>
            <p:cNvPr id="36" name="TextBox 35"/>
            <p:cNvSpPr txBox="1"/>
            <p:nvPr/>
          </p:nvSpPr>
          <p:spPr>
            <a:xfrm>
              <a:off x="3268350" y="110639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24907" y="110639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75114" y="110639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/>
                <a:t>3</a:t>
              </a:r>
              <a:endParaRPr lang="en-US" sz="800" dirty="0" smtClean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1671" y="110639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1878" y="110639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/>
                <a:t>5</a:t>
              </a:r>
              <a:endParaRPr lang="en-US" sz="800" dirty="0" smtClean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32085" y="110639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6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88642" y="110639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/>
                <a:t>7</a:t>
              </a:r>
              <a:endParaRPr lang="en-US" sz="800" dirty="0" smtClean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38849" y="110639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82706" y="110639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/>
                <a:t>9</a:t>
              </a:r>
              <a:endParaRPr lang="en-US" sz="800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07513" y="1106394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10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4628" y="1106394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11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21743" y="1106394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12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72508" y="1106394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13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16923" y="1106394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14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74038" y="1106394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15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24803" y="1106394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16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81918" y="1106394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17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26333" y="1106394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18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83448" y="1106394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19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34213" y="1106394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20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84978" y="1106394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21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35743" y="1106394"/>
              <a:ext cx="3000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22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592859" y="1106394"/>
              <a:ext cx="3000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23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43625" y="1106394"/>
              <a:ext cx="3000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24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94391" y="1106394"/>
              <a:ext cx="3000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25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45157" y="1106394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26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02272" y="1106394"/>
              <a:ext cx="3000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27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53038" y="1106394"/>
              <a:ext cx="3000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28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03800" y="1106394"/>
              <a:ext cx="3000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29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8697" y="1194904"/>
            <a:ext cx="22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Mesh Index </a:t>
            </a:r>
            <a:r>
              <a:rPr lang="en-US" sz="1400" b="1" dirty="0" smtClean="0"/>
              <a:t>Space (MIS)</a:t>
            </a:r>
            <a:endParaRPr lang="en-US" sz="1400" b="1" dirty="0"/>
          </a:p>
        </p:txBody>
      </p:sp>
      <p:sp>
        <p:nvSpPr>
          <p:cNvPr id="66" name="Oval 65"/>
          <p:cNvSpPr/>
          <p:nvPr/>
        </p:nvSpPr>
        <p:spPr>
          <a:xfrm>
            <a:off x="3344550" y="1684649"/>
            <a:ext cx="91440" cy="914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954150" y="1684649"/>
            <a:ext cx="91440" cy="914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106550" y="1684649"/>
            <a:ext cx="91440" cy="914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3801750" y="168464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68550" y="168464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5630550" y="168464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3649350" y="1684649"/>
            <a:ext cx="91440" cy="914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4258950" y="1684649"/>
            <a:ext cx="91440" cy="914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4411350" y="1684649"/>
            <a:ext cx="91440" cy="914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6697350" y="1684649"/>
            <a:ext cx="91440" cy="914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3496950" y="1684649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020950" y="1684649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173350" y="1684649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6240150" y="1684649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7002150" y="1684649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7611750" y="1684649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563750" y="1684649"/>
            <a:ext cx="91440" cy="914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716150" y="1684649"/>
            <a:ext cx="91440" cy="914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5782950" y="1684649"/>
            <a:ext cx="91440" cy="914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5935350" y="1684649"/>
            <a:ext cx="91440" cy="914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6087750" y="1684649"/>
            <a:ext cx="91440" cy="914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849750" y="1684649"/>
            <a:ext cx="91440" cy="914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7459350" y="1684649"/>
            <a:ext cx="91440" cy="914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5325750" y="1684649"/>
            <a:ext cx="91440" cy="91440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5478150" y="1684649"/>
            <a:ext cx="91440" cy="91440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6392550" y="1684649"/>
            <a:ext cx="91440" cy="91440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6544950" y="1684649"/>
            <a:ext cx="91440" cy="91440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7154550" y="1684649"/>
            <a:ext cx="91440" cy="91440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7306950" y="1684649"/>
            <a:ext cx="91440" cy="91440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355514" y="1562236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Partitioning</a:t>
            </a:r>
            <a:endParaRPr lang="en-US" sz="1400" b="1" dirty="0"/>
          </a:p>
        </p:txBody>
      </p:sp>
      <p:sp>
        <p:nvSpPr>
          <p:cNvPr id="144" name="Oval 143"/>
          <p:cNvSpPr/>
          <p:nvPr/>
        </p:nvSpPr>
        <p:spPr>
          <a:xfrm>
            <a:off x="3344550" y="250131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/>
          <p:cNvSpPr/>
          <p:nvPr/>
        </p:nvSpPr>
        <p:spPr>
          <a:xfrm>
            <a:off x="3496950" y="2501319"/>
            <a:ext cx="91440" cy="914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3649350" y="2501319"/>
            <a:ext cx="91440" cy="914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/>
          <p:cNvSpPr/>
          <p:nvPr/>
        </p:nvSpPr>
        <p:spPr>
          <a:xfrm>
            <a:off x="3801750" y="250131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/>
          <p:cNvSpPr/>
          <p:nvPr/>
        </p:nvSpPr>
        <p:spPr>
          <a:xfrm>
            <a:off x="3954150" y="250131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Oval 148"/>
          <p:cNvSpPr/>
          <p:nvPr/>
        </p:nvSpPr>
        <p:spPr>
          <a:xfrm>
            <a:off x="4106550" y="2501319"/>
            <a:ext cx="91440" cy="914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4258950" y="2501319"/>
            <a:ext cx="91440" cy="914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/>
          <p:cNvSpPr/>
          <p:nvPr/>
        </p:nvSpPr>
        <p:spPr>
          <a:xfrm>
            <a:off x="4411350" y="2501319"/>
            <a:ext cx="91440" cy="914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Oval 151"/>
          <p:cNvSpPr/>
          <p:nvPr/>
        </p:nvSpPr>
        <p:spPr>
          <a:xfrm>
            <a:off x="4563750" y="2501319"/>
            <a:ext cx="91440" cy="914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Oval 152"/>
          <p:cNvSpPr/>
          <p:nvPr/>
        </p:nvSpPr>
        <p:spPr>
          <a:xfrm>
            <a:off x="4716150" y="2501319"/>
            <a:ext cx="91440" cy="914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4868550" y="2501319"/>
            <a:ext cx="91440" cy="914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/>
          <p:cNvSpPr/>
          <p:nvPr/>
        </p:nvSpPr>
        <p:spPr>
          <a:xfrm>
            <a:off x="5020950" y="2501319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5173350" y="2501319"/>
            <a:ext cx="91440" cy="914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Oval 156"/>
          <p:cNvSpPr/>
          <p:nvPr/>
        </p:nvSpPr>
        <p:spPr>
          <a:xfrm>
            <a:off x="5325750" y="2501319"/>
            <a:ext cx="91440" cy="914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Oval 157"/>
          <p:cNvSpPr/>
          <p:nvPr/>
        </p:nvSpPr>
        <p:spPr>
          <a:xfrm>
            <a:off x="5478150" y="2501319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5630550" y="2501319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/>
          <p:cNvSpPr/>
          <p:nvPr/>
        </p:nvSpPr>
        <p:spPr>
          <a:xfrm>
            <a:off x="5782950" y="2501319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/>
          <p:cNvSpPr/>
          <p:nvPr/>
        </p:nvSpPr>
        <p:spPr>
          <a:xfrm>
            <a:off x="5935350" y="2501319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/>
          <p:cNvSpPr/>
          <p:nvPr/>
        </p:nvSpPr>
        <p:spPr>
          <a:xfrm>
            <a:off x="6087750" y="2501319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/>
          <p:cNvSpPr/>
          <p:nvPr/>
        </p:nvSpPr>
        <p:spPr>
          <a:xfrm>
            <a:off x="6240150" y="2501319"/>
            <a:ext cx="91440" cy="914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Oval 163"/>
          <p:cNvSpPr/>
          <p:nvPr/>
        </p:nvSpPr>
        <p:spPr>
          <a:xfrm>
            <a:off x="6392550" y="2501319"/>
            <a:ext cx="91440" cy="914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Oval 164"/>
          <p:cNvSpPr/>
          <p:nvPr/>
        </p:nvSpPr>
        <p:spPr>
          <a:xfrm>
            <a:off x="6544950" y="2501319"/>
            <a:ext cx="91440" cy="914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Oval 165"/>
          <p:cNvSpPr/>
          <p:nvPr/>
        </p:nvSpPr>
        <p:spPr>
          <a:xfrm>
            <a:off x="6697350" y="2501319"/>
            <a:ext cx="91440" cy="91440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Oval 166"/>
          <p:cNvSpPr/>
          <p:nvPr/>
        </p:nvSpPr>
        <p:spPr>
          <a:xfrm>
            <a:off x="6849750" y="2501319"/>
            <a:ext cx="91440" cy="91440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Oval 167"/>
          <p:cNvSpPr/>
          <p:nvPr/>
        </p:nvSpPr>
        <p:spPr>
          <a:xfrm>
            <a:off x="7002150" y="2501319"/>
            <a:ext cx="91440" cy="91440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Oval 168"/>
          <p:cNvSpPr/>
          <p:nvPr/>
        </p:nvSpPr>
        <p:spPr>
          <a:xfrm>
            <a:off x="7154550" y="2501319"/>
            <a:ext cx="91440" cy="91440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Oval 169"/>
          <p:cNvSpPr/>
          <p:nvPr/>
        </p:nvSpPr>
        <p:spPr>
          <a:xfrm>
            <a:off x="7306950" y="2501319"/>
            <a:ext cx="91440" cy="914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/>
          <p:cNvSpPr/>
          <p:nvPr/>
        </p:nvSpPr>
        <p:spPr>
          <a:xfrm>
            <a:off x="7459350" y="2501319"/>
            <a:ext cx="91440" cy="91440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171"/>
          <p:cNvSpPr/>
          <p:nvPr/>
        </p:nvSpPr>
        <p:spPr>
          <a:xfrm>
            <a:off x="7611750" y="2501319"/>
            <a:ext cx="91440" cy="91440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3268350" y="2617812"/>
            <a:ext cx="24237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4</a:t>
            </a:r>
            <a:endParaRPr lang="en-US" sz="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424907" y="2617812"/>
            <a:ext cx="24237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9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3546260" y="261781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702817" y="261781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11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853024" y="261781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16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003231" y="261781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17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4159788" y="261781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18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4309995" y="261781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19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453852" y="261781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24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607513" y="261781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28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793482" y="2617812"/>
            <a:ext cx="24237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smtClean="0"/>
              <a:t>1</a:t>
            </a:r>
            <a:endParaRPr lang="en-US" sz="800" dirty="0" smtClean="0"/>
          </a:p>
        </p:txBody>
      </p:sp>
      <p:sp>
        <p:nvSpPr>
          <p:cNvPr id="184" name="TextBox 183"/>
          <p:cNvSpPr txBox="1"/>
          <p:nvPr/>
        </p:nvSpPr>
        <p:spPr>
          <a:xfrm>
            <a:off x="4950597" y="2617812"/>
            <a:ext cx="24237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101362" y="2617812"/>
            <a:ext cx="24237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5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245777" y="2617812"/>
            <a:ext cx="24237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6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5374038" y="261781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12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524803" y="261781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13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681918" y="261781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20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5826333" y="261781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25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983448" y="261781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2</a:t>
            </a:r>
            <a:r>
              <a:rPr lang="en-US" sz="800" dirty="0" smtClean="0"/>
              <a:t>9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6163067" y="2617812"/>
            <a:ext cx="24237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3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6313832" y="2617812"/>
            <a:ext cx="24237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7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6464597" y="2617812"/>
            <a:ext cx="24237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8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6592859" y="261781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14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6743625" y="261781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15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6894391" y="261781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21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7045157" y="261781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22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7202272" y="261781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23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7353038" y="261781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26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7503800" y="261781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27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55514" y="2377762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Re-ordered by </a:t>
            </a:r>
            <a:r>
              <a:rPr lang="en-US" sz="1400" b="1" dirty="0" smtClean="0"/>
              <a:t>color</a:t>
            </a:r>
            <a:endParaRPr lang="en-US" sz="1400" b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3268350" y="2907404"/>
            <a:ext cx="24237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272" name="TextBox 271"/>
          <p:cNvSpPr txBox="1"/>
          <p:nvPr/>
        </p:nvSpPr>
        <p:spPr>
          <a:xfrm>
            <a:off x="3424907" y="2907404"/>
            <a:ext cx="24237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3575114" y="2907404"/>
            <a:ext cx="24237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3</a:t>
            </a:r>
            <a:endParaRPr lang="en-US" sz="800" dirty="0" smtClean="0"/>
          </a:p>
        </p:txBody>
      </p:sp>
      <p:sp>
        <p:nvSpPr>
          <p:cNvPr id="274" name="TextBox 273"/>
          <p:cNvSpPr txBox="1"/>
          <p:nvPr/>
        </p:nvSpPr>
        <p:spPr>
          <a:xfrm>
            <a:off x="3731671" y="2907404"/>
            <a:ext cx="24237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4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881878" y="2907404"/>
            <a:ext cx="24237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5</a:t>
            </a:r>
            <a:endParaRPr lang="en-US" sz="800" dirty="0" smtClean="0"/>
          </a:p>
        </p:txBody>
      </p:sp>
      <p:sp>
        <p:nvSpPr>
          <p:cNvPr id="276" name="TextBox 275"/>
          <p:cNvSpPr txBox="1"/>
          <p:nvPr/>
        </p:nvSpPr>
        <p:spPr>
          <a:xfrm>
            <a:off x="4032085" y="2907404"/>
            <a:ext cx="24237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6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4188642" y="2907404"/>
            <a:ext cx="24237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7</a:t>
            </a:r>
            <a:endParaRPr lang="en-US" sz="800" dirty="0" smtClean="0"/>
          </a:p>
        </p:txBody>
      </p:sp>
      <p:sp>
        <p:nvSpPr>
          <p:cNvPr id="278" name="TextBox 277"/>
          <p:cNvSpPr txBox="1"/>
          <p:nvPr/>
        </p:nvSpPr>
        <p:spPr>
          <a:xfrm>
            <a:off x="4338849" y="2907404"/>
            <a:ext cx="24237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8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4482706" y="2907404"/>
            <a:ext cx="24237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9</a:t>
            </a:r>
            <a:endParaRPr lang="en-US" sz="800" dirty="0" smtClean="0"/>
          </a:p>
        </p:txBody>
      </p:sp>
      <p:sp>
        <p:nvSpPr>
          <p:cNvPr id="280" name="TextBox 279"/>
          <p:cNvSpPr txBox="1"/>
          <p:nvPr/>
        </p:nvSpPr>
        <p:spPr>
          <a:xfrm>
            <a:off x="4607513" y="2907404"/>
            <a:ext cx="300082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10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4764628" y="2907404"/>
            <a:ext cx="300082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11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921743" y="2907404"/>
            <a:ext cx="300082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12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5072508" y="2907404"/>
            <a:ext cx="300082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13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5216923" y="2907404"/>
            <a:ext cx="300082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14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5374038" y="2907404"/>
            <a:ext cx="300082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15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5524803" y="2907404"/>
            <a:ext cx="300082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16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5681918" y="2907404"/>
            <a:ext cx="300082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17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5826333" y="2907404"/>
            <a:ext cx="300082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18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5983448" y="2907404"/>
            <a:ext cx="300082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19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6134213" y="2907404"/>
            <a:ext cx="300082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20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6284978" y="2907404"/>
            <a:ext cx="300082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21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6435743" y="2907404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22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6592859" y="2907404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23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6743625" y="2907404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24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6894391" y="2907404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25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7045157" y="2907404"/>
            <a:ext cx="300082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26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7202272" y="2907404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27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353038" y="2907404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28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7503800" y="2907404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29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355514" y="2845849"/>
            <a:ext cx="2311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Global Index </a:t>
            </a:r>
            <a:r>
              <a:rPr lang="en-US" sz="1400" b="1" dirty="0" smtClean="0"/>
              <a:t>Space (GIS)</a:t>
            </a:r>
            <a:endParaRPr lang="en-US" sz="1400" b="1" dirty="0"/>
          </a:p>
        </p:txBody>
      </p:sp>
      <p:sp>
        <p:nvSpPr>
          <p:cNvPr id="4" name="Right Brace 3"/>
          <p:cNvSpPr/>
          <p:nvPr/>
        </p:nvSpPr>
        <p:spPr>
          <a:xfrm>
            <a:off x="7803883" y="2648975"/>
            <a:ext cx="90157" cy="442710"/>
          </a:xfrm>
          <a:prstGeom prst="rightBrace">
            <a:avLst>
              <a:gd name="adj1" fmla="val 54964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>
            <a:off x="7889018" y="2725534"/>
            <a:ext cx="819455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Mapping</a:t>
            </a:r>
            <a:endParaRPr lang="en-US" sz="1200" b="1" dirty="0"/>
          </a:p>
        </p:txBody>
      </p:sp>
      <p:sp>
        <p:nvSpPr>
          <p:cNvPr id="323" name="Oval 322"/>
          <p:cNvSpPr/>
          <p:nvPr/>
        </p:nvSpPr>
        <p:spPr>
          <a:xfrm>
            <a:off x="3344550" y="3503836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6" name="Oval 325"/>
          <p:cNvSpPr/>
          <p:nvPr/>
        </p:nvSpPr>
        <p:spPr>
          <a:xfrm>
            <a:off x="3801750" y="3503836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3" name="Oval 332"/>
          <p:cNvSpPr/>
          <p:nvPr/>
        </p:nvSpPr>
        <p:spPr>
          <a:xfrm>
            <a:off x="4868550" y="3503836"/>
            <a:ext cx="91440" cy="914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4" name="Oval 333"/>
          <p:cNvSpPr/>
          <p:nvPr/>
        </p:nvSpPr>
        <p:spPr>
          <a:xfrm>
            <a:off x="5020950" y="350383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5" name="Oval 334"/>
          <p:cNvSpPr/>
          <p:nvPr/>
        </p:nvSpPr>
        <p:spPr>
          <a:xfrm>
            <a:off x="5173350" y="3503836"/>
            <a:ext cx="91440" cy="914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6" name="Oval 335"/>
          <p:cNvSpPr/>
          <p:nvPr/>
        </p:nvSpPr>
        <p:spPr>
          <a:xfrm>
            <a:off x="5325750" y="3503836"/>
            <a:ext cx="91440" cy="914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7" name="Oval 336"/>
          <p:cNvSpPr/>
          <p:nvPr/>
        </p:nvSpPr>
        <p:spPr>
          <a:xfrm>
            <a:off x="5478150" y="350383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8" name="Oval 337"/>
          <p:cNvSpPr/>
          <p:nvPr/>
        </p:nvSpPr>
        <p:spPr>
          <a:xfrm>
            <a:off x="5630550" y="350383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Oval 338"/>
          <p:cNvSpPr/>
          <p:nvPr/>
        </p:nvSpPr>
        <p:spPr>
          <a:xfrm>
            <a:off x="5782950" y="350383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0" name="Oval 339"/>
          <p:cNvSpPr/>
          <p:nvPr/>
        </p:nvSpPr>
        <p:spPr>
          <a:xfrm>
            <a:off x="5935350" y="350383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1" name="Oval 340"/>
          <p:cNvSpPr/>
          <p:nvPr/>
        </p:nvSpPr>
        <p:spPr>
          <a:xfrm>
            <a:off x="6087750" y="350383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Oval 341"/>
          <p:cNvSpPr/>
          <p:nvPr/>
        </p:nvSpPr>
        <p:spPr>
          <a:xfrm>
            <a:off x="6240150" y="3503836"/>
            <a:ext cx="91440" cy="914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3" name="Oval 342"/>
          <p:cNvSpPr/>
          <p:nvPr/>
        </p:nvSpPr>
        <p:spPr>
          <a:xfrm>
            <a:off x="6392550" y="3503836"/>
            <a:ext cx="91440" cy="914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TextBox 351"/>
          <p:cNvSpPr txBox="1"/>
          <p:nvPr/>
        </p:nvSpPr>
        <p:spPr>
          <a:xfrm>
            <a:off x="3268350" y="3620329"/>
            <a:ext cx="24237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3731671" y="3620329"/>
            <a:ext cx="24237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4</a:t>
            </a:r>
          </a:p>
        </p:txBody>
      </p:sp>
      <p:sp>
        <p:nvSpPr>
          <p:cNvPr id="362" name="TextBox 361"/>
          <p:cNvSpPr txBox="1"/>
          <p:nvPr/>
        </p:nvSpPr>
        <p:spPr>
          <a:xfrm>
            <a:off x="4764628" y="3620329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11</a:t>
            </a:r>
          </a:p>
        </p:txBody>
      </p:sp>
      <p:sp>
        <p:nvSpPr>
          <p:cNvPr id="363" name="TextBox 362"/>
          <p:cNvSpPr txBox="1"/>
          <p:nvPr/>
        </p:nvSpPr>
        <p:spPr>
          <a:xfrm>
            <a:off x="4921743" y="3620329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12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5072508" y="3620329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13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5216923" y="3620329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14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5374038" y="3620329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15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5524803" y="3620329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16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5681918" y="3620329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17</a:t>
            </a:r>
          </a:p>
        </p:txBody>
      </p:sp>
      <p:sp>
        <p:nvSpPr>
          <p:cNvPr id="369" name="TextBox 368"/>
          <p:cNvSpPr txBox="1"/>
          <p:nvPr/>
        </p:nvSpPr>
        <p:spPr>
          <a:xfrm>
            <a:off x="5826333" y="3620329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18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5983448" y="3620329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19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6134213" y="3620329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20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6284978" y="3620329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21</a:t>
            </a:r>
          </a:p>
        </p:txBody>
      </p:sp>
      <p:sp>
        <p:nvSpPr>
          <p:cNvPr id="444" name="TextBox 443"/>
          <p:cNvSpPr txBox="1"/>
          <p:nvPr/>
        </p:nvSpPr>
        <p:spPr>
          <a:xfrm>
            <a:off x="355514" y="3441355"/>
            <a:ext cx="254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Extended Index Space (EIS)</a:t>
            </a:r>
            <a:endParaRPr lang="en-US" sz="1400" b="1" dirty="0"/>
          </a:p>
        </p:txBody>
      </p:sp>
      <p:sp>
        <p:nvSpPr>
          <p:cNvPr id="384" name="Oval 383"/>
          <p:cNvSpPr/>
          <p:nvPr/>
        </p:nvSpPr>
        <p:spPr>
          <a:xfrm>
            <a:off x="4575628" y="410248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5" name="Oval 384"/>
          <p:cNvSpPr/>
          <p:nvPr/>
        </p:nvSpPr>
        <p:spPr>
          <a:xfrm>
            <a:off x="4728028" y="410248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6" name="Oval 385"/>
          <p:cNvSpPr/>
          <p:nvPr/>
        </p:nvSpPr>
        <p:spPr>
          <a:xfrm>
            <a:off x="4880428" y="4102489"/>
            <a:ext cx="91440" cy="914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7" name="Oval 386"/>
          <p:cNvSpPr/>
          <p:nvPr/>
        </p:nvSpPr>
        <p:spPr>
          <a:xfrm>
            <a:off x="5032828" y="4102489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8" name="Oval 387"/>
          <p:cNvSpPr/>
          <p:nvPr/>
        </p:nvSpPr>
        <p:spPr>
          <a:xfrm>
            <a:off x="5185228" y="4102489"/>
            <a:ext cx="91440" cy="914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Oval 388"/>
          <p:cNvSpPr/>
          <p:nvPr/>
        </p:nvSpPr>
        <p:spPr>
          <a:xfrm>
            <a:off x="5337628" y="4102489"/>
            <a:ext cx="91440" cy="914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0" name="Oval 389"/>
          <p:cNvSpPr/>
          <p:nvPr/>
        </p:nvSpPr>
        <p:spPr>
          <a:xfrm>
            <a:off x="5490028" y="4102489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1" name="Oval 390"/>
          <p:cNvSpPr/>
          <p:nvPr/>
        </p:nvSpPr>
        <p:spPr>
          <a:xfrm>
            <a:off x="5642428" y="4102489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2" name="Oval 391"/>
          <p:cNvSpPr/>
          <p:nvPr/>
        </p:nvSpPr>
        <p:spPr>
          <a:xfrm>
            <a:off x="5794828" y="4102489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Oval 392"/>
          <p:cNvSpPr/>
          <p:nvPr/>
        </p:nvSpPr>
        <p:spPr>
          <a:xfrm>
            <a:off x="5947228" y="4102489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4" name="Oval 393"/>
          <p:cNvSpPr/>
          <p:nvPr/>
        </p:nvSpPr>
        <p:spPr>
          <a:xfrm>
            <a:off x="6099628" y="4102489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5" name="Oval 394"/>
          <p:cNvSpPr/>
          <p:nvPr/>
        </p:nvSpPr>
        <p:spPr>
          <a:xfrm>
            <a:off x="6252028" y="4102489"/>
            <a:ext cx="91440" cy="914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Oval 395"/>
          <p:cNvSpPr/>
          <p:nvPr/>
        </p:nvSpPr>
        <p:spPr>
          <a:xfrm>
            <a:off x="6404428" y="4102489"/>
            <a:ext cx="91440" cy="914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" name="TextBox 412"/>
          <p:cNvSpPr txBox="1"/>
          <p:nvPr/>
        </p:nvSpPr>
        <p:spPr>
          <a:xfrm>
            <a:off x="4499428" y="4218982"/>
            <a:ext cx="24237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414" name="TextBox 413"/>
          <p:cNvSpPr txBox="1"/>
          <p:nvPr/>
        </p:nvSpPr>
        <p:spPr>
          <a:xfrm>
            <a:off x="4655985" y="4218982"/>
            <a:ext cx="24237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4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4777338" y="421898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11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4933895" y="421898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12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5084102" y="421898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13</a:t>
            </a:r>
          </a:p>
        </p:txBody>
      </p:sp>
      <p:sp>
        <p:nvSpPr>
          <p:cNvPr id="418" name="TextBox 417"/>
          <p:cNvSpPr txBox="1"/>
          <p:nvPr/>
        </p:nvSpPr>
        <p:spPr>
          <a:xfrm>
            <a:off x="5234309" y="421898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14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5390866" y="421898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15</a:t>
            </a:r>
          </a:p>
        </p:txBody>
      </p:sp>
      <p:sp>
        <p:nvSpPr>
          <p:cNvPr id="420" name="TextBox 419"/>
          <p:cNvSpPr txBox="1"/>
          <p:nvPr/>
        </p:nvSpPr>
        <p:spPr>
          <a:xfrm>
            <a:off x="5541073" y="421898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16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5684930" y="421898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17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5838591" y="421898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18</a:t>
            </a:r>
          </a:p>
        </p:txBody>
      </p:sp>
      <p:sp>
        <p:nvSpPr>
          <p:cNvPr id="423" name="TextBox 422"/>
          <p:cNvSpPr txBox="1"/>
          <p:nvPr/>
        </p:nvSpPr>
        <p:spPr>
          <a:xfrm>
            <a:off x="5995706" y="421898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19</a:t>
            </a:r>
          </a:p>
        </p:txBody>
      </p:sp>
      <p:sp>
        <p:nvSpPr>
          <p:cNvPr id="424" name="TextBox 423"/>
          <p:cNvSpPr txBox="1"/>
          <p:nvPr/>
        </p:nvSpPr>
        <p:spPr>
          <a:xfrm>
            <a:off x="6152821" y="421898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20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6303586" y="4218982"/>
            <a:ext cx="30008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21</a:t>
            </a:r>
          </a:p>
        </p:txBody>
      </p:sp>
      <p:sp>
        <p:nvSpPr>
          <p:cNvPr id="445" name="TextBox 444"/>
          <p:cNvSpPr txBox="1"/>
          <p:nvPr/>
        </p:nvSpPr>
        <p:spPr>
          <a:xfrm>
            <a:off x="355514" y="4054163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Compaction</a:t>
            </a:r>
            <a:endParaRPr lang="en-US" sz="1400" b="1" dirty="0"/>
          </a:p>
        </p:txBody>
      </p:sp>
      <p:sp>
        <p:nvSpPr>
          <p:cNvPr id="103" name="Rectangle 102"/>
          <p:cNvSpPr/>
          <p:nvPr/>
        </p:nvSpPr>
        <p:spPr>
          <a:xfrm>
            <a:off x="4562748" y="4706727"/>
            <a:ext cx="1946736" cy="327171"/>
          </a:xfrm>
          <a:prstGeom prst="rect">
            <a:avLst/>
          </a:prstGeom>
          <a:solidFill>
            <a:schemeClr val="accent6">
              <a:lumMod val="20000"/>
              <a:lumOff val="80000"/>
              <a:alpha val="44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892188" y="4706727"/>
            <a:ext cx="670560" cy="327171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6509484" y="4706726"/>
            <a:ext cx="670560" cy="327171"/>
          </a:xfrm>
          <a:prstGeom prst="rect">
            <a:avLst/>
          </a:prstGeom>
          <a:solidFill>
            <a:schemeClr val="accent1">
              <a:lumMod val="20000"/>
              <a:lumOff val="80000"/>
              <a:alpha val="26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065404" y="4716424"/>
            <a:ext cx="32412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</a:t>
            </a:r>
            <a:endParaRPr lang="en-US" sz="1400" b="1" dirty="0"/>
          </a:p>
        </p:txBody>
      </p:sp>
      <p:sp>
        <p:nvSpPr>
          <p:cNvPr id="442" name="TextBox 441"/>
          <p:cNvSpPr txBox="1"/>
          <p:nvPr/>
        </p:nvSpPr>
        <p:spPr>
          <a:xfrm>
            <a:off x="6682700" y="4716423"/>
            <a:ext cx="32412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/>
              <a:t>G</a:t>
            </a:r>
            <a:endParaRPr lang="en-US" sz="1400" b="1"/>
          </a:p>
        </p:txBody>
      </p:sp>
      <p:sp>
        <p:nvSpPr>
          <p:cNvPr id="443" name="TextBox 442"/>
          <p:cNvSpPr txBox="1"/>
          <p:nvPr/>
        </p:nvSpPr>
        <p:spPr>
          <a:xfrm>
            <a:off x="5271460" y="4716424"/>
            <a:ext cx="52931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E+S</a:t>
            </a:r>
            <a:endParaRPr lang="en-US" sz="1400" b="1" dirty="0"/>
          </a:p>
        </p:txBody>
      </p:sp>
      <p:sp>
        <p:nvSpPr>
          <p:cNvPr id="446" name="TextBox 445"/>
          <p:cNvSpPr txBox="1"/>
          <p:nvPr/>
        </p:nvSpPr>
        <p:spPr>
          <a:xfrm>
            <a:off x="355514" y="4753711"/>
            <a:ext cx="2161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index space view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91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6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reeform 150"/>
          <p:cNvSpPr/>
          <p:nvPr/>
        </p:nvSpPr>
        <p:spPr>
          <a:xfrm>
            <a:off x="6916480" y="3094340"/>
            <a:ext cx="1296640" cy="1655489"/>
          </a:xfrm>
          <a:custGeom>
            <a:avLst/>
            <a:gdLst>
              <a:gd name="connsiteX0" fmla="*/ 0 w 1440711"/>
              <a:gd name="connsiteY0" fmla="*/ 1222744 h 1839432"/>
              <a:gd name="connsiteX1" fmla="*/ 212651 w 1440711"/>
              <a:gd name="connsiteY1" fmla="*/ 414670 h 1839432"/>
              <a:gd name="connsiteX2" fmla="*/ 627321 w 1440711"/>
              <a:gd name="connsiteY2" fmla="*/ 0 h 1839432"/>
              <a:gd name="connsiteX3" fmla="*/ 1031358 w 1440711"/>
              <a:gd name="connsiteY3" fmla="*/ 212651 h 1839432"/>
              <a:gd name="connsiteX4" fmla="*/ 1440711 w 1440711"/>
              <a:gd name="connsiteY4" fmla="*/ 1026042 h 1839432"/>
              <a:gd name="connsiteX5" fmla="*/ 1222744 w 1440711"/>
              <a:gd name="connsiteY5" fmla="*/ 1834116 h 1839432"/>
              <a:gd name="connsiteX6" fmla="*/ 627321 w 1440711"/>
              <a:gd name="connsiteY6" fmla="*/ 1839432 h 1839432"/>
              <a:gd name="connsiteX7" fmla="*/ 622004 w 1440711"/>
              <a:gd name="connsiteY7" fmla="*/ 1228060 h 1839432"/>
              <a:gd name="connsiteX8" fmla="*/ 0 w 1440711"/>
              <a:gd name="connsiteY8" fmla="*/ 1222744 h 1839432"/>
              <a:gd name="connsiteX0" fmla="*/ 0 w 1440711"/>
              <a:gd name="connsiteY0" fmla="*/ 1222744 h 1839432"/>
              <a:gd name="connsiteX1" fmla="*/ 212651 w 1440711"/>
              <a:gd name="connsiteY1" fmla="*/ 414670 h 1839432"/>
              <a:gd name="connsiteX2" fmla="*/ 627321 w 1440711"/>
              <a:gd name="connsiteY2" fmla="*/ 0 h 1839432"/>
              <a:gd name="connsiteX3" fmla="*/ 1031358 w 1440711"/>
              <a:gd name="connsiteY3" fmla="*/ 212651 h 1839432"/>
              <a:gd name="connsiteX4" fmla="*/ 1440711 w 1440711"/>
              <a:gd name="connsiteY4" fmla="*/ 1026042 h 1839432"/>
              <a:gd name="connsiteX5" fmla="*/ 1222744 w 1440711"/>
              <a:gd name="connsiteY5" fmla="*/ 1834116 h 1839432"/>
              <a:gd name="connsiteX6" fmla="*/ 627321 w 1440711"/>
              <a:gd name="connsiteY6" fmla="*/ 1839432 h 1839432"/>
              <a:gd name="connsiteX7" fmla="*/ 611371 w 1440711"/>
              <a:gd name="connsiteY7" fmla="*/ 1233376 h 1839432"/>
              <a:gd name="connsiteX8" fmla="*/ 0 w 1440711"/>
              <a:gd name="connsiteY8" fmla="*/ 1222744 h 183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0711" h="1839432">
                <a:moveTo>
                  <a:pt x="0" y="1222744"/>
                </a:moveTo>
                <a:lnTo>
                  <a:pt x="212651" y="414670"/>
                </a:lnTo>
                <a:lnTo>
                  <a:pt x="627321" y="0"/>
                </a:lnTo>
                <a:lnTo>
                  <a:pt x="1031358" y="212651"/>
                </a:lnTo>
                <a:lnTo>
                  <a:pt x="1440711" y="1026042"/>
                </a:lnTo>
                <a:lnTo>
                  <a:pt x="1222744" y="1834116"/>
                </a:lnTo>
                <a:lnTo>
                  <a:pt x="627321" y="1839432"/>
                </a:lnTo>
                <a:cubicBezTo>
                  <a:pt x="625549" y="1635641"/>
                  <a:pt x="613143" y="1437167"/>
                  <a:pt x="611371" y="1233376"/>
                </a:cubicBezTo>
                <a:lnTo>
                  <a:pt x="0" y="12227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4" name="Freeform 3"/>
          <p:cNvSpPr/>
          <p:nvPr/>
        </p:nvSpPr>
        <p:spPr>
          <a:xfrm>
            <a:off x="6366244" y="1620668"/>
            <a:ext cx="1095686" cy="2593281"/>
          </a:xfrm>
          <a:custGeom>
            <a:avLst/>
            <a:gdLst>
              <a:gd name="connsiteX0" fmla="*/ 0 w 1217428"/>
              <a:gd name="connsiteY0" fmla="*/ 1446028 h 2881423"/>
              <a:gd name="connsiteX1" fmla="*/ 5316 w 1217428"/>
              <a:gd name="connsiteY1" fmla="*/ 834656 h 2881423"/>
              <a:gd name="connsiteX2" fmla="*/ 0 w 1217428"/>
              <a:gd name="connsiteY2" fmla="*/ 0 h 2881423"/>
              <a:gd name="connsiteX3" fmla="*/ 409353 w 1217428"/>
              <a:gd name="connsiteY3" fmla="*/ 419986 h 2881423"/>
              <a:gd name="connsiteX4" fmla="*/ 829339 w 1217428"/>
              <a:gd name="connsiteY4" fmla="*/ 1031358 h 2881423"/>
              <a:gd name="connsiteX5" fmla="*/ 1217428 w 1217428"/>
              <a:gd name="connsiteY5" fmla="*/ 1658679 h 2881423"/>
              <a:gd name="connsiteX6" fmla="*/ 818707 w 1217428"/>
              <a:gd name="connsiteY6" fmla="*/ 2062716 h 2881423"/>
              <a:gd name="connsiteX7" fmla="*/ 606055 w 1217428"/>
              <a:gd name="connsiteY7" fmla="*/ 2881423 h 2881423"/>
              <a:gd name="connsiteX8" fmla="*/ 212651 w 1217428"/>
              <a:gd name="connsiteY8" fmla="*/ 2062716 h 2881423"/>
              <a:gd name="connsiteX9" fmla="*/ 0 w 1217428"/>
              <a:gd name="connsiteY9" fmla="*/ 1446028 h 288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428" h="2881423">
                <a:moveTo>
                  <a:pt x="0" y="1446028"/>
                </a:moveTo>
                <a:lnTo>
                  <a:pt x="5316" y="834656"/>
                </a:lnTo>
                <a:lnTo>
                  <a:pt x="0" y="0"/>
                </a:lnTo>
                <a:lnTo>
                  <a:pt x="409353" y="419986"/>
                </a:lnTo>
                <a:lnTo>
                  <a:pt x="829339" y="1031358"/>
                </a:lnTo>
                <a:lnTo>
                  <a:pt x="1217428" y="1658679"/>
                </a:lnTo>
                <a:lnTo>
                  <a:pt x="818707" y="2062716"/>
                </a:lnTo>
                <a:lnTo>
                  <a:pt x="606055" y="2881423"/>
                </a:lnTo>
                <a:lnTo>
                  <a:pt x="212651" y="2062716"/>
                </a:lnTo>
                <a:lnTo>
                  <a:pt x="0" y="1446028"/>
                </a:lnTo>
                <a:close/>
              </a:path>
            </a:pathLst>
          </a:custGeom>
          <a:solidFill>
            <a:schemeClr val="bg2">
              <a:alpha val="4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3" name="Freeform 2"/>
          <p:cNvSpPr/>
          <p:nvPr/>
        </p:nvSpPr>
        <p:spPr>
          <a:xfrm>
            <a:off x="5991119" y="2929590"/>
            <a:ext cx="1492095" cy="1840320"/>
          </a:xfrm>
          <a:custGeom>
            <a:avLst/>
            <a:gdLst>
              <a:gd name="connsiteX0" fmla="*/ 0 w 1663200"/>
              <a:gd name="connsiteY0" fmla="*/ 2030400 h 2044800"/>
              <a:gd name="connsiteX1" fmla="*/ 7200 w 1663200"/>
              <a:gd name="connsiteY1" fmla="*/ 1620000 h 2044800"/>
              <a:gd name="connsiteX2" fmla="*/ 0 w 1663200"/>
              <a:gd name="connsiteY2" fmla="*/ 806400 h 2044800"/>
              <a:gd name="connsiteX3" fmla="*/ 417600 w 1663200"/>
              <a:gd name="connsiteY3" fmla="*/ 0 h 2044800"/>
              <a:gd name="connsiteX4" fmla="*/ 633600 w 1663200"/>
              <a:gd name="connsiteY4" fmla="*/ 626400 h 2044800"/>
              <a:gd name="connsiteX5" fmla="*/ 1036800 w 1663200"/>
              <a:gd name="connsiteY5" fmla="*/ 1418400 h 2044800"/>
              <a:gd name="connsiteX6" fmla="*/ 1663200 w 1663200"/>
              <a:gd name="connsiteY6" fmla="*/ 1425600 h 2044800"/>
              <a:gd name="connsiteX7" fmla="*/ 1648800 w 1663200"/>
              <a:gd name="connsiteY7" fmla="*/ 2030400 h 2044800"/>
              <a:gd name="connsiteX8" fmla="*/ 820800 w 1663200"/>
              <a:gd name="connsiteY8" fmla="*/ 2037600 h 2044800"/>
              <a:gd name="connsiteX9" fmla="*/ 417600 w 1663200"/>
              <a:gd name="connsiteY9" fmla="*/ 2044800 h 2044800"/>
              <a:gd name="connsiteX10" fmla="*/ 0 w 1663200"/>
              <a:gd name="connsiteY10" fmla="*/ 2030400 h 2044800"/>
              <a:gd name="connsiteX0" fmla="*/ 0 w 1663200"/>
              <a:gd name="connsiteY0" fmla="*/ 2030400 h 2044800"/>
              <a:gd name="connsiteX1" fmla="*/ 7200 w 1663200"/>
              <a:gd name="connsiteY1" fmla="*/ 1620000 h 2044800"/>
              <a:gd name="connsiteX2" fmla="*/ 0 w 1663200"/>
              <a:gd name="connsiteY2" fmla="*/ 806400 h 2044800"/>
              <a:gd name="connsiteX3" fmla="*/ 417600 w 1663200"/>
              <a:gd name="connsiteY3" fmla="*/ 0 h 2044800"/>
              <a:gd name="connsiteX4" fmla="*/ 633600 w 1663200"/>
              <a:gd name="connsiteY4" fmla="*/ 626400 h 2044800"/>
              <a:gd name="connsiteX5" fmla="*/ 1036800 w 1663200"/>
              <a:gd name="connsiteY5" fmla="*/ 1418400 h 2044800"/>
              <a:gd name="connsiteX6" fmla="*/ 1663200 w 1663200"/>
              <a:gd name="connsiteY6" fmla="*/ 1425600 h 2044800"/>
              <a:gd name="connsiteX7" fmla="*/ 1648800 w 1663200"/>
              <a:gd name="connsiteY7" fmla="*/ 2030400 h 2044800"/>
              <a:gd name="connsiteX8" fmla="*/ 820800 w 1663200"/>
              <a:gd name="connsiteY8" fmla="*/ 2026968 h 2044800"/>
              <a:gd name="connsiteX9" fmla="*/ 417600 w 1663200"/>
              <a:gd name="connsiteY9" fmla="*/ 2044800 h 2044800"/>
              <a:gd name="connsiteX10" fmla="*/ 0 w 1663200"/>
              <a:gd name="connsiteY10" fmla="*/ 2030400 h 2044800"/>
              <a:gd name="connsiteX0" fmla="*/ 0 w 1657883"/>
              <a:gd name="connsiteY0" fmla="*/ 2030400 h 2044800"/>
              <a:gd name="connsiteX1" fmla="*/ 7200 w 1657883"/>
              <a:gd name="connsiteY1" fmla="*/ 1620000 h 2044800"/>
              <a:gd name="connsiteX2" fmla="*/ 0 w 1657883"/>
              <a:gd name="connsiteY2" fmla="*/ 806400 h 2044800"/>
              <a:gd name="connsiteX3" fmla="*/ 417600 w 1657883"/>
              <a:gd name="connsiteY3" fmla="*/ 0 h 2044800"/>
              <a:gd name="connsiteX4" fmla="*/ 633600 w 1657883"/>
              <a:gd name="connsiteY4" fmla="*/ 626400 h 2044800"/>
              <a:gd name="connsiteX5" fmla="*/ 1036800 w 1657883"/>
              <a:gd name="connsiteY5" fmla="*/ 1418400 h 2044800"/>
              <a:gd name="connsiteX6" fmla="*/ 1657883 w 1657883"/>
              <a:gd name="connsiteY6" fmla="*/ 1425600 h 2044800"/>
              <a:gd name="connsiteX7" fmla="*/ 1648800 w 1657883"/>
              <a:gd name="connsiteY7" fmla="*/ 2030400 h 2044800"/>
              <a:gd name="connsiteX8" fmla="*/ 820800 w 1657883"/>
              <a:gd name="connsiteY8" fmla="*/ 2026968 h 2044800"/>
              <a:gd name="connsiteX9" fmla="*/ 417600 w 1657883"/>
              <a:gd name="connsiteY9" fmla="*/ 2044800 h 2044800"/>
              <a:gd name="connsiteX10" fmla="*/ 0 w 1657883"/>
              <a:gd name="connsiteY10" fmla="*/ 2030400 h 20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57883" h="2044800">
                <a:moveTo>
                  <a:pt x="0" y="2030400"/>
                </a:moveTo>
                <a:lnTo>
                  <a:pt x="7200" y="1620000"/>
                </a:lnTo>
                <a:lnTo>
                  <a:pt x="0" y="806400"/>
                </a:lnTo>
                <a:lnTo>
                  <a:pt x="417600" y="0"/>
                </a:lnTo>
                <a:lnTo>
                  <a:pt x="633600" y="626400"/>
                </a:lnTo>
                <a:lnTo>
                  <a:pt x="1036800" y="1418400"/>
                </a:lnTo>
                <a:lnTo>
                  <a:pt x="1657883" y="1425600"/>
                </a:lnTo>
                <a:lnTo>
                  <a:pt x="1648800" y="2030400"/>
                </a:lnTo>
                <a:lnTo>
                  <a:pt x="820800" y="2026968"/>
                </a:lnTo>
                <a:lnTo>
                  <a:pt x="417600" y="2044800"/>
                </a:lnTo>
                <a:lnTo>
                  <a:pt x="0" y="20304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Spaces</a:t>
            </a:r>
            <a:endParaRPr lang="en-US" dirty="0"/>
          </a:p>
        </p:txBody>
      </p:sp>
      <p:sp>
        <p:nvSpPr>
          <p:cNvPr id="349" name="Content Placeholder 2"/>
          <p:cNvSpPr>
            <a:spLocks noGrp="1"/>
          </p:cNvSpPr>
          <p:nvPr>
            <p:ph sz="quarter" idx="13"/>
          </p:nvPr>
        </p:nvSpPr>
        <p:spPr>
          <a:xfrm>
            <a:off x="868681" y="1485901"/>
            <a:ext cx="4918820" cy="3422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Subsets are a useful way to define distributed-memory colorings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color 1</a:t>
            </a:r>
            <a:br>
              <a:rPr lang="en-US" dirty="0" smtClean="0"/>
            </a:br>
            <a:r>
              <a:rPr lang="en-US" dirty="0" smtClean="0"/>
              <a:t>{ 4, 9, 10, 11, 16, 17, 18, 19, 24, 28 }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5867661" y="1579552"/>
            <a:ext cx="2407659" cy="3299627"/>
            <a:chOff x="3234412" y="1531825"/>
            <a:chExt cx="2675177" cy="3666252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4622455" y="3222334"/>
              <a:ext cx="393643" cy="4018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 flipV="1">
              <a:off x="5027899" y="3216478"/>
              <a:ext cx="400050" cy="2095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 flipV="1">
              <a:off x="5434299" y="3429203"/>
              <a:ext cx="406400" cy="809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5627974" y="4257877"/>
              <a:ext cx="203200" cy="8001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5018374" y="5048452"/>
              <a:ext cx="628650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5421599" y="4226127"/>
              <a:ext cx="215900" cy="838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5018374" y="4445202"/>
              <a:ext cx="619125" cy="6127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5015199" y="3219652"/>
              <a:ext cx="3175" cy="8286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5012024" y="3426027"/>
              <a:ext cx="412750" cy="606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5424774" y="3426027"/>
              <a:ext cx="6350" cy="81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431124" y="4235652"/>
              <a:ext cx="406400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4999324" y="4229302"/>
              <a:ext cx="441325" cy="2127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 flipV="1">
              <a:off x="5012024" y="4022928"/>
              <a:ext cx="9525" cy="409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5031074" y="4026102"/>
              <a:ext cx="412750" cy="2190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4396074" y="4022927"/>
              <a:ext cx="635000" cy="4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 flipV="1">
              <a:off x="3785964" y="2410444"/>
              <a:ext cx="4100" cy="619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 flipV="1">
              <a:off x="3794166" y="2410444"/>
              <a:ext cx="619166" cy="615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3785964" y="3017311"/>
              <a:ext cx="623268" cy="41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4003288" y="3021411"/>
              <a:ext cx="393643" cy="610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 flipV="1">
              <a:off x="3785964" y="2406345"/>
              <a:ext cx="836491" cy="2050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3790064" y="1590355"/>
              <a:ext cx="0" cy="8282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 flipV="1">
              <a:off x="3794166" y="1586255"/>
              <a:ext cx="405943" cy="4100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4200109" y="2000401"/>
              <a:ext cx="414145" cy="6027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3798265" y="1988098"/>
              <a:ext cx="405944" cy="4223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4396931" y="2611366"/>
              <a:ext cx="209122" cy="4223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4614255" y="2607266"/>
              <a:ext cx="397743" cy="619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4392830" y="3013210"/>
              <a:ext cx="639670" cy="2173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401031" y="3025512"/>
              <a:ext cx="209123" cy="610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3986886" y="3628278"/>
              <a:ext cx="635569" cy="82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4396931" y="3632378"/>
              <a:ext cx="213223" cy="8405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4615150" y="3629227"/>
              <a:ext cx="406399" cy="403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3379160" y="5064685"/>
              <a:ext cx="405500" cy="73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3375688" y="4639895"/>
              <a:ext cx="11574" cy="439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3379546" y="4643752"/>
              <a:ext cx="412830" cy="435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375688" y="3848957"/>
              <a:ext cx="7716" cy="8025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 flipV="1">
              <a:off x="3367972" y="3837383"/>
              <a:ext cx="432121" cy="408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3398837" y="4238638"/>
              <a:ext cx="393539" cy="4128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773085" y="5060441"/>
              <a:ext cx="432122" cy="11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4185915" y="5056583"/>
              <a:ext cx="837236" cy="38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3792376" y="4250213"/>
              <a:ext cx="1" cy="817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3803951" y="4246355"/>
              <a:ext cx="389681" cy="8295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788518" y="4242497"/>
              <a:ext cx="621175" cy="223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H="1">
              <a:off x="4201348" y="4458557"/>
              <a:ext cx="196770" cy="613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4398118" y="4462416"/>
              <a:ext cx="628891" cy="6018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5019293" y="4443124"/>
              <a:ext cx="0" cy="6288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 flipV="1">
              <a:off x="4398119" y="4443124"/>
              <a:ext cx="648181" cy="11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3996862" y="3625180"/>
              <a:ext cx="405113" cy="833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3367971" y="3632897"/>
              <a:ext cx="648182" cy="223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3375688" y="3015580"/>
              <a:ext cx="416689" cy="833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3792376" y="3027155"/>
              <a:ext cx="200628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3800698" y="3631641"/>
              <a:ext cx="195072" cy="6095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>
              <a:off x="3725913" y="1531825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6" name="Oval 205"/>
            <p:cNvSpPr/>
            <p:nvPr/>
          </p:nvSpPr>
          <p:spPr>
            <a:xfrm>
              <a:off x="4121426" y="1930969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7" name="Oval 206"/>
            <p:cNvSpPr/>
            <p:nvPr/>
          </p:nvSpPr>
          <p:spPr>
            <a:xfrm>
              <a:off x="4535084" y="2540569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8" name="Oval 207"/>
            <p:cNvSpPr/>
            <p:nvPr/>
          </p:nvSpPr>
          <p:spPr>
            <a:xfrm>
              <a:off x="4952371" y="3164683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9" name="Oval 208"/>
            <p:cNvSpPr/>
            <p:nvPr/>
          </p:nvSpPr>
          <p:spPr>
            <a:xfrm>
              <a:off x="5358771" y="3375140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0" name="Oval 209"/>
            <p:cNvSpPr/>
            <p:nvPr/>
          </p:nvSpPr>
          <p:spPr>
            <a:xfrm>
              <a:off x="4125057" y="4997112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1" name="Oval 210"/>
            <p:cNvSpPr/>
            <p:nvPr/>
          </p:nvSpPr>
          <p:spPr>
            <a:xfrm>
              <a:off x="4952371" y="4997112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12" name="Oval 211"/>
            <p:cNvSpPr/>
            <p:nvPr/>
          </p:nvSpPr>
          <p:spPr>
            <a:xfrm>
              <a:off x="5558343" y="4978970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13" name="Oval 212"/>
            <p:cNvSpPr/>
            <p:nvPr/>
          </p:nvSpPr>
          <p:spPr>
            <a:xfrm>
              <a:off x="5772429" y="4180685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4" name="Oval 213"/>
            <p:cNvSpPr/>
            <p:nvPr/>
          </p:nvSpPr>
          <p:spPr>
            <a:xfrm>
              <a:off x="3309461" y="4994723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" dirty="0">
                <a:solidFill>
                  <a:schemeClr val="tx1"/>
                </a:solidFill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234412" y="4955580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11</a:t>
              </a:r>
            </a:p>
          </p:txBody>
        </p:sp>
        <p:sp>
          <p:nvSpPr>
            <p:cNvPr id="216" name="Oval 215"/>
            <p:cNvSpPr/>
            <p:nvPr/>
          </p:nvSpPr>
          <p:spPr>
            <a:xfrm>
              <a:off x="3717526" y="5011516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" dirty="0">
                <a:solidFill>
                  <a:schemeClr val="tx1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642476" y="4972374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/>
                <a:t>10</a:t>
              </a:r>
            </a:p>
          </p:txBody>
        </p:sp>
        <p:sp>
          <p:nvSpPr>
            <p:cNvPr id="218" name="Oval 217"/>
            <p:cNvSpPr/>
            <p:nvPr/>
          </p:nvSpPr>
          <p:spPr>
            <a:xfrm>
              <a:off x="3325516" y="4582187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0466" y="4543045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12</a:t>
              </a:r>
            </a:p>
          </p:txBody>
        </p:sp>
        <p:sp>
          <p:nvSpPr>
            <p:cNvPr id="220" name="Oval 219"/>
            <p:cNvSpPr/>
            <p:nvPr/>
          </p:nvSpPr>
          <p:spPr>
            <a:xfrm>
              <a:off x="3310036" y="3778091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234986" y="3738949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13</a:t>
              </a:r>
            </a:p>
          </p:txBody>
        </p:sp>
        <p:sp>
          <p:nvSpPr>
            <p:cNvPr id="222" name="Oval 221"/>
            <p:cNvSpPr/>
            <p:nvPr/>
          </p:nvSpPr>
          <p:spPr>
            <a:xfrm>
              <a:off x="3719422" y="2969599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644373" y="2930457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14</a:t>
              </a:r>
            </a:p>
          </p:txBody>
        </p:sp>
        <p:sp>
          <p:nvSpPr>
            <p:cNvPr id="224" name="Oval 223"/>
            <p:cNvSpPr/>
            <p:nvPr/>
          </p:nvSpPr>
          <p:spPr>
            <a:xfrm>
              <a:off x="3712085" y="2345698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637036" y="2306556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15</a:t>
              </a:r>
            </a:p>
          </p:txBody>
        </p:sp>
        <p:sp>
          <p:nvSpPr>
            <p:cNvPr id="226" name="Oval 225"/>
            <p:cNvSpPr/>
            <p:nvPr/>
          </p:nvSpPr>
          <p:spPr>
            <a:xfrm>
              <a:off x="4317125" y="2949829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242075" y="2910687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16</a:t>
              </a:r>
            </a:p>
          </p:txBody>
        </p:sp>
        <p:sp>
          <p:nvSpPr>
            <p:cNvPr id="228" name="Oval 227"/>
            <p:cNvSpPr/>
            <p:nvPr/>
          </p:nvSpPr>
          <p:spPr>
            <a:xfrm>
              <a:off x="4538070" y="3570346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463021" y="3531204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17</a:t>
              </a:r>
            </a:p>
          </p:txBody>
        </p:sp>
        <p:sp>
          <p:nvSpPr>
            <p:cNvPr id="230" name="Oval 229"/>
            <p:cNvSpPr/>
            <p:nvPr/>
          </p:nvSpPr>
          <p:spPr>
            <a:xfrm>
              <a:off x="4935039" y="3959663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859990" y="3920522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18</a:t>
              </a:r>
            </a:p>
          </p:txBody>
        </p:sp>
        <p:sp>
          <p:nvSpPr>
            <p:cNvPr id="232" name="Oval 231"/>
            <p:cNvSpPr/>
            <p:nvPr/>
          </p:nvSpPr>
          <p:spPr>
            <a:xfrm>
              <a:off x="5361366" y="4165082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286317" y="4125940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19</a:t>
              </a:r>
            </a:p>
          </p:txBody>
        </p:sp>
        <p:sp>
          <p:nvSpPr>
            <p:cNvPr id="234" name="Oval 233"/>
            <p:cNvSpPr/>
            <p:nvPr/>
          </p:nvSpPr>
          <p:spPr>
            <a:xfrm>
              <a:off x="4954429" y="4390836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879380" y="4351694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20</a:t>
              </a:r>
            </a:p>
          </p:txBody>
        </p:sp>
        <p:sp>
          <p:nvSpPr>
            <p:cNvPr id="236" name="Oval 235"/>
            <p:cNvSpPr/>
            <p:nvPr/>
          </p:nvSpPr>
          <p:spPr>
            <a:xfrm>
              <a:off x="4330347" y="4379619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255298" y="4340477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21</a:t>
              </a:r>
            </a:p>
          </p:txBody>
        </p:sp>
        <p:sp>
          <p:nvSpPr>
            <p:cNvPr id="238" name="Oval 237"/>
            <p:cNvSpPr/>
            <p:nvPr/>
          </p:nvSpPr>
          <p:spPr>
            <a:xfrm>
              <a:off x="3722245" y="4176534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647196" y="4137392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22</a:t>
              </a:r>
            </a:p>
          </p:txBody>
        </p:sp>
        <p:sp>
          <p:nvSpPr>
            <p:cNvPr id="240" name="Oval 239"/>
            <p:cNvSpPr/>
            <p:nvPr/>
          </p:nvSpPr>
          <p:spPr>
            <a:xfrm>
              <a:off x="3930233" y="3579558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55184" y="3540416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23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197685" y="3716323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4225394" y="3263080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4538111" y="3854868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3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888927" y="3947892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4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3916637" y="3090889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5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4514360" y="3154224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6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714261" y="3484753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7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712282" y="4153730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8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021534" y="4424883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9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526728" y="3763824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10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3554438" y="3369959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11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784027" y="2697024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12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441128" y="2760359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13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4967601" y="3370810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14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4955724" y="4080892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15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4639304" y="4470753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16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4316945" y="4688121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17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3752667" y="4720927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18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347936" y="4131464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19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136210" y="2561373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20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089606" y="3787512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21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5127674" y="4334027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22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440652" y="4505038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24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986553" y="2138338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/>
                <a:t>25</a:t>
              </a:r>
              <a:endParaRPr lang="en-US" sz="1080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373987" y="3911720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26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449196" y="4252854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27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333409" y="4791201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28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3764879" y="1850081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29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036632" y="4729871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/>
                <a:t>23</a:t>
              </a:r>
              <a:endParaRPr lang="en-US" sz="1080" dirty="0"/>
            </a:p>
          </p:txBody>
        </p:sp>
      </p:grpSp>
    </p:spTree>
    <p:extLst>
      <p:ext uri="{BB962C8B-B14F-4D97-AF65-F5344CB8AC3E}">
        <p14:creationId xmlns:p14="http://schemas.microsoft.com/office/powerpoint/2010/main" val="57750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reeform 150"/>
          <p:cNvSpPr/>
          <p:nvPr/>
        </p:nvSpPr>
        <p:spPr>
          <a:xfrm>
            <a:off x="6916480" y="3094340"/>
            <a:ext cx="1296640" cy="1655489"/>
          </a:xfrm>
          <a:custGeom>
            <a:avLst/>
            <a:gdLst>
              <a:gd name="connsiteX0" fmla="*/ 0 w 1440711"/>
              <a:gd name="connsiteY0" fmla="*/ 1222744 h 1839432"/>
              <a:gd name="connsiteX1" fmla="*/ 212651 w 1440711"/>
              <a:gd name="connsiteY1" fmla="*/ 414670 h 1839432"/>
              <a:gd name="connsiteX2" fmla="*/ 627321 w 1440711"/>
              <a:gd name="connsiteY2" fmla="*/ 0 h 1839432"/>
              <a:gd name="connsiteX3" fmla="*/ 1031358 w 1440711"/>
              <a:gd name="connsiteY3" fmla="*/ 212651 h 1839432"/>
              <a:gd name="connsiteX4" fmla="*/ 1440711 w 1440711"/>
              <a:gd name="connsiteY4" fmla="*/ 1026042 h 1839432"/>
              <a:gd name="connsiteX5" fmla="*/ 1222744 w 1440711"/>
              <a:gd name="connsiteY5" fmla="*/ 1834116 h 1839432"/>
              <a:gd name="connsiteX6" fmla="*/ 627321 w 1440711"/>
              <a:gd name="connsiteY6" fmla="*/ 1839432 h 1839432"/>
              <a:gd name="connsiteX7" fmla="*/ 622004 w 1440711"/>
              <a:gd name="connsiteY7" fmla="*/ 1228060 h 1839432"/>
              <a:gd name="connsiteX8" fmla="*/ 0 w 1440711"/>
              <a:gd name="connsiteY8" fmla="*/ 1222744 h 1839432"/>
              <a:gd name="connsiteX0" fmla="*/ 0 w 1440711"/>
              <a:gd name="connsiteY0" fmla="*/ 1222744 h 1839432"/>
              <a:gd name="connsiteX1" fmla="*/ 212651 w 1440711"/>
              <a:gd name="connsiteY1" fmla="*/ 414670 h 1839432"/>
              <a:gd name="connsiteX2" fmla="*/ 627321 w 1440711"/>
              <a:gd name="connsiteY2" fmla="*/ 0 h 1839432"/>
              <a:gd name="connsiteX3" fmla="*/ 1031358 w 1440711"/>
              <a:gd name="connsiteY3" fmla="*/ 212651 h 1839432"/>
              <a:gd name="connsiteX4" fmla="*/ 1440711 w 1440711"/>
              <a:gd name="connsiteY4" fmla="*/ 1026042 h 1839432"/>
              <a:gd name="connsiteX5" fmla="*/ 1222744 w 1440711"/>
              <a:gd name="connsiteY5" fmla="*/ 1834116 h 1839432"/>
              <a:gd name="connsiteX6" fmla="*/ 627321 w 1440711"/>
              <a:gd name="connsiteY6" fmla="*/ 1839432 h 1839432"/>
              <a:gd name="connsiteX7" fmla="*/ 611371 w 1440711"/>
              <a:gd name="connsiteY7" fmla="*/ 1233376 h 1839432"/>
              <a:gd name="connsiteX8" fmla="*/ 0 w 1440711"/>
              <a:gd name="connsiteY8" fmla="*/ 1222744 h 183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0711" h="1839432">
                <a:moveTo>
                  <a:pt x="0" y="1222744"/>
                </a:moveTo>
                <a:lnTo>
                  <a:pt x="212651" y="414670"/>
                </a:lnTo>
                <a:lnTo>
                  <a:pt x="627321" y="0"/>
                </a:lnTo>
                <a:lnTo>
                  <a:pt x="1031358" y="212651"/>
                </a:lnTo>
                <a:lnTo>
                  <a:pt x="1440711" y="1026042"/>
                </a:lnTo>
                <a:lnTo>
                  <a:pt x="1222744" y="1834116"/>
                </a:lnTo>
                <a:lnTo>
                  <a:pt x="627321" y="1839432"/>
                </a:lnTo>
                <a:cubicBezTo>
                  <a:pt x="625549" y="1635641"/>
                  <a:pt x="613143" y="1437167"/>
                  <a:pt x="611371" y="1233376"/>
                </a:cubicBezTo>
                <a:lnTo>
                  <a:pt x="0" y="12227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4" name="Freeform 3"/>
          <p:cNvSpPr/>
          <p:nvPr/>
        </p:nvSpPr>
        <p:spPr>
          <a:xfrm>
            <a:off x="6366244" y="1620668"/>
            <a:ext cx="1095686" cy="2593281"/>
          </a:xfrm>
          <a:custGeom>
            <a:avLst/>
            <a:gdLst>
              <a:gd name="connsiteX0" fmla="*/ 0 w 1217428"/>
              <a:gd name="connsiteY0" fmla="*/ 1446028 h 2881423"/>
              <a:gd name="connsiteX1" fmla="*/ 5316 w 1217428"/>
              <a:gd name="connsiteY1" fmla="*/ 834656 h 2881423"/>
              <a:gd name="connsiteX2" fmla="*/ 0 w 1217428"/>
              <a:gd name="connsiteY2" fmla="*/ 0 h 2881423"/>
              <a:gd name="connsiteX3" fmla="*/ 409353 w 1217428"/>
              <a:gd name="connsiteY3" fmla="*/ 419986 h 2881423"/>
              <a:gd name="connsiteX4" fmla="*/ 829339 w 1217428"/>
              <a:gd name="connsiteY4" fmla="*/ 1031358 h 2881423"/>
              <a:gd name="connsiteX5" fmla="*/ 1217428 w 1217428"/>
              <a:gd name="connsiteY5" fmla="*/ 1658679 h 2881423"/>
              <a:gd name="connsiteX6" fmla="*/ 818707 w 1217428"/>
              <a:gd name="connsiteY6" fmla="*/ 2062716 h 2881423"/>
              <a:gd name="connsiteX7" fmla="*/ 606055 w 1217428"/>
              <a:gd name="connsiteY7" fmla="*/ 2881423 h 2881423"/>
              <a:gd name="connsiteX8" fmla="*/ 212651 w 1217428"/>
              <a:gd name="connsiteY8" fmla="*/ 2062716 h 2881423"/>
              <a:gd name="connsiteX9" fmla="*/ 0 w 1217428"/>
              <a:gd name="connsiteY9" fmla="*/ 1446028 h 288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428" h="2881423">
                <a:moveTo>
                  <a:pt x="0" y="1446028"/>
                </a:moveTo>
                <a:lnTo>
                  <a:pt x="5316" y="834656"/>
                </a:lnTo>
                <a:lnTo>
                  <a:pt x="0" y="0"/>
                </a:lnTo>
                <a:lnTo>
                  <a:pt x="409353" y="419986"/>
                </a:lnTo>
                <a:lnTo>
                  <a:pt x="829339" y="1031358"/>
                </a:lnTo>
                <a:lnTo>
                  <a:pt x="1217428" y="1658679"/>
                </a:lnTo>
                <a:lnTo>
                  <a:pt x="818707" y="2062716"/>
                </a:lnTo>
                <a:lnTo>
                  <a:pt x="606055" y="2881423"/>
                </a:lnTo>
                <a:lnTo>
                  <a:pt x="212651" y="2062716"/>
                </a:lnTo>
                <a:lnTo>
                  <a:pt x="0" y="144602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3" name="Freeform 2"/>
          <p:cNvSpPr/>
          <p:nvPr/>
        </p:nvSpPr>
        <p:spPr>
          <a:xfrm>
            <a:off x="5991119" y="2929590"/>
            <a:ext cx="1492095" cy="1840320"/>
          </a:xfrm>
          <a:custGeom>
            <a:avLst/>
            <a:gdLst>
              <a:gd name="connsiteX0" fmla="*/ 0 w 1663200"/>
              <a:gd name="connsiteY0" fmla="*/ 2030400 h 2044800"/>
              <a:gd name="connsiteX1" fmla="*/ 7200 w 1663200"/>
              <a:gd name="connsiteY1" fmla="*/ 1620000 h 2044800"/>
              <a:gd name="connsiteX2" fmla="*/ 0 w 1663200"/>
              <a:gd name="connsiteY2" fmla="*/ 806400 h 2044800"/>
              <a:gd name="connsiteX3" fmla="*/ 417600 w 1663200"/>
              <a:gd name="connsiteY3" fmla="*/ 0 h 2044800"/>
              <a:gd name="connsiteX4" fmla="*/ 633600 w 1663200"/>
              <a:gd name="connsiteY4" fmla="*/ 626400 h 2044800"/>
              <a:gd name="connsiteX5" fmla="*/ 1036800 w 1663200"/>
              <a:gd name="connsiteY5" fmla="*/ 1418400 h 2044800"/>
              <a:gd name="connsiteX6" fmla="*/ 1663200 w 1663200"/>
              <a:gd name="connsiteY6" fmla="*/ 1425600 h 2044800"/>
              <a:gd name="connsiteX7" fmla="*/ 1648800 w 1663200"/>
              <a:gd name="connsiteY7" fmla="*/ 2030400 h 2044800"/>
              <a:gd name="connsiteX8" fmla="*/ 820800 w 1663200"/>
              <a:gd name="connsiteY8" fmla="*/ 2037600 h 2044800"/>
              <a:gd name="connsiteX9" fmla="*/ 417600 w 1663200"/>
              <a:gd name="connsiteY9" fmla="*/ 2044800 h 2044800"/>
              <a:gd name="connsiteX10" fmla="*/ 0 w 1663200"/>
              <a:gd name="connsiteY10" fmla="*/ 2030400 h 2044800"/>
              <a:gd name="connsiteX0" fmla="*/ 0 w 1663200"/>
              <a:gd name="connsiteY0" fmla="*/ 2030400 h 2044800"/>
              <a:gd name="connsiteX1" fmla="*/ 7200 w 1663200"/>
              <a:gd name="connsiteY1" fmla="*/ 1620000 h 2044800"/>
              <a:gd name="connsiteX2" fmla="*/ 0 w 1663200"/>
              <a:gd name="connsiteY2" fmla="*/ 806400 h 2044800"/>
              <a:gd name="connsiteX3" fmla="*/ 417600 w 1663200"/>
              <a:gd name="connsiteY3" fmla="*/ 0 h 2044800"/>
              <a:gd name="connsiteX4" fmla="*/ 633600 w 1663200"/>
              <a:gd name="connsiteY4" fmla="*/ 626400 h 2044800"/>
              <a:gd name="connsiteX5" fmla="*/ 1036800 w 1663200"/>
              <a:gd name="connsiteY5" fmla="*/ 1418400 h 2044800"/>
              <a:gd name="connsiteX6" fmla="*/ 1663200 w 1663200"/>
              <a:gd name="connsiteY6" fmla="*/ 1425600 h 2044800"/>
              <a:gd name="connsiteX7" fmla="*/ 1648800 w 1663200"/>
              <a:gd name="connsiteY7" fmla="*/ 2030400 h 2044800"/>
              <a:gd name="connsiteX8" fmla="*/ 820800 w 1663200"/>
              <a:gd name="connsiteY8" fmla="*/ 2026968 h 2044800"/>
              <a:gd name="connsiteX9" fmla="*/ 417600 w 1663200"/>
              <a:gd name="connsiteY9" fmla="*/ 2044800 h 2044800"/>
              <a:gd name="connsiteX10" fmla="*/ 0 w 1663200"/>
              <a:gd name="connsiteY10" fmla="*/ 2030400 h 2044800"/>
              <a:gd name="connsiteX0" fmla="*/ 0 w 1657883"/>
              <a:gd name="connsiteY0" fmla="*/ 2030400 h 2044800"/>
              <a:gd name="connsiteX1" fmla="*/ 7200 w 1657883"/>
              <a:gd name="connsiteY1" fmla="*/ 1620000 h 2044800"/>
              <a:gd name="connsiteX2" fmla="*/ 0 w 1657883"/>
              <a:gd name="connsiteY2" fmla="*/ 806400 h 2044800"/>
              <a:gd name="connsiteX3" fmla="*/ 417600 w 1657883"/>
              <a:gd name="connsiteY3" fmla="*/ 0 h 2044800"/>
              <a:gd name="connsiteX4" fmla="*/ 633600 w 1657883"/>
              <a:gd name="connsiteY4" fmla="*/ 626400 h 2044800"/>
              <a:gd name="connsiteX5" fmla="*/ 1036800 w 1657883"/>
              <a:gd name="connsiteY5" fmla="*/ 1418400 h 2044800"/>
              <a:gd name="connsiteX6" fmla="*/ 1657883 w 1657883"/>
              <a:gd name="connsiteY6" fmla="*/ 1425600 h 2044800"/>
              <a:gd name="connsiteX7" fmla="*/ 1648800 w 1657883"/>
              <a:gd name="connsiteY7" fmla="*/ 2030400 h 2044800"/>
              <a:gd name="connsiteX8" fmla="*/ 820800 w 1657883"/>
              <a:gd name="connsiteY8" fmla="*/ 2026968 h 2044800"/>
              <a:gd name="connsiteX9" fmla="*/ 417600 w 1657883"/>
              <a:gd name="connsiteY9" fmla="*/ 2044800 h 2044800"/>
              <a:gd name="connsiteX10" fmla="*/ 0 w 1657883"/>
              <a:gd name="connsiteY10" fmla="*/ 2030400 h 20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57883" h="2044800">
                <a:moveTo>
                  <a:pt x="0" y="2030400"/>
                </a:moveTo>
                <a:lnTo>
                  <a:pt x="7200" y="1620000"/>
                </a:lnTo>
                <a:lnTo>
                  <a:pt x="0" y="806400"/>
                </a:lnTo>
                <a:lnTo>
                  <a:pt x="417600" y="0"/>
                </a:lnTo>
                <a:lnTo>
                  <a:pt x="633600" y="626400"/>
                </a:lnTo>
                <a:lnTo>
                  <a:pt x="1036800" y="1418400"/>
                </a:lnTo>
                <a:lnTo>
                  <a:pt x="1657883" y="1425600"/>
                </a:lnTo>
                <a:lnTo>
                  <a:pt x="1648800" y="2030400"/>
                </a:lnTo>
                <a:lnTo>
                  <a:pt x="820800" y="2026968"/>
                </a:lnTo>
                <a:lnTo>
                  <a:pt x="417600" y="2044800"/>
                </a:lnTo>
                <a:lnTo>
                  <a:pt x="0" y="2030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Spaces</a:t>
            </a:r>
            <a:endParaRPr lang="en-US" dirty="0"/>
          </a:p>
        </p:txBody>
      </p:sp>
      <p:sp>
        <p:nvSpPr>
          <p:cNvPr id="349" name="Content Placeholder 2"/>
          <p:cNvSpPr>
            <a:spLocks noGrp="1"/>
          </p:cNvSpPr>
          <p:nvPr>
            <p:ph sz="quarter" idx="13"/>
          </p:nvPr>
        </p:nvSpPr>
        <p:spPr>
          <a:xfrm>
            <a:off x="868681" y="1485901"/>
            <a:ext cx="4918820" cy="3422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Subsets are a useful way to define distributed-memory colorings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color 1</a:t>
            </a:r>
            <a:br>
              <a:rPr lang="en-US" dirty="0" smtClean="0"/>
            </a:br>
            <a:r>
              <a:rPr lang="en-US" dirty="0" smtClean="0"/>
              <a:t>{ 4, 9, 10, 11, 16, 17, 18, 19, 24, 28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color 2</a:t>
            </a:r>
            <a:br>
              <a:rPr lang="en-US" dirty="0" smtClean="0"/>
            </a:br>
            <a:r>
              <a:rPr lang="en-US" dirty="0" smtClean="0"/>
              <a:t>{ 1, 2, 5, 6, 12, 13, 20, 25, 29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pSp>
        <p:nvGrpSpPr>
          <p:cNvPr id="153" name="Group 152"/>
          <p:cNvGrpSpPr/>
          <p:nvPr/>
        </p:nvGrpSpPr>
        <p:grpSpPr>
          <a:xfrm>
            <a:off x="5867661" y="1579552"/>
            <a:ext cx="2407659" cy="3299627"/>
            <a:chOff x="3234412" y="1531825"/>
            <a:chExt cx="2675177" cy="3666252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4622455" y="3222334"/>
              <a:ext cx="393643" cy="4018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 flipV="1">
              <a:off x="5027899" y="3216478"/>
              <a:ext cx="400050" cy="2095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 flipV="1">
              <a:off x="5434299" y="3429203"/>
              <a:ext cx="406400" cy="809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5627974" y="4257877"/>
              <a:ext cx="203200" cy="8001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5018374" y="5048452"/>
              <a:ext cx="628650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5421599" y="4226127"/>
              <a:ext cx="215900" cy="838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5018374" y="4445202"/>
              <a:ext cx="619125" cy="6127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5015199" y="3219652"/>
              <a:ext cx="3175" cy="8286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5012024" y="3426027"/>
              <a:ext cx="412750" cy="606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5424774" y="3426027"/>
              <a:ext cx="6350" cy="81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431124" y="4235652"/>
              <a:ext cx="406400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4999324" y="4229302"/>
              <a:ext cx="441325" cy="2127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 flipV="1">
              <a:off x="5012024" y="4022928"/>
              <a:ext cx="9525" cy="409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5031074" y="4026102"/>
              <a:ext cx="412750" cy="2190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4396074" y="4022927"/>
              <a:ext cx="635000" cy="4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 flipV="1">
              <a:off x="3785964" y="2410444"/>
              <a:ext cx="4100" cy="619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 flipV="1">
              <a:off x="3794166" y="2410444"/>
              <a:ext cx="619166" cy="615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3785964" y="3017311"/>
              <a:ext cx="623268" cy="41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4003288" y="3021411"/>
              <a:ext cx="393643" cy="610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 flipV="1">
              <a:off x="3785964" y="2406345"/>
              <a:ext cx="836491" cy="2050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3790064" y="1590355"/>
              <a:ext cx="0" cy="8282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 flipV="1">
              <a:off x="3794166" y="1586255"/>
              <a:ext cx="405943" cy="4100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4200109" y="2000401"/>
              <a:ext cx="414145" cy="6027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3798265" y="1988098"/>
              <a:ext cx="405944" cy="4223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4396931" y="2611366"/>
              <a:ext cx="209122" cy="4223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4614255" y="2607266"/>
              <a:ext cx="397743" cy="619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4392830" y="3013210"/>
              <a:ext cx="639670" cy="2173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401031" y="3025512"/>
              <a:ext cx="209123" cy="610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3986886" y="3628278"/>
              <a:ext cx="635569" cy="82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4396931" y="3632378"/>
              <a:ext cx="213223" cy="8405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4615150" y="3629227"/>
              <a:ext cx="406399" cy="403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3379160" y="5064685"/>
              <a:ext cx="405500" cy="73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3375688" y="4639895"/>
              <a:ext cx="11574" cy="439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3379546" y="4643752"/>
              <a:ext cx="412830" cy="435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375688" y="3848957"/>
              <a:ext cx="7716" cy="8025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 flipV="1">
              <a:off x="3367972" y="3837383"/>
              <a:ext cx="432121" cy="408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3398837" y="4238638"/>
              <a:ext cx="393539" cy="4128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773085" y="5060441"/>
              <a:ext cx="432122" cy="11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4185915" y="5056583"/>
              <a:ext cx="837236" cy="38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3792376" y="4250213"/>
              <a:ext cx="1" cy="817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3803951" y="4246355"/>
              <a:ext cx="389681" cy="8295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788518" y="4242497"/>
              <a:ext cx="621175" cy="223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H="1">
              <a:off x="4201348" y="4458557"/>
              <a:ext cx="196770" cy="613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4398118" y="4462416"/>
              <a:ext cx="628891" cy="6018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5019293" y="4443124"/>
              <a:ext cx="0" cy="6288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 flipV="1">
              <a:off x="4398119" y="4443124"/>
              <a:ext cx="648181" cy="11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3996862" y="3625180"/>
              <a:ext cx="405113" cy="833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3367971" y="3632897"/>
              <a:ext cx="648182" cy="223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3375688" y="3015580"/>
              <a:ext cx="416689" cy="833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3792376" y="3027155"/>
              <a:ext cx="200628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3800698" y="3631641"/>
              <a:ext cx="195072" cy="6095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>
              <a:off x="3725913" y="1531825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6" name="Oval 205"/>
            <p:cNvSpPr/>
            <p:nvPr/>
          </p:nvSpPr>
          <p:spPr>
            <a:xfrm>
              <a:off x="4121426" y="1930969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7" name="Oval 206"/>
            <p:cNvSpPr/>
            <p:nvPr/>
          </p:nvSpPr>
          <p:spPr>
            <a:xfrm>
              <a:off x="4535084" y="2540569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8" name="Oval 207"/>
            <p:cNvSpPr/>
            <p:nvPr/>
          </p:nvSpPr>
          <p:spPr>
            <a:xfrm>
              <a:off x="4952371" y="3164683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9" name="Oval 208"/>
            <p:cNvSpPr/>
            <p:nvPr/>
          </p:nvSpPr>
          <p:spPr>
            <a:xfrm>
              <a:off x="5358771" y="3375140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0" name="Oval 209"/>
            <p:cNvSpPr/>
            <p:nvPr/>
          </p:nvSpPr>
          <p:spPr>
            <a:xfrm>
              <a:off x="4125057" y="4997112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1" name="Oval 210"/>
            <p:cNvSpPr/>
            <p:nvPr/>
          </p:nvSpPr>
          <p:spPr>
            <a:xfrm>
              <a:off x="4952371" y="4997112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12" name="Oval 211"/>
            <p:cNvSpPr/>
            <p:nvPr/>
          </p:nvSpPr>
          <p:spPr>
            <a:xfrm>
              <a:off x="5558343" y="4978970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13" name="Oval 212"/>
            <p:cNvSpPr/>
            <p:nvPr/>
          </p:nvSpPr>
          <p:spPr>
            <a:xfrm>
              <a:off x="5772429" y="4180685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4" name="Oval 213"/>
            <p:cNvSpPr/>
            <p:nvPr/>
          </p:nvSpPr>
          <p:spPr>
            <a:xfrm>
              <a:off x="3309461" y="4994723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" dirty="0">
                <a:solidFill>
                  <a:schemeClr val="tx1"/>
                </a:solidFill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234412" y="4955580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11</a:t>
              </a:r>
            </a:p>
          </p:txBody>
        </p:sp>
        <p:sp>
          <p:nvSpPr>
            <p:cNvPr id="216" name="Oval 215"/>
            <p:cNvSpPr/>
            <p:nvPr/>
          </p:nvSpPr>
          <p:spPr>
            <a:xfrm>
              <a:off x="3717526" y="5011516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" dirty="0">
                <a:solidFill>
                  <a:schemeClr val="tx1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642476" y="4972374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/>
                <a:t>10</a:t>
              </a:r>
            </a:p>
          </p:txBody>
        </p:sp>
        <p:sp>
          <p:nvSpPr>
            <p:cNvPr id="218" name="Oval 217"/>
            <p:cNvSpPr/>
            <p:nvPr/>
          </p:nvSpPr>
          <p:spPr>
            <a:xfrm>
              <a:off x="3325516" y="4582187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0466" y="4543045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12</a:t>
              </a:r>
            </a:p>
          </p:txBody>
        </p:sp>
        <p:sp>
          <p:nvSpPr>
            <p:cNvPr id="220" name="Oval 219"/>
            <p:cNvSpPr/>
            <p:nvPr/>
          </p:nvSpPr>
          <p:spPr>
            <a:xfrm>
              <a:off x="3310036" y="3778091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234986" y="3738949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13</a:t>
              </a:r>
            </a:p>
          </p:txBody>
        </p:sp>
        <p:sp>
          <p:nvSpPr>
            <p:cNvPr id="222" name="Oval 221"/>
            <p:cNvSpPr/>
            <p:nvPr/>
          </p:nvSpPr>
          <p:spPr>
            <a:xfrm>
              <a:off x="3719422" y="2969599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644373" y="2930457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14</a:t>
              </a:r>
            </a:p>
          </p:txBody>
        </p:sp>
        <p:sp>
          <p:nvSpPr>
            <p:cNvPr id="224" name="Oval 223"/>
            <p:cNvSpPr/>
            <p:nvPr/>
          </p:nvSpPr>
          <p:spPr>
            <a:xfrm>
              <a:off x="3712085" y="2345698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637036" y="2306556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15</a:t>
              </a:r>
            </a:p>
          </p:txBody>
        </p:sp>
        <p:sp>
          <p:nvSpPr>
            <p:cNvPr id="226" name="Oval 225"/>
            <p:cNvSpPr/>
            <p:nvPr/>
          </p:nvSpPr>
          <p:spPr>
            <a:xfrm>
              <a:off x="4317125" y="2949829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242075" y="2910687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16</a:t>
              </a:r>
            </a:p>
          </p:txBody>
        </p:sp>
        <p:sp>
          <p:nvSpPr>
            <p:cNvPr id="228" name="Oval 227"/>
            <p:cNvSpPr/>
            <p:nvPr/>
          </p:nvSpPr>
          <p:spPr>
            <a:xfrm>
              <a:off x="4538070" y="3570346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463021" y="3531204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17</a:t>
              </a:r>
            </a:p>
          </p:txBody>
        </p:sp>
        <p:sp>
          <p:nvSpPr>
            <p:cNvPr id="230" name="Oval 229"/>
            <p:cNvSpPr/>
            <p:nvPr/>
          </p:nvSpPr>
          <p:spPr>
            <a:xfrm>
              <a:off x="4935039" y="3959663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859990" y="3920522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18</a:t>
              </a:r>
            </a:p>
          </p:txBody>
        </p:sp>
        <p:sp>
          <p:nvSpPr>
            <p:cNvPr id="232" name="Oval 231"/>
            <p:cNvSpPr/>
            <p:nvPr/>
          </p:nvSpPr>
          <p:spPr>
            <a:xfrm>
              <a:off x="5361366" y="4165082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286317" y="4125940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19</a:t>
              </a:r>
            </a:p>
          </p:txBody>
        </p:sp>
        <p:sp>
          <p:nvSpPr>
            <p:cNvPr id="234" name="Oval 233"/>
            <p:cNvSpPr/>
            <p:nvPr/>
          </p:nvSpPr>
          <p:spPr>
            <a:xfrm>
              <a:off x="4954429" y="4390836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879380" y="4351694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20</a:t>
              </a:r>
            </a:p>
          </p:txBody>
        </p:sp>
        <p:sp>
          <p:nvSpPr>
            <p:cNvPr id="236" name="Oval 235"/>
            <p:cNvSpPr/>
            <p:nvPr/>
          </p:nvSpPr>
          <p:spPr>
            <a:xfrm>
              <a:off x="4330347" y="4379619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255298" y="4340477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21</a:t>
              </a:r>
            </a:p>
          </p:txBody>
        </p:sp>
        <p:sp>
          <p:nvSpPr>
            <p:cNvPr id="238" name="Oval 237"/>
            <p:cNvSpPr/>
            <p:nvPr/>
          </p:nvSpPr>
          <p:spPr>
            <a:xfrm>
              <a:off x="3722245" y="4176534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647196" y="4137392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22</a:t>
              </a:r>
            </a:p>
          </p:txBody>
        </p:sp>
        <p:sp>
          <p:nvSpPr>
            <p:cNvPr id="240" name="Oval 239"/>
            <p:cNvSpPr/>
            <p:nvPr/>
          </p:nvSpPr>
          <p:spPr>
            <a:xfrm>
              <a:off x="3930233" y="3579558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55184" y="3540416"/>
              <a:ext cx="319176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23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197685" y="3716323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4225394" y="3263080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4538111" y="3854868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3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888927" y="3947892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4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3916637" y="3090889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5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4514360" y="3154224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6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714261" y="3484753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7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712282" y="4153730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8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021534" y="4424883"/>
              <a:ext cx="290678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9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526728" y="3763824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10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3554438" y="3369959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11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784027" y="2697024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12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441128" y="2760359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13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4967601" y="3370810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14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4955724" y="4080892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15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4639304" y="4470753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16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4316945" y="4688121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17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3752667" y="4720927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18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347936" y="4131464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19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136210" y="2561373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20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089606" y="3787512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21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5127674" y="4334027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22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440652" y="4505038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24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986553" y="2138338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/>
                <a:t>25</a:t>
              </a:r>
              <a:endParaRPr lang="en-US" sz="1080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373987" y="3911720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26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449196" y="4252854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27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333409" y="4791201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28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3764879" y="1850081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29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036632" y="4729871"/>
              <a:ext cx="376171" cy="287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/>
                <a:t>23</a:t>
              </a:r>
              <a:endParaRPr lang="en-US" sz="108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575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Spaces</a:t>
            </a:r>
            <a:endParaRPr lang="en-US" dirty="0"/>
          </a:p>
        </p:txBody>
      </p:sp>
      <p:sp>
        <p:nvSpPr>
          <p:cNvPr id="349" name="Content Placeholder 2"/>
          <p:cNvSpPr>
            <a:spLocks noGrp="1"/>
          </p:cNvSpPr>
          <p:nvPr>
            <p:ph sz="quarter" idx="13"/>
          </p:nvPr>
        </p:nvSpPr>
        <p:spPr>
          <a:xfrm>
            <a:off x="868681" y="1485901"/>
            <a:ext cx="4918820" cy="3422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Subsets are a useful way to define distributed-memory colorings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color 1</a:t>
            </a:r>
            <a:br>
              <a:rPr lang="en-US" dirty="0" smtClean="0"/>
            </a:br>
            <a:r>
              <a:rPr lang="en-US" dirty="0" smtClean="0"/>
              <a:t>{ 4, 9, 10, 11, 16, 17, 18, 19, 24, 28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color 2</a:t>
            </a:r>
            <a:br>
              <a:rPr lang="en-US" dirty="0" smtClean="0"/>
            </a:br>
            <a:r>
              <a:rPr lang="en-US" dirty="0" smtClean="0"/>
              <a:t>{ 1, 2, 5, 6, 12, 13, 20, 25, 29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color 3</a:t>
            </a:r>
            <a:br>
              <a:rPr lang="en-US" dirty="0" smtClean="0"/>
            </a:br>
            <a:r>
              <a:rPr lang="en-US" dirty="0" smtClean="0"/>
              <a:t>{ 3, 7, 8, 14, 15, 21, 22, 23, 26, 27 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67661" y="1579552"/>
            <a:ext cx="2407659" cy="3299627"/>
            <a:chOff x="5867661" y="1579552"/>
            <a:chExt cx="2407659" cy="3299627"/>
          </a:xfrm>
        </p:grpSpPr>
        <p:sp>
          <p:nvSpPr>
            <p:cNvPr id="151" name="Freeform 150"/>
            <p:cNvSpPr/>
            <p:nvPr/>
          </p:nvSpPr>
          <p:spPr>
            <a:xfrm>
              <a:off x="6920108" y="3094340"/>
              <a:ext cx="1293012" cy="1655489"/>
            </a:xfrm>
            <a:custGeom>
              <a:avLst/>
              <a:gdLst>
                <a:gd name="connsiteX0" fmla="*/ 0 w 1440711"/>
                <a:gd name="connsiteY0" fmla="*/ 1222744 h 1839432"/>
                <a:gd name="connsiteX1" fmla="*/ 212651 w 1440711"/>
                <a:gd name="connsiteY1" fmla="*/ 414670 h 1839432"/>
                <a:gd name="connsiteX2" fmla="*/ 627321 w 1440711"/>
                <a:gd name="connsiteY2" fmla="*/ 0 h 1839432"/>
                <a:gd name="connsiteX3" fmla="*/ 1031358 w 1440711"/>
                <a:gd name="connsiteY3" fmla="*/ 212651 h 1839432"/>
                <a:gd name="connsiteX4" fmla="*/ 1440711 w 1440711"/>
                <a:gd name="connsiteY4" fmla="*/ 1026042 h 1839432"/>
                <a:gd name="connsiteX5" fmla="*/ 1222744 w 1440711"/>
                <a:gd name="connsiteY5" fmla="*/ 1834116 h 1839432"/>
                <a:gd name="connsiteX6" fmla="*/ 627321 w 1440711"/>
                <a:gd name="connsiteY6" fmla="*/ 1839432 h 1839432"/>
                <a:gd name="connsiteX7" fmla="*/ 622004 w 1440711"/>
                <a:gd name="connsiteY7" fmla="*/ 1228060 h 1839432"/>
                <a:gd name="connsiteX8" fmla="*/ 0 w 1440711"/>
                <a:gd name="connsiteY8" fmla="*/ 1222744 h 1839432"/>
                <a:gd name="connsiteX0" fmla="*/ 0 w 1440711"/>
                <a:gd name="connsiteY0" fmla="*/ 1222744 h 1839432"/>
                <a:gd name="connsiteX1" fmla="*/ 212651 w 1440711"/>
                <a:gd name="connsiteY1" fmla="*/ 414670 h 1839432"/>
                <a:gd name="connsiteX2" fmla="*/ 627321 w 1440711"/>
                <a:gd name="connsiteY2" fmla="*/ 0 h 1839432"/>
                <a:gd name="connsiteX3" fmla="*/ 1031358 w 1440711"/>
                <a:gd name="connsiteY3" fmla="*/ 212651 h 1839432"/>
                <a:gd name="connsiteX4" fmla="*/ 1440711 w 1440711"/>
                <a:gd name="connsiteY4" fmla="*/ 1026042 h 1839432"/>
                <a:gd name="connsiteX5" fmla="*/ 1222744 w 1440711"/>
                <a:gd name="connsiteY5" fmla="*/ 1834116 h 1839432"/>
                <a:gd name="connsiteX6" fmla="*/ 627321 w 1440711"/>
                <a:gd name="connsiteY6" fmla="*/ 1839432 h 1839432"/>
                <a:gd name="connsiteX7" fmla="*/ 611371 w 1440711"/>
                <a:gd name="connsiteY7" fmla="*/ 1233376 h 1839432"/>
                <a:gd name="connsiteX8" fmla="*/ 0 w 1440711"/>
                <a:gd name="connsiteY8" fmla="*/ 1222744 h 1839432"/>
                <a:gd name="connsiteX0" fmla="*/ 0 w 1440711"/>
                <a:gd name="connsiteY0" fmla="*/ 1222744 h 1839432"/>
                <a:gd name="connsiteX1" fmla="*/ 212651 w 1440711"/>
                <a:gd name="connsiteY1" fmla="*/ 414670 h 1839432"/>
                <a:gd name="connsiteX2" fmla="*/ 627321 w 1440711"/>
                <a:gd name="connsiteY2" fmla="*/ 0 h 1839432"/>
                <a:gd name="connsiteX3" fmla="*/ 1031358 w 1440711"/>
                <a:gd name="connsiteY3" fmla="*/ 212651 h 1839432"/>
                <a:gd name="connsiteX4" fmla="*/ 1440711 w 1440711"/>
                <a:gd name="connsiteY4" fmla="*/ 1026042 h 1839432"/>
                <a:gd name="connsiteX5" fmla="*/ 1222744 w 1440711"/>
                <a:gd name="connsiteY5" fmla="*/ 1834116 h 1839432"/>
                <a:gd name="connsiteX6" fmla="*/ 627321 w 1440711"/>
                <a:gd name="connsiteY6" fmla="*/ 1839432 h 1839432"/>
                <a:gd name="connsiteX7" fmla="*/ 611371 w 1440711"/>
                <a:gd name="connsiteY7" fmla="*/ 1241440 h 1839432"/>
                <a:gd name="connsiteX8" fmla="*/ 0 w 1440711"/>
                <a:gd name="connsiteY8" fmla="*/ 1222744 h 1839432"/>
                <a:gd name="connsiteX0" fmla="*/ 0 w 1436680"/>
                <a:gd name="connsiteY0" fmla="*/ 1226777 h 1839432"/>
                <a:gd name="connsiteX1" fmla="*/ 208620 w 1436680"/>
                <a:gd name="connsiteY1" fmla="*/ 414670 h 1839432"/>
                <a:gd name="connsiteX2" fmla="*/ 623290 w 1436680"/>
                <a:gd name="connsiteY2" fmla="*/ 0 h 1839432"/>
                <a:gd name="connsiteX3" fmla="*/ 1027327 w 1436680"/>
                <a:gd name="connsiteY3" fmla="*/ 212651 h 1839432"/>
                <a:gd name="connsiteX4" fmla="*/ 1436680 w 1436680"/>
                <a:gd name="connsiteY4" fmla="*/ 1026042 h 1839432"/>
                <a:gd name="connsiteX5" fmla="*/ 1218713 w 1436680"/>
                <a:gd name="connsiteY5" fmla="*/ 1834116 h 1839432"/>
                <a:gd name="connsiteX6" fmla="*/ 623290 w 1436680"/>
                <a:gd name="connsiteY6" fmla="*/ 1839432 h 1839432"/>
                <a:gd name="connsiteX7" fmla="*/ 607340 w 1436680"/>
                <a:gd name="connsiteY7" fmla="*/ 1241440 h 1839432"/>
                <a:gd name="connsiteX8" fmla="*/ 0 w 1436680"/>
                <a:gd name="connsiteY8" fmla="*/ 1226777 h 183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6680" h="1839432">
                  <a:moveTo>
                    <a:pt x="0" y="1226777"/>
                  </a:moveTo>
                  <a:lnTo>
                    <a:pt x="208620" y="414670"/>
                  </a:lnTo>
                  <a:lnTo>
                    <a:pt x="623290" y="0"/>
                  </a:lnTo>
                  <a:lnTo>
                    <a:pt x="1027327" y="212651"/>
                  </a:lnTo>
                  <a:lnTo>
                    <a:pt x="1436680" y="1026042"/>
                  </a:lnTo>
                  <a:lnTo>
                    <a:pt x="1218713" y="1834116"/>
                  </a:lnTo>
                  <a:lnTo>
                    <a:pt x="623290" y="1839432"/>
                  </a:lnTo>
                  <a:cubicBezTo>
                    <a:pt x="621518" y="1635641"/>
                    <a:pt x="609112" y="1445231"/>
                    <a:pt x="607340" y="1241440"/>
                  </a:cubicBezTo>
                  <a:lnTo>
                    <a:pt x="0" y="122677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4" name="Freeform 3"/>
            <p:cNvSpPr/>
            <p:nvPr/>
          </p:nvSpPr>
          <p:spPr>
            <a:xfrm>
              <a:off x="6366244" y="1620668"/>
              <a:ext cx="1095686" cy="2593281"/>
            </a:xfrm>
            <a:custGeom>
              <a:avLst/>
              <a:gdLst>
                <a:gd name="connsiteX0" fmla="*/ 0 w 1217428"/>
                <a:gd name="connsiteY0" fmla="*/ 1446028 h 2881423"/>
                <a:gd name="connsiteX1" fmla="*/ 5316 w 1217428"/>
                <a:gd name="connsiteY1" fmla="*/ 834656 h 2881423"/>
                <a:gd name="connsiteX2" fmla="*/ 0 w 1217428"/>
                <a:gd name="connsiteY2" fmla="*/ 0 h 2881423"/>
                <a:gd name="connsiteX3" fmla="*/ 409353 w 1217428"/>
                <a:gd name="connsiteY3" fmla="*/ 419986 h 2881423"/>
                <a:gd name="connsiteX4" fmla="*/ 829339 w 1217428"/>
                <a:gd name="connsiteY4" fmla="*/ 1031358 h 2881423"/>
                <a:gd name="connsiteX5" fmla="*/ 1217428 w 1217428"/>
                <a:gd name="connsiteY5" fmla="*/ 1658679 h 2881423"/>
                <a:gd name="connsiteX6" fmla="*/ 818707 w 1217428"/>
                <a:gd name="connsiteY6" fmla="*/ 2062716 h 2881423"/>
                <a:gd name="connsiteX7" fmla="*/ 606055 w 1217428"/>
                <a:gd name="connsiteY7" fmla="*/ 2881423 h 2881423"/>
                <a:gd name="connsiteX8" fmla="*/ 212651 w 1217428"/>
                <a:gd name="connsiteY8" fmla="*/ 2062716 h 2881423"/>
                <a:gd name="connsiteX9" fmla="*/ 0 w 1217428"/>
                <a:gd name="connsiteY9" fmla="*/ 1446028 h 288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7428" h="2881423">
                  <a:moveTo>
                    <a:pt x="0" y="1446028"/>
                  </a:moveTo>
                  <a:lnTo>
                    <a:pt x="5316" y="834656"/>
                  </a:lnTo>
                  <a:lnTo>
                    <a:pt x="0" y="0"/>
                  </a:lnTo>
                  <a:lnTo>
                    <a:pt x="409353" y="419986"/>
                  </a:lnTo>
                  <a:lnTo>
                    <a:pt x="829339" y="1031358"/>
                  </a:lnTo>
                  <a:lnTo>
                    <a:pt x="1217428" y="1658679"/>
                  </a:lnTo>
                  <a:lnTo>
                    <a:pt x="818707" y="2062716"/>
                  </a:lnTo>
                  <a:lnTo>
                    <a:pt x="606055" y="2881423"/>
                  </a:lnTo>
                  <a:lnTo>
                    <a:pt x="212651" y="2062716"/>
                  </a:lnTo>
                  <a:lnTo>
                    <a:pt x="0" y="144602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3" name="Freeform 2"/>
            <p:cNvSpPr/>
            <p:nvPr/>
          </p:nvSpPr>
          <p:spPr>
            <a:xfrm>
              <a:off x="5991119" y="2929590"/>
              <a:ext cx="1492095" cy="1840320"/>
            </a:xfrm>
            <a:custGeom>
              <a:avLst/>
              <a:gdLst>
                <a:gd name="connsiteX0" fmla="*/ 0 w 1663200"/>
                <a:gd name="connsiteY0" fmla="*/ 2030400 h 2044800"/>
                <a:gd name="connsiteX1" fmla="*/ 7200 w 1663200"/>
                <a:gd name="connsiteY1" fmla="*/ 1620000 h 2044800"/>
                <a:gd name="connsiteX2" fmla="*/ 0 w 1663200"/>
                <a:gd name="connsiteY2" fmla="*/ 806400 h 2044800"/>
                <a:gd name="connsiteX3" fmla="*/ 417600 w 1663200"/>
                <a:gd name="connsiteY3" fmla="*/ 0 h 2044800"/>
                <a:gd name="connsiteX4" fmla="*/ 633600 w 1663200"/>
                <a:gd name="connsiteY4" fmla="*/ 626400 h 2044800"/>
                <a:gd name="connsiteX5" fmla="*/ 1036800 w 1663200"/>
                <a:gd name="connsiteY5" fmla="*/ 1418400 h 2044800"/>
                <a:gd name="connsiteX6" fmla="*/ 1663200 w 1663200"/>
                <a:gd name="connsiteY6" fmla="*/ 1425600 h 2044800"/>
                <a:gd name="connsiteX7" fmla="*/ 1648800 w 1663200"/>
                <a:gd name="connsiteY7" fmla="*/ 2030400 h 2044800"/>
                <a:gd name="connsiteX8" fmla="*/ 820800 w 1663200"/>
                <a:gd name="connsiteY8" fmla="*/ 2037600 h 2044800"/>
                <a:gd name="connsiteX9" fmla="*/ 417600 w 1663200"/>
                <a:gd name="connsiteY9" fmla="*/ 2044800 h 2044800"/>
                <a:gd name="connsiteX10" fmla="*/ 0 w 1663200"/>
                <a:gd name="connsiteY10" fmla="*/ 2030400 h 2044800"/>
                <a:gd name="connsiteX0" fmla="*/ 0 w 1663200"/>
                <a:gd name="connsiteY0" fmla="*/ 2030400 h 2044800"/>
                <a:gd name="connsiteX1" fmla="*/ 7200 w 1663200"/>
                <a:gd name="connsiteY1" fmla="*/ 1620000 h 2044800"/>
                <a:gd name="connsiteX2" fmla="*/ 0 w 1663200"/>
                <a:gd name="connsiteY2" fmla="*/ 806400 h 2044800"/>
                <a:gd name="connsiteX3" fmla="*/ 417600 w 1663200"/>
                <a:gd name="connsiteY3" fmla="*/ 0 h 2044800"/>
                <a:gd name="connsiteX4" fmla="*/ 633600 w 1663200"/>
                <a:gd name="connsiteY4" fmla="*/ 626400 h 2044800"/>
                <a:gd name="connsiteX5" fmla="*/ 1036800 w 1663200"/>
                <a:gd name="connsiteY5" fmla="*/ 1418400 h 2044800"/>
                <a:gd name="connsiteX6" fmla="*/ 1663200 w 1663200"/>
                <a:gd name="connsiteY6" fmla="*/ 1425600 h 2044800"/>
                <a:gd name="connsiteX7" fmla="*/ 1648800 w 1663200"/>
                <a:gd name="connsiteY7" fmla="*/ 2030400 h 2044800"/>
                <a:gd name="connsiteX8" fmla="*/ 820800 w 1663200"/>
                <a:gd name="connsiteY8" fmla="*/ 2026968 h 2044800"/>
                <a:gd name="connsiteX9" fmla="*/ 417600 w 1663200"/>
                <a:gd name="connsiteY9" fmla="*/ 2044800 h 2044800"/>
                <a:gd name="connsiteX10" fmla="*/ 0 w 1663200"/>
                <a:gd name="connsiteY10" fmla="*/ 2030400 h 2044800"/>
                <a:gd name="connsiteX0" fmla="*/ 0 w 1657883"/>
                <a:gd name="connsiteY0" fmla="*/ 2030400 h 2044800"/>
                <a:gd name="connsiteX1" fmla="*/ 7200 w 1657883"/>
                <a:gd name="connsiteY1" fmla="*/ 1620000 h 2044800"/>
                <a:gd name="connsiteX2" fmla="*/ 0 w 1657883"/>
                <a:gd name="connsiteY2" fmla="*/ 806400 h 2044800"/>
                <a:gd name="connsiteX3" fmla="*/ 417600 w 1657883"/>
                <a:gd name="connsiteY3" fmla="*/ 0 h 2044800"/>
                <a:gd name="connsiteX4" fmla="*/ 633600 w 1657883"/>
                <a:gd name="connsiteY4" fmla="*/ 626400 h 2044800"/>
                <a:gd name="connsiteX5" fmla="*/ 1036800 w 1657883"/>
                <a:gd name="connsiteY5" fmla="*/ 1418400 h 2044800"/>
                <a:gd name="connsiteX6" fmla="*/ 1657883 w 1657883"/>
                <a:gd name="connsiteY6" fmla="*/ 1425600 h 2044800"/>
                <a:gd name="connsiteX7" fmla="*/ 1648800 w 1657883"/>
                <a:gd name="connsiteY7" fmla="*/ 2030400 h 2044800"/>
                <a:gd name="connsiteX8" fmla="*/ 820800 w 1657883"/>
                <a:gd name="connsiteY8" fmla="*/ 2026968 h 2044800"/>
                <a:gd name="connsiteX9" fmla="*/ 417600 w 1657883"/>
                <a:gd name="connsiteY9" fmla="*/ 2044800 h 2044800"/>
                <a:gd name="connsiteX10" fmla="*/ 0 w 1657883"/>
                <a:gd name="connsiteY10" fmla="*/ 2030400 h 204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7883" h="2044800">
                  <a:moveTo>
                    <a:pt x="0" y="2030400"/>
                  </a:moveTo>
                  <a:lnTo>
                    <a:pt x="7200" y="1620000"/>
                  </a:lnTo>
                  <a:lnTo>
                    <a:pt x="0" y="806400"/>
                  </a:lnTo>
                  <a:lnTo>
                    <a:pt x="417600" y="0"/>
                  </a:lnTo>
                  <a:lnTo>
                    <a:pt x="633600" y="626400"/>
                  </a:lnTo>
                  <a:lnTo>
                    <a:pt x="1036800" y="1418400"/>
                  </a:lnTo>
                  <a:lnTo>
                    <a:pt x="1657883" y="1425600"/>
                  </a:lnTo>
                  <a:lnTo>
                    <a:pt x="1648800" y="2030400"/>
                  </a:lnTo>
                  <a:lnTo>
                    <a:pt x="820800" y="2026968"/>
                  </a:lnTo>
                  <a:lnTo>
                    <a:pt x="417600" y="2044800"/>
                  </a:lnTo>
                  <a:lnTo>
                    <a:pt x="0" y="20304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cxnSp>
          <p:nvCxnSpPr>
            <p:cNvPr id="154" name="Straight Connector 153"/>
            <p:cNvCxnSpPr/>
            <p:nvPr/>
          </p:nvCxnSpPr>
          <p:spPr>
            <a:xfrm flipV="1">
              <a:off x="7116900" y="3101010"/>
              <a:ext cx="354279" cy="3616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 flipV="1">
              <a:off x="7481799" y="3095740"/>
              <a:ext cx="360045" cy="1885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 flipV="1">
              <a:off x="7847559" y="3287192"/>
              <a:ext cx="365760" cy="7286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8021867" y="4032999"/>
              <a:ext cx="182880" cy="7200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7473227" y="4744516"/>
              <a:ext cx="565785" cy="8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7836129" y="4004424"/>
              <a:ext cx="194310" cy="754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7473227" y="4201591"/>
              <a:ext cx="557212" cy="5514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7470369" y="3098596"/>
              <a:ext cx="2857" cy="7458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7467512" y="3284334"/>
              <a:ext cx="371475" cy="5457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7838987" y="3284334"/>
              <a:ext cx="5715" cy="731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7844702" y="4012996"/>
              <a:ext cx="365760" cy="28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7456082" y="4007281"/>
              <a:ext cx="397192" cy="1914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 flipV="1">
              <a:off x="7467512" y="3821545"/>
              <a:ext cx="8572" cy="368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7484657" y="3824401"/>
              <a:ext cx="371475" cy="197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6913157" y="3821544"/>
              <a:ext cx="571500" cy="3829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 flipV="1">
              <a:off x="6364058" y="2370309"/>
              <a:ext cx="3690" cy="557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 flipV="1">
              <a:off x="6371440" y="2370309"/>
              <a:ext cx="557249" cy="553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6364058" y="2916489"/>
              <a:ext cx="560941" cy="36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6559649" y="2920179"/>
              <a:ext cx="354279" cy="5498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 flipV="1">
              <a:off x="6364058" y="2366620"/>
              <a:ext cx="752842" cy="1845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6367748" y="1632229"/>
              <a:ext cx="0" cy="745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 flipV="1">
              <a:off x="6371440" y="1628539"/>
              <a:ext cx="365349" cy="369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6736788" y="2001270"/>
              <a:ext cx="372730" cy="5424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6375129" y="1990198"/>
              <a:ext cx="365350" cy="380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913928" y="2551139"/>
              <a:ext cx="188210" cy="380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7109520" y="2547449"/>
              <a:ext cx="357969" cy="557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6910237" y="2912799"/>
              <a:ext cx="575703" cy="195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917618" y="2923870"/>
              <a:ext cx="188211" cy="5498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6544888" y="3466360"/>
              <a:ext cx="572012" cy="7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6913928" y="3470050"/>
              <a:ext cx="191901" cy="7565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7110325" y="3467214"/>
              <a:ext cx="365759" cy="362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5997934" y="4759126"/>
              <a:ext cx="364950" cy="65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5994809" y="4376815"/>
              <a:ext cx="10417" cy="395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5998282" y="4380286"/>
              <a:ext cx="371547" cy="3923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5994809" y="3664971"/>
              <a:ext cx="6944" cy="7222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 flipV="1">
              <a:off x="5987865" y="3654554"/>
              <a:ext cx="388909" cy="3680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6015643" y="4015684"/>
              <a:ext cx="354185" cy="3715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6352467" y="4755307"/>
              <a:ext cx="388910" cy="104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6724014" y="4751834"/>
              <a:ext cx="753512" cy="34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6369829" y="4026101"/>
              <a:ext cx="1" cy="736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6380246" y="4022629"/>
              <a:ext cx="350713" cy="7465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366356" y="4019157"/>
              <a:ext cx="559057" cy="201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H="1">
              <a:off x="6737903" y="4213611"/>
              <a:ext cx="177093" cy="5521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6914996" y="4217084"/>
              <a:ext cx="566002" cy="541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7474054" y="4199721"/>
              <a:ext cx="0" cy="5660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 flipV="1">
              <a:off x="6914997" y="4199721"/>
              <a:ext cx="583363" cy="104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6553866" y="3463572"/>
              <a:ext cx="364602" cy="750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5987864" y="3470517"/>
              <a:ext cx="583364" cy="201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5994809" y="2914932"/>
              <a:ext cx="375020" cy="750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6369829" y="2925349"/>
              <a:ext cx="180565" cy="5486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6377318" y="3469387"/>
              <a:ext cx="175565" cy="5486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>
              <a:off x="6310012" y="1579552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6" name="Oval 205"/>
            <p:cNvSpPr/>
            <p:nvPr/>
          </p:nvSpPr>
          <p:spPr>
            <a:xfrm>
              <a:off x="6665974" y="1938782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7" name="Oval 206"/>
            <p:cNvSpPr/>
            <p:nvPr/>
          </p:nvSpPr>
          <p:spPr>
            <a:xfrm>
              <a:off x="7038266" y="2487422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8" name="Oval 207"/>
            <p:cNvSpPr/>
            <p:nvPr/>
          </p:nvSpPr>
          <p:spPr>
            <a:xfrm>
              <a:off x="7413824" y="3049124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9" name="Oval 208"/>
            <p:cNvSpPr/>
            <p:nvPr/>
          </p:nvSpPr>
          <p:spPr>
            <a:xfrm>
              <a:off x="7779584" y="3238536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0" name="Oval 209"/>
            <p:cNvSpPr/>
            <p:nvPr/>
          </p:nvSpPr>
          <p:spPr>
            <a:xfrm>
              <a:off x="6669241" y="4698310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1" name="Oval 210"/>
            <p:cNvSpPr/>
            <p:nvPr/>
          </p:nvSpPr>
          <p:spPr>
            <a:xfrm>
              <a:off x="7413824" y="4698310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12" name="Oval 211"/>
            <p:cNvSpPr/>
            <p:nvPr/>
          </p:nvSpPr>
          <p:spPr>
            <a:xfrm>
              <a:off x="7959199" y="4681983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13" name="Oval 212"/>
            <p:cNvSpPr/>
            <p:nvPr/>
          </p:nvSpPr>
          <p:spPr>
            <a:xfrm>
              <a:off x="8151876" y="3963526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4" name="Oval 213"/>
            <p:cNvSpPr/>
            <p:nvPr/>
          </p:nvSpPr>
          <p:spPr>
            <a:xfrm>
              <a:off x="5935205" y="4696160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" dirty="0">
                <a:solidFill>
                  <a:schemeClr val="tx1"/>
                </a:solidFill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867661" y="4660932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11</a:t>
              </a:r>
            </a:p>
          </p:txBody>
        </p:sp>
        <p:sp>
          <p:nvSpPr>
            <p:cNvPr id="216" name="Oval 215"/>
            <p:cNvSpPr/>
            <p:nvPr/>
          </p:nvSpPr>
          <p:spPr>
            <a:xfrm>
              <a:off x="6302464" y="4711274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" dirty="0">
                <a:solidFill>
                  <a:schemeClr val="tx1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6234919" y="4676046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/>
                <a:t>10</a:t>
              </a:r>
            </a:p>
          </p:txBody>
        </p:sp>
        <p:sp>
          <p:nvSpPr>
            <p:cNvPr id="218" name="Oval 217"/>
            <p:cNvSpPr/>
            <p:nvPr/>
          </p:nvSpPr>
          <p:spPr>
            <a:xfrm>
              <a:off x="5949655" y="4324878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882110" y="4289650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12</a:t>
              </a:r>
            </a:p>
          </p:txBody>
        </p:sp>
        <p:sp>
          <p:nvSpPr>
            <p:cNvPr id="220" name="Oval 219"/>
            <p:cNvSpPr/>
            <p:nvPr/>
          </p:nvSpPr>
          <p:spPr>
            <a:xfrm>
              <a:off x="5935723" y="3601192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868178" y="3565964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13</a:t>
              </a:r>
            </a:p>
          </p:txBody>
        </p:sp>
        <p:sp>
          <p:nvSpPr>
            <p:cNvPr id="222" name="Oval 221"/>
            <p:cNvSpPr/>
            <p:nvPr/>
          </p:nvSpPr>
          <p:spPr>
            <a:xfrm>
              <a:off x="6304170" y="2873549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236626" y="2838321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14</a:t>
              </a:r>
            </a:p>
          </p:txBody>
        </p:sp>
        <p:sp>
          <p:nvSpPr>
            <p:cNvPr id="224" name="Oval 223"/>
            <p:cNvSpPr/>
            <p:nvPr/>
          </p:nvSpPr>
          <p:spPr>
            <a:xfrm>
              <a:off x="6297567" y="2312038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6230023" y="2276810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15</a:t>
              </a:r>
            </a:p>
          </p:txBody>
        </p:sp>
        <p:sp>
          <p:nvSpPr>
            <p:cNvPr id="226" name="Oval 225"/>
            <p:cNvSpPr/>
            <p:nvPr/>
          </p:nvSpPr>
          <p:spPr>
            <a:xfrm>
              <a:off x="6842103" y="2855756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6774558" y="2820528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16</a:t>
              </a:r>
            </a:p>
          </p:txBody>
        </p:sp>
        <p:sp>
          <p:nvSpPr>
            <p:cNvPr id="228" name="Oval 227"/>
            <p:cNvSpPr/>
            <p:nvPr/>
          </p:nvSpPr>
          <p:spPr>
            <a:xfrm>
              <a:off x="7040953" y="3414221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6973409" y="3378993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17</a:t>
              </a:r>
            </a:p>
          </p:txBody>
        </p:sp>
        <p:sp>
          <p:nvSpPr>
            <p:cNvPr id="230" name="Oval 229"/>
            <p:cNvSpPr/>
            <p:nvPr/>
          </p:nvSpPr>
          <p:spPr>
            <a:xfrm>
              <a:off x="7398225" y="3764606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7330681" y="3729379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18</a:t>
              </a:r>
            </a:p>
          </p:txBody>
        </p:sp>
        <p:sp>
          <p:nvSpPr>
            <p:cNvPr id="232" name="Oval 231"/>
            <p:cNvSpPr/>
            <p:nvPr/>
          </p:nvSpPr>
          <p:spPr>
            <a:xfrm>
              <a:off x="7781919" y="3949483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714375" y="3914256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19</a:t>
              </a:r>
            </a:p>
          </p:txBody>
        </p:sp>
        <p:sp>
          <p:nvSpPr>
            <p:cNvPr id="234" name="Oval 233"/>
            <p:cNvSpPr/>
            <p:nvPr/>
          </p:nvSpPr>
          <p:spPr>
            <a:xfrm>
              <a:off x="7415676" y="4152662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7348132" y="4117434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20</a:t>
              </a:r>
            </a:p>
          </p:txBody>
        </p:sp>
        <p:sp>
          <p:nvSpPr>
            <p:cNvPr id="236" name="Oval 235"/>
            <p:cNvSpPr/>
            <p:nvPr/>
          </p:nvSpPr>
          <p:spPr>
            <a:xfrm>
              <a:off x="6854002" y="4142567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6786458" y="4107339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21</a:t>
              </a:r>
            </a:p>
          </p:txBody>
        </p:sp>
        <p:sp>
          <p:nvSpPr>
            <p:cNvPr id="238" name="Oval 237"/>
            <p:cNvSpPr/>
            <p:nvPr/>
          </p:nvSpPr>
          <p:spPr>
            <a:xfrm>
              <a:off x="6306711" y="3959790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6239167" y="3924562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22</a:t>
              </a:r>
            </a:p>
          </p:txBody>
        </p:sp>
        <p:sp>
          <p:nvSpPr>
            <p:cNvPr id="240" name="Oval 239"/>
            <p:cNvSpPr/>
            <p:nvPr/>
          </p:nvSpPr>
          <p:spPr>
            <a:xfrm>
              <a:off x="6493900" y="3422512"/>
              <a:ext cx="123444" cy="1234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6426356" y="3387284"/>
              <a:ext cx="287258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" dirty="0"/>
                <a:t>23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734607" y="3545600"/>
              <a:ext cx="261610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6759545" y="3137682"/>
              <a:ext cx="261610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7040990" y="3670291"/>
              <a:ext cx="261610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3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6456724" y="3754012"/>
              <a:ext cx="261610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4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6481663" y="2982710"/>
              <a:ext cx="261610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5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019614" y="3039711"/>
              <a:ext cx="261610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6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7199525" y="3337187"/>
              <a:ext cx="261610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7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7197744" y="3939267"/>
              <a:ext cx="261610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8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576071" y="4183304"/>
              <a:ext cx="261610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9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130745" y="3588351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10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155684" y="3233873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11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362314" y="2628231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12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6953705" y="2685233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13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7427531" y="3234639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14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7416842" y="3873712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15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7132064" y="4224587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16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841941" y="4420219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17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6334090" y="4449744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18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5969833" y="3919227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19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679279" y="2506145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20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7537335" y="3609670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21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571597" y="4101534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22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053277" y="4255444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24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544588" y="2125414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/>
                <a:t>25</a:t>
              </a:r>
              <a:endParaRPr lang="en-US" sz="1080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7793278" y="3721458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26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7860966" y="4028478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27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5956758" y="4512991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28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6345081" y="1865982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29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7489659" y="4457794"/>
              <a:ext cx="33855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/>
                <a:t>23</a:t>
              </a:r>
              <a:endParaRPr lang="en-US" sz="108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746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ANL 1">
      <a:dk1>
        <a:srgbClr val="3C3C3B"/>
      </a:dk1>
      <a:lt1>
        <a:sysClr val="window" lastClr="FFFFFF"/>
      </a:lt1>
      <a:dk2>
        <a:srgbClr val="636463"/>
      </a:dk2>
      <a:lt2>
        <a:srgbClr val="EFEEED"/>
      </a:lt2>
      <a:accent1>
        <a:srgbClr val="130D1F"/>
      </a:accent1>
      <a:accent2>
        <a:srgbClr val="F8B617"/>
      </a:accent2>
      <a:accent3>
        <a:srgbClr val="2682CF"/>
      </a:accent3>
      <a:accent4>
        <a:srgbClr val="EA7820"/>
      </a:accent4>
      <a:accent5>
        <a:srgbClr val="F4482D"/>
      </a:accent5>
      <a:accent6>
        <a:srgbClr val="229357"/>
      </a:accent6>
      <a:hlink>
        <a:srgbClr val="385AC7"/>
      </a:hlink>
      <a:folHlink>
        <a:srgbClr val="4E13D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ANL-Blue-Wide" id="{64C89943-3EC0-8A4A-9FEF-11116F6E1012}" vid="{59934223-617E-F64C-8B42-A10E8C8BA2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LANL-Blue-Wide</Template>
  <TotalTime>336</TotalTime>
  <Words>827</Words>
  <Application>Microsoft Macintosh PowerPoint</Application>
  <PresentationFormat>On-screen Show (16:10)</PresentationFormat>
  <Paragraphs>672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ＭＳ Ｐゴシック</vt:lpstr>
      <vt:lpstr>Wingdings</vt:lpstr>
      <vt:lpstr>Arial</vt:lpstr>
      <vt:lpstr>Office Theme</vt:lpstr>
      <vt:lpstr>Index Spaces</vt:lpstr>
      <vt:lpstr>PowerPoint Presentation</vt:lpstr>
      <vt:lpstr>PowerPoint Presentation</vt:lpstr>
      <vt:lpstr>PowerPoint Presentation</vt:lpstr>
      <vt:lpstr>PowerPoint Presentation</vt:lpstr>
      <vt:lpstr>Extras</vt:lpstr>
      <vt:lpstr>Index Spaces</vt:lpstr>
      <vt:lpstr>Index Spaces</vt:lpstr>
      <vt:lpstr>Index Spaces</vt:lpstr>
      <vt:lpstr>Index Spaces</vt:lpstr>
      <vt:lpstr>Index Spaces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Ben Bergen</cp:lastModifiedBy>
  <cp:revision>18</cp:revision>
  <dcterms:created xsi:type="dcterms:W3CDTF">2017-09-12T19:33:00Z</dcterms:created>
  <dcterms:modified xsi:type="dcterms:W3CDTF">2017-10-30T19:17:50Z</dcterms:modified>
</cp:coreProperties>
</file>