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06" r:id="rId6"/>
    <p:sldId id="310" r:id="rId7"/>
    <p:sldId id="312" r:id="rId8"/>
    <p:sldId id="314" r:id="rId9"/>
    <p:sldId id="315" r:id="rId10"/>
    <p:sldId id="316" r:id="rId11"/>
    <p:sldId id="318" r:id="rId12"/>
    <p:sldId id="321" r:id="rId13"/>
    <p:sldId id="317" r:id="rId14"/>
    <p:sldId id="319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3" r:id="rId24"/>
    <p:sldId id="336" r:id="rId25"/>
    <p:sldId id="339" r:id="rId26"/>
    <p:sldId id="340" r:id="rId27"/>
    <p:sldId id="307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8F018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243133"/>
    <a:srgbClr val="363E43"/>
    <a:srgbClr val="F8F018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903 488,'40'-1,"-34"2,0-1,0 0,1 0,0 0,0 0,1 0,-1 0,1 1,0-2,0 1,0 0,0 0,0 0,0 0,0 0,0-1,-1 1,1 0,-1 0,1-1,0 1,-1 0,1 1,0-1,-1 0,1 1,0-1,-1 0,1 1,0 0,1-1,-3 1,3 0,-2-1,1 1,-1 0,1-1,-2 1,1-1,0 0,0 0,-1 0,1 0,-1 0,0 0,-1 0,0-1,0 1,-1 0,0-1,0 1,-1 0,0-1,-1 1,1 0,-2 0,1 0,-1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663 611,'28'-1,"-23"1,1-1,-1 1,1 0,1-1,-2 1,1 0,1-1,-1 1,1-1,-1 1,2 0,-3-1,2 1,-1 0,0-1,0 1,0 0,-1 0,1 1,-1-1,1 0,-1 0,1 0,0-1,-2 1,1 0,-1-1,0 1,-1 0,0 0,-1 0,0-1,-1 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195 708,'17'0,"-14"0,0-1,0 1,1 0,-2-1,1 1,1 0,0-1,-1 1,1 0,0 0,0-1,0 1,0 0,0 0,1 0,-2-1,1 1,0 1,0-1,-1 0,1 0,0 1,0-1,-1 0,1 0,0 0,0 0,1 0,-1 0,2 0,-2 0,1 0,-1 0,1 0,0 0,2 0,-4 0,2 0,0 0,-1 0,0 0,0 0,-1 0,0 0,-1-1,1 1,-1 0,-1-1,0 1,0 0,0 0,-1 1,1-1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597 721,'25'2,"-20"-3,-1 0,0 0,1 1,0-1,0 1,0-1,0 0,0 0,0 0,0 0,0 0,0 0,0 0,-1 1,1 0,-1-1,0 0,-1 0,1 1,-1-1,0 1,0-1,-1 1,1-1,-1 1,0-1,1 0,-1 0,0 0,0 1,-1-1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860 400,'27'-4,"-22"3,1 1,1 1,0-1,1 1,0 0,0 1,1 0,-2 1,1-1,0 1,-1 1,-2 1,0-1,0 1,-4 0,1 1,-1-1,-1 1,-1 0,-1 0,1 1,-1 0,-1 0,1-1,0 1,0-1,0 0,0 0,2-1,0 0,0-2,1 1,1-1,1 0,1 0,1 0,-2 0,1 0,0 1,0-1,-1 1,0 0,-1 0,0 0,-1 1,-1-1,0 0,-1 1,-1-1,-1 1,0-1,-1 1,-1-1,0 1,-1-1,0 0,0 1,0-1,-1 0,1 0,0 0,1 0,-1 0,1-1,1 1,1 0,0-1,1 1,1 0,1-1,1 1,0 0,0 0,0 0,0 0,0 0,0-1,-2 1,0-1,-1 0,-1 0,-1 0,-2 0,0-2,-2 1,0-1,-2 0,3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1039 379,'2'0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1057 365,'-21'-6,"16"6,1 1,0 0,1 1,-2 0,1 1,1 1,0 0,1 0,1 0,0 0,2-1,0 1,2-1,0 0,1 1,0-2,2 1,0-1,0 0,2 0,0 0,1-1,0 1,0-1,1 0,0 0,0 0,0 0,1-1,0 1,0-1,0 1,0-1,1 0,-3-1,0 1,-2-1,-2 1,-1 0,-2 0,0 0,-2-1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1004 362,'2'0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996 319,'54'-5,"-39"3,0 0,0 0,3-1,2 0,0 1,1-1,1 1,0 0,0 1,0 1,-1-1,-2 2,-1 0,-2 0,-2 0,-3 1,-2-1,-2 0,-2 1,-2-1,-1 1,-2 0,0 1,-1 1,-1 2,0 2,0 1,0 1,-1 2,1 2,0 1,1 0,0 0,0-1,0 0,0-1,1-2,-1-1,-1-3,-1-2,-3-4,2-1,-1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1005 318,'-7'52,"8"-39,0 0,0 1,0-1,2-1,-3-1,3-2,0-1,1-1,1-2,1-2,3 0,-1-2,3-1,1 0,2-1,1 0,0-1,2 1,1 0,0 0,1 0,0 1,0 0,1 1,-2-1,0 1,-1 0,-2 0,-3 1,-2-1,-3-1,-3-1,-1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1013 346,'39'0,"-30"0,0-1,1 1,2-1,0-1,1 1,1-1,0 1,1 0,0 1,-1 0,1 0,-1 0,0 0,0 1,0-1,1 1,-3 0,1 0,-1 0,-2 0,-1-1,-1 1,-2 0,-1-1,-2 0,-2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1241 533,'34'4,"-29"-3,1-1,0 2,0-2,2 0,-1 1,1-1,0 1,0-1,0 0,0 1,1 0,-1-1,0 0,1 1,0-1,-1 0,1 0,-1 0,-1 1,1-1,-1 1,0-1,0 1,0 0,-1-1,0 1,0 0,-1-1,0 1,-1 0,0-1,-2 1,0-1,0 1,-1-1,-1 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1010 421,'42'0,"-31"0,0-1,1 0,0 1,1-1,1 0,-2 1,1-1,0 0,0 0,0 1,0-1,0 1,0 0,0 0,-1 0,0 0,-1 1,0-1,0 1,-2-1,0 0,-1 1,0-1,-2 0,-1 0,-1 0,-1 0,-1 1,-4-1,-1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1037 438,'2'31,"-1"-28,0-1,0-1,1-1,0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1075 431,'46'-9,"-36"8,0 1,1 0,0-1,1 1,1-1,0 1,1-1,-2 1,2 0,0 0,-1 0,0 0,0 1,-1-1,-1 1,-1 1,-2-1,0 1,-1 0,-3 1,0 0,-1 1,-1 1,0 1,-2 1,-2 0,1 1,-1 0,-1 1,0-2,1-2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1033 327,'-4'16,"6"-15,2 0,-2-2,1-1,1 0,0-1,-1 1,-1-1,-1 2,0-1,-2 3,-1 1,0-1,0 1,1-1,-1 0,1-1,1-1,-1 1,0-1,0 0,-1 0,1 0,-1 1,1 0,-1 0,4 1,-1-1,2 1,1 0,3-1,-2 0,2 0,1 0,2-1,-2 0,1 1,1-1,-2 0,0 1,-1-1,-3 1,0-1,-2 1,-6 0,0 0,-1 0,-1 1,-1-1,-1 1,-1-1,1 1,0-1,0 1,0-1,1 1,1-1,0 0,1 1,1-1,2 1,-1 0,2 0,2-1,2 0,1-1,1-1,2 0,0-1,0 0,0 1,-1 0,-2 0,-2 1,-2 0,-3 2,-3 0,-1 0,-2 2,1 0,0-1,2 0,1 0,3-1,2-2,3 1,3-2,2 0,1-1,1 1,0-1,-1 2,-2 0,-1 0,-2 1,-3 0,-3 2,-2 0,-2 1,0 0,1 0,1 0,2-1,4-1,2-2,2 0,3-1,0-1,0 2,-1-1,-1 1,-3 1,-3 1,-3 1,-3 0,0 1,1-1,0 0,1 0,6-1,4-2,1-1,2-1,-1 0,-1 1,-2 0,-4 0,-4 2,-3 1,-2 0,0 1,2-1,0 0,3 0,3-2,1-1,3-1,-1 0,0 0,-4 1,-3 2,-2 1,-2 0,1 1,0 0,3-2,7-1,-1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1326 320,'-20'-8,"15"6,-2 2,0 1,0 1,2 0,1-1,2 1,3-1,2 0,3 0,2-1,-1 1,1-1,-2 1,-1-1,-2-1,-2-1,-1 0,-3 1,-1 0,-1 1,0 1,-1 1,2 1,-1 0,3 0,1 1,2-1,2-1,2-1,1-1,2-1,-2-1,1-2,-2 0,-1 1,-1-1,-3 2,-1 0,-1 2,-1 1,0 0,2 2,-2-1,2-1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447 610,'2'0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1072 382,'2'0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1072 378,'-15'2,"14"0,1 0,1 0,1-1,0-1,2 1,-3-2,2 1,-1-1,-1-1,0 1,-2-1,0 1,-1 0,0 1,0 1,2 0,-2 1,2 0,2 0,-2-1,2 0,1-1,-1-1,0 0,-1-1,0 0,-2 1,0 0,0 2,0 0,0 2,1-1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199 709,'16'-3,"-13"3,-1-1,1 1,0 0,1-1,0 1,-1-1,1 1,0 0,0 0,0 0,1 1,-1-1,0 0,0 1,1-1,-1 1,0-1,0 0,0 1,0-1,1 1,-2-1,1 1,0 0,0-1,0 0,0 0,0 1,0-1,1 0,-1 0,1 1,0-1,0 0,1 0,0 0,0 0,0 0,0 0,-1 0,1 0,-1 0,0 0,-1 1,0 0,2-1,-3 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1138 366,'-2'16,"3"-16,2-2,0-1,0 0,1-1,1 1,-1 0,0 1,1 0,1 1,0 0,0 1,1 0,0 1,0-1,1 1,-2 0,-1 1,-1 0,0 0,-3 0,-1 1,-2 0,-1 0,-3 0,-1 0,0 0,-1-1,-1-1,1 0,-1-1,1 1,0-1,1 1,2-1,1 0,1 1,2-1,3 1,1-1,2 1,1-1,1 0,0-1,1 1,-1-1,-1 1,-1-1,-1 2,-2-1,0 0,-1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867 549,'-35'-13,"28"12,1-1,-1 1,0 0,0 0,-1 0,1 0,-1 1,0 0,1 0,0 1,0-1,-1 1,0 0,1 1,-1 0,1 0,-1 1,1-2,1 2,0-1,1 1,1 0,1 1,1 0,1 0,1 0,0 1,2-1,1-1,1 1,0-1,1-1,2 0,0 0,1-1,1-1,2 0,0-1,2 0,-2-1,2 0,1 0,-1 0,-1 0,0 1,0 0,-2 0,0 0,-2 1,-1-1,-1-1,-2 1,-1-1,-2 0,0 0,-2 0,0 0,-1-1,0 1,-2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1247 374,'18'2,"-15"-3,0 0,-2 0,-3 0,-1 2,-1 1,1 1,-3 0,3 0,0 0,2 0,1 0,2-1,1 0,0-1,2-1,-2 0,0-1,0 0,-1-1,-1 1,-1-1,-1-1,0 1,-2 1,-1 0,1 1,-2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1146 360,'26'-2,"-20"2,1 0,0 0,1 1,-3 0,1 0,-1 0,0 0,-1 1,-2 0,1 1,-1 0,-1 0,0 1,-1 0,1 0,-1 0,0-1,-1 0,1-2,-1 0,-1-1,1 0,1-1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1141 368,'-3'23,"5"-19,-1 0,1-1,1 0,1-2,1 0,-1 0,2-2,0 1,0-1,2 0,-3-1,2 1,-1 0,-1 0,0 1,-2 0,0 0,0 0,-2 0,1 0,0 0,1 0,-2 0,2-1,0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655 481,'15'6,"-10"-8,0-1,0-1,1 0,-1-1,1 1,-2 0,0 1,-1 0,-1 1,0 1,-1 0,1 1,-2-1,-2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667 541,'-9'34,"6"-27,1 0,1-2,0-1,1-2,2-4,1-2,1 0,0-1,1-1,1 1,-3 1,1 1,0 1,0 1,-2 3,-3 1,0 2,-2 0,1 0,1-1,1 0,1-2,1-1,2-1,1-3,0 0,1-2,-1 0,-1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732 540,'-16'26,"14"-18,1 0,0-2,2-1,0-1,1-1,2-4,-2-1,2-2,-1-1,-1 0,0 0,0 1,-4 1,-1 1,-1 1,0 1,-1 0,1 0,1 1,1-1,1 1,3-1,1 0,0-1,2 1,1-1,0 0,-1 1,0-1,-2 1,0-1,-1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757 566,'-10'29,"8"-26,3-1,1-5,1-2,1-1,0 0,0 1,-1 1,0 2,-2 2,-1 2,-1 2,-1 1,1 1,0-1,-1-1,1 0,2-2,1-5,1-1,1-2,0-1,0 1,0 0,0 2,-1 1,1 2,-3 1,1 2,-2 2,-1 0,0 2,0 0,-1 0,1-1,2-1,1-2,1-2,2-2,2-2,-2-2,0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851 518,'-18'34,"15"-24,1-1,1 0,1-2,2-1,1-1,1-3,1-1,1-1,-1-3,0 0,-1-1,-1 0,-1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966 549,'-21'3,"16"0,2 0,1 0,2 0,2-1,1 0,2 0,-2 0,1 0,0 0,0 0,-4 1,0-1,-3 1,-1-1,1 0,-1 0,1-2,0 0,2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1005 549,'-24'6,"22"-3,0-1,2 1,2-1,0 0,2-1,-1 1,1 0,-1 1,-2 0,-1 0,-2 1,-1 0,0-1,-1 0,1 0,0-2,1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1150 618,'-24'-3,"20"3,1 1,-1-1,0 0,-1 1,1-1,-1-1,0 1,0-1,0 0,0 1,1-1,-1 0,0 0,0 0,1 1,0-1,-1 0,1 0,0 0,0-1,0 1,0-1,1 0,-1 0,1-1,1 1,-1-1,1 0,1 0,-1-1,2 1,0-1,0 0,0 1,0-1,0 1,0-1,1 1,1 0,0 0,0 0,1 1,0-1,0 1,1 0,-1 1,1-1,1 1,-1 0,1 1,0-1,0 1,1 0,0-1,0 1,0 0,1 0,-1 0,1 0,0 1,0 0,0-1,0 2,0-1,-1 0,0 1,0 0,-1 0,0 0,0 1,-2 1,1 0,-2 0,1 0,-1 1,1 0,-3 0,1 0,0 0,0 0,-1 0,0-1,0 1,0-2,-1 1,0-1,0 0,-2-1,1 0,-1 0,0 0,0-1,0 0,-1 0,0 0,0-1,0 0,0 0,0 0,1-1,0 1,0-1,1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917 551,'-17'3,"14"1,1 0,1 2,1-2,1 1,1-1,1 0,0-1,0-1,0-1,1-2,-1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625 612,'32'-3,"-24"3,0 0,2 1,0-1,2 0,-2 0,3-1,0 2,0-1,1 0,0 1,1 0,0-1,0 1,0-1,1 1,1-1,-1 0,1 0,-1 0,1 0,0 0,0 0,-2 0,-2 1,0-1,-2 0,-1 0,-2 0,-1 0,-1 0,-2 1,-1 0,-2-1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665 627,'3'26,"-3"-20,1 1,-1-1,0 1,0-1,-1 1,1-3,-1 0,-1-2,0 0,0-1,-1-2,0 0,0 0,0-1,0 0,0 0,2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714 661,'-15'-5,"12"8,-1 1,2 3,-2-1,3 1,0 0,2-2,1-1,1-3,-1-1,2-2,-1-2,1-3,-1 0,-1 2,0-2,-2 3,1 1,-1 1,-1 2,0 2,1 1,-1 2,1 1,1-1,0 0,0-2,1 0,1-2,1-1,-1-4,0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740 642,'-7'28,"6"-21,1 0,1-1,1-1,0-1,0-2,1-3,1-1,0-3,-1-1,0-1,0-1,-1 1,-1 2,0 1,-1 1,0 1,0 3,0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797 664,'-16'-5,"12"9,1 2,0 1,1-1,2 0,0 0,2-3,0-1,1-2,1-3,-1-2,1-2,0 0,0 0,-4 1,2 1,-2 2,0 1,0 0,-1 2,0 2,1-1,0 2,-2 0,1 1,1 1,0 0,1 0,1-1,-2 0,3-2,0 0,1-3,1 1,-2-3,2 1,-1-1,1-1,-2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863 639,'-23'5,"19"0,1 0,1 0,2 0,1-1,2 0,0-1,1 0,0 0,-1-1,0 0,-2 1,-1-1,-1 1,-2-1,0 1,-1-1,0 0,0-1,2-1,1-3,1 1,1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864 656,'9'24,"-10"-17,0 0,0-1,-1-1,0-2,1-2,1-3,1-2,1-3,0 0,1 0,1 0,-1-1,2 3,-2 0,0 2,0 1,-1 1,-1 2,-2 2,1-1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913 663,'-1'22,"1"-17,1-2,1 1,1-2,1-1,0 0,0-1,0 0,-1 0,-1-1,0 0,-1-2,-1-1,0-1,0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917 648,'2'0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1220 598,'31'0,"-24"0,0 1,0-1,1 0,0 1,1-1,0 0,1 0,1 1,0 0,1-1,-2 1,2 0,-1 0,1 0,-3 0,0 0,0 0,-2 0,-1 0,-1 0,-2 0,1 1,-2-1,0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971 644,'1'40,"-1"-31,-1 0,1-1,0-2,0-2,0-2,0-4,0-1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978 645,'13'9,"-14"-4,-2 0,0 1,1-1,0-1,1-1,2-4,1-3,1-1,0 1,-1 0,0 0,-1 2,1 0,0 0,0 2,0-1,0 3,1 0,-1 0,0 2,0 1,-2 2,1-3,-1 0,0-1,0-1,0-4,1-1,0-2,1-1,1-1,-1 0,0 2,0 2,0 1,-1 2,-1 2,-1 0,1 1,-1-1,2 0,0-1,1 0,2-1,0-1,1 0,-1 0,0 0,-1 1,-1 1,-3 2,0 0,0 2,0 1,0-3,1 1,2-1,0-1,1-2,0-2,0-2,-1 0,-1-2,0-1,-2 0,-1 1,1 0,-3 2,1 0,1 2,0 1,4 1,1 0,1-1,2 0,1 0,0-1,-2 1,0 1,-1 1,-2 1,-2 2,0 1,-1 2,0 1,0 0,2 0,0-1,1-1,0-2,1 0,0-3,-1-2,0-1,-2-2,0-1,-2-1,-1 0,-1 1,-1 1,0 1,1 0,0 2,2 0,2 0,1 1,3-1,3 1,0-1,3 0,3 0,0 1,-2-1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718 748,'-20'3,"17"1,0 2,1 1,0-1,2 0,0 0,2-3,0 0,1-3,1-2,0 0,0-3,0 0,-2-1,0 1,0-1,-1 2,-1 0,-1 1,1 1,-1 2,0 1,0 2,0 2,0 0,1 2,0 1,0-1,2-1,0-1,2-2,-2-3,2-2,1-2,0-2,1-2,-2 2,0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762 739,'1'31,"-1"-23,0-1,2-1,-2 0,0-1,0-1,-2 0,1-2,-1-1,-1 0,-1-2,1-1,-1-2,0-1,2-2,1-2,0 0,2 0,1 0,-1 1,1 1,0 2,-1 1,0 1,1 1,-1 1,1 1,0 0,2 0,-2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808 748,'-16'0,"12"5,1 1,1 1,1 0,1-2,1 0,1-2,1-1,1-4,0-2,0-2,1-1,0 0,-4 0,1 2,-1 2,-1 0,0 2,-1 0,0 1,0 2,0 0,-1 2,1 1,1 1,1-1,1 1,-1-2,1 0,2-3,0-1,0-2,0-3,0 0,-2-1,0-1,-2 2,-1 1,0 0,-1 2,1 2,0 0,1 1,1 2,1 1,2 0,0 2,1 0,1-1,0 0,1 0,-1 0,-1-1,-1-1,0-2,-3 1,-1-4,0-2,-1-1,1-3,-2 1,1-1,-1 1,1 1,0 1,-1 1,0 2,0 1,-2 3,-1 1,-3 3,-1 4,-2 3,2-1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907 826,'0'36,"0"-27,0 0,0 1,1 0,-1 1,-1-1,0 0,0-3,-1 0,0-4,-1-1,0-1,-1-3,0 0,0-2,0-1,1 0,0-1,1 1,1-2,1 1,1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956 840,'-17'3,"15"2,0 2,1 0,0 1,1-2,1 0,0-2,1-2,0-2,0-3,0-2,1-1,-1 0,0-1,-1 1,0 2,-1 1,0 2,-1 4,0 1,1 2,0 2,2-2,0 1,0-3,2-1,-2-3,2-3,-1-2,1-3,0-1,-1-1,-1 1,-1 2,1 2,-2 1,0 2,0 3,0 2,0 2,0 1,1 2,0-1,0 1,1-1,0-1,0-2,1-2,-1-2,0-2,2-3,-2-1,2-2,0 0,-1 0,0 3,-1 1,1 2,-2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1054 840,'-9'-21,"6"21,0 1,0 2,0 3,1 0,1 2,1 0,1-1,1-1,0-2,1-1,0-2,0-2,0-3,0-1,-1-2,-1 0,0 1,0 1,-1 1,-1 1,1 2,-1 1,0 3,1 1,0 3,1 0,0 0,2 0,0-1,2-2,0-2,1-2,0-2,0-2,1-2,-2-1,-1 0,0 1,-2 1,0 1,-1 1,0 1,0 1,0 3,-1 1,1 1,-1 3,1 2,0 0,1 1,0-1,0-3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1200 802,'-6'43,"6"-29,1 1,0 0,0 1,0 0,1-2,-2-3,1-1,-1-4,-1-4,1-5,-2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1205 806,'26'10,"-24"-7,-3 3,-1 0,-3 1,0 0,1 0,1-2,2-3,2-2,2-2,1-4,1 0,0-1,0 0,-1 1,-2 2,0 0,0 3,-2 0,0 2,0 0,0 3,-2 1,2 1,-1 1,0 2,1 1,-1 0,1 2,-1-1,1-1,0 0,0-2,0-2,0-3,0-2,0-4,0-3,1-2,0-3,1-1,0 1,0 2,-1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192 414,'24'3,"-20"-2,1 0,-1-1,0 1,1-1,-1 1,1-1,-1 1,1-1,-1 1,1 0,0-1,-1 1,0-1,1 0,-1 1,1-1,-1 0,0 0,1 0,-1 0,0 0,0 0,0 0,-1 0,1-1,-1 1,1 0,-1 0,0 0,-1 0,1 0,-1-1,0 1,0 0,-1 0,0 0,0-1,0 1,-2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1268 805,'-4'39,"4"-27,-1 1,1-1,0-1,0-1,0-3,0-2,-2-4,1 0,1-2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1242 848,'33'-3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1302 804,'1'39,"1"-26,-2 2,0 0,1 1,-1-2,1-2,-1-3,0-1,-1-7,0-2,-1-4,0-4,1-3,-1 2,1 2,1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1306 808,'20'-4,"-15"6,-1 2,-1-1,-2 2,-2 2,-2 1,-2 2,-1 1,-1 1,0-2,2-2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371 329,'14'16,"-9"-17,-1-1,2-3,0 0,0-1,-1 2,-1 0,-1 1,-1 2,-1 0,-1 2,1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373 421,'15'25,"-12"-23,1-3,1-2,0-2,-1-2,0 1,0 1,-1 0,-2 2,0 1,0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369 517,'22'12,"-17"-13,1-3,-1-1,1-2,1-1,-2 1,-1 1,-1 1,0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376 582,'14'22,"-10"-21,0-1,3-2,-1-4,0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420 597,'10'-14,"-7"11,1 0,-1 0,0 0,0 1,1 0,-3-1,1 2,0 0,-2 0,1 1,-2 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435 593,'-17'-1,"15"1,0 0,0 0,0 0,1 0,-1 0,1 0,1 1,-1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667 418,'25'-1,"-21"2,0-1,1 1,-2-1,0 0,1 1,1-1,-1 1,0-1,0 0,1 0,-1 0,0 1,1-1,-2 0,1 0,0 1,0-1,0 0,0 0,0 0,0 0,0 0,-1 0,1 1,-1-1,0 0,0 0,-1 0,1 0,-2 0,2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355 367,'17'0,"-14"0,1 0,0 0,0 0,1 0,-1 0,1 1,0-1,0 0,0 0,0 0,0 0,1 0,-1 0,1 0,-1 0,0 0,0 0,0 0,-1 0,0 0,-1 0,-1 0,0-1,0 1,-1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353 467,'18'-3,"-14"4,0-1,0 0,1 1,-1-1,1 1,0-1,-1 0,1 0,-1 0,1 1,-2-1,1 0,0 0,0 0,0-1,-1 1,0 0,-1 0,1-1,-2 1,0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528 426,'18'-5,"-15"3,3 1,-1-1,1 2,1 0,0 1,-1 1,-1 0,-1 0,-2 0,-1 0,-3-1,-1 1,-2-1,-1 1,0-1,0 0,-1 0,2 0,2-1,1 0,1 1,4-1,-2 0,3 0,1 0,0 0,0 0,-2-1,0 1,-2-1,-1 0,-2 0,0 1,-2-2,0 0,0 0,0-1,0 0,1 0,1 0,0-1,1 1,0-1,1 1,0 1,0 0,1 1,-1 2,1 0,0 3,0 2,1 1,-1 2,1 1,0 1,0 1,-1-2,0 0,0-3,-1-2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623 416,'0'36,"1"-30,-1-2,0-1,0-2,0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630 415,'28'-12,"-22"12,-1-1,1 1,-2 1,0 1,0-1,-1 2,0 1,-1 1,0 2,0 1,-1 1,-1 0,0 0,0 0,-1-2,1-2,-2-1,0-2,-2-1,0-1,-1-2,0-1,1-3,0 0,1-2,0 2,2 1,0 1,1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650 421,'20'2,"-21"0,-1 0,-2 1,1 0,0 0,0 0,2-1,2-1,1 0,2 0,-1-2,0 1,0 0,-5 1,-1 2,-1 0,1 0,0 0,0-1,3 0,2-1,1 0,2-1,1 0,-1 0,1 0,-1 0,-2 0,-1-1,-2 0,-1-1,-2-2,0 1,-1-1,0 1,1 0,1 0,1 1,0 1,1 3,-1 0,1 2,0 1,1 0,-1-1,1-1,1-2,-1-1,0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680 444,'2'0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621 486,'37'-4,"-28"4,-1-1,0 0,-1 1,-2-1,-1 1,-1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458 513,'25'2,"-21"0,-1 1,-1 0,-1 1,-1 1,-1 1,0 0,0 1,-1 0,1-1,0 0,1-1,0-1,2 0,-1 0,0 0,-28 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495 593,'-13'9,"11"-6,-2-1,1 0,-1-1,1 1,-1 0,0-1,0 0,0 0,1-1,0 1,0-1,2 0,0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192 522,'18'-5,"-16"5,0 0,1 0,-1 1,1-1,0 1,-1-1,0 0,1 1,0-1,0 0,0 0,0 0,0 1,0-1,2 0,-3 0,1 0,1 0,-1 1,1-1,0 0,-1 0,1 0,-1 0,0 0,0 0,0-1,0 1,0 0,-2 0,2 0,-2-1,1 1,-1 0,0 0,0 0,0 0,0 0,-1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444 406,'15'5,"-12"-4,0 0,-1 0,0 1,1 0,-1 1,0 1,-1 0,2 0,-3 1,1 0,-1 1,1-1,-1 1,1 1,-1-1,0 0,1 0,-1 0,0 0,0 1,0-1,1 1,-1-1,1 0,-1 0,1 0,-1 0,0 0,1-1,-1 0,0 0,-1-1,1-1,-1 0,1 0,0-1,0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483 371,'14'-10,"-11"9,-1-1,-1 0,0 0,-1-1,0 0,0 0,0 0,0 0,0-1,-1 0,1 0,-1 1,0-1,1 0,-1 0,1 0,-1 0,0 1,0-1,0 1,0 1,1-1,-2 2,2-1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395 182,'2'0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395 182,'2'0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378 187,'18'-4,"-14"4,1 0,-2-1,2 1,0 0,1-1,-1 1,1-1,0 1,-1-1,1 1,0 0,1 0,-3 0,2 0,-1 0,1 0,0 0,-1 0,1 0,-1 0,0 0,0 0,2 0,-3 0,1 0,1 0,-2-1,2 1,-1 1,0-1,-1 0,2 0,-2 0,0 0,1 0,-1 1,0-1,-1 0,1 0,-1 0,0 0,-1 0,1 1,-2-1,0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336 661,'15'23,"-12"-18,-1-1,2-1,-3 0,2-1,0-1,0 0,-1-2,1-2,-1-1,1-2,0-1,0 0,1-4,-1 1,1 0,0 0,0 1,-2 2,0 2,0 1,-1 1,0 1,0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646 681,'8'18,"-5"-15,0 1,-2-1,1 0,0-1,1 0,0-1,1-2,-2-1,2-2,0 0,1-2,1-1,0-1,0 0,1-1,-1 1,0 1,-2 2,0 0,-2 2,-1 1,0 2,-1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551 730,'26'0,"-20"-1,-2 1,1-1,-1 1,0-1,-1 1,0 0,0-1,-1 1,0 0,1 1,-1-1,0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641 682,'17'13,"-14"-10,0 0,0 0,-1-1,0 0,-1 0,2-2,0 0,2-3,0-2,2-1,1-3,1-1,-1 1,-3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328 974,'8'15,"-6"-12,0-1,1 1,-1-1,0 1,-1-2,1 1,0-1,0-1,-1 0,1-1,1-2,-3 1,2-2,0 0,1-1,-1-1,1 0,0 0,0 0,0 0,1 0,-1 0,1 1,-1 0,1 0,0 1,-1 0,0 1,0 0,-1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195 615,'25'0,"-20"0,-2-1,2 1,0-1,0 1,-1-1,1 1,0 0,0 0,0 0,0 0,1 0,-1 0,0 0,0 0,0 0,0 0,0 0,2 0,-3 0,1 0,1 0,-1 0,0 0,1 0,-1 0,0 0,1 0,-1 0,0 0,1 0,-1 0,0 0,0 0,0 0,-1 0,1 0,-1 0,0 0,1 0,-3 0,1 0,-1 0,0 0,-1 0,1 0,-1 0,-1 1,2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611 728,'19'-16,"-17"12,-1 1,0 0,0 0,-2 0,0 0,-2 1,0 0,0 0,-2 1,1-1,-2 1,1 1,-1 0,1 0,-1 1,0 0,0 0,1 1,-2 0,1 0,1 1,1 1,0 0,0 0,2 0,0 0,1-1,1 0,2 0,-1-1,2 0,0 0,1 0,0 0,0 0,0-1,1 0,0-1,-1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656 950,'19'21,"-16"-16,1-1,0 2,0-1,0 0,-1-1,0 0,0-2,0 0,0-2,0-1,0-1,0-2,1-1,0-1,0-2,2-2,0 0,2-2,-1 0,2 0,0 1,0 1,0 0,-2 3,-1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661 953,'-9'18,"8"-14,1 1,0 0,0-1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418 604,'15'10,"-12"-8,0 0,-1-1,-1 0,0 0,0 0,0 0,-1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312 984,'22'-6,"-18"6,-1 1,1 1,-2 1,1 0,-1 1,-1-1,0-1,0-1,1 0,-1-2,1-1,0 0,1-3,0 0,1-1,-1-1,1 0,1-1,1 0,-2 0,1-1,1 1,-1-1,2 1,-2 1,1 0,1 2,-3 1,0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517 773,'-16'7,"14"-6,-1 1,2-1,-2 1,0 0,1 1,-1 0,1 0,0 1,-17 77,19-72,0 0,0 0,1 1,0-1,1 0,-1 0,1-1,1-1,0-1,0-1,1 0,0-2,1 0,0 0,0-1,0-1,1 0,0 0,0-1,0 0,1 0,0 0,0-1,1 0,-1 0,1 0,1-1,-1 0,0-1,1 1,-1 0,1-1,0 1,-1-1,1 1,-1-1,0 0,1 0,-2 0,1-1,-3 1,1-2,-1 0,0 0,-1-2,1 0,-3 0,0-2,0 0,-1 0,0 0,-1 0,0 0,-1 0,-1 0,0 0,0 0,-1 1,-1 1,0 0,-1 1,-2 1,1 0,-1 1,0 0,-1 1,1 0,-1 0,-1 0,1 1,0 1,-1 0,0 0,0 1,0 0,0 1,0 0,1-1,0 1,0 0,0 0,1 0,1 0,0 0,1 0,1-1,1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471 645,'-6'23,"4"-16,1-2,-1 2,0 0,1 1,-1-1,0 0,0 1,1-1,-2 0,0 0,0 0,0 0,0-1,0 0,-1-1,0 1,1-1,-1-1,0-1,0 0,0-1,1 0,-1-1,0-1,1 0,-1-1,1 0,0-1,0 0,0-1,0 1,0-1,1 0,0-1,0 0,1-1,-1-1,2 1,-2-2,1 1,0-1,0 1,0 0,0 0,0 0,0 0,0 0,-1 1,1 0,0 0,0 0,1 1,0 0,-2 0,2 0,2 1,-2-1,2 1,0-1,1 0,1 1,0-1,1 1,0-1,0 1,1-1,0 1,0 0,0 0,0 1,-1 0,0 1,0 2,-2 0,1 0,-1 2,2 0,-3 1,2 0,0 1,-1 1,1 0,-1 1,-1 1,0 2,0-2,-1 3,-1 1,-1 1,1-2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503 510,'-13'-11,"10"10,0-1,-1 1,0 0,-1 0,0 0,0 0,-1 0,-1 1,1 0,-1-1,0 1,-1 0,1 1,0-1,-1 1,1-1,0 1,1 0,0 1,0-1,1 1,1 0,0-1,2 1,0 0,1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328 973,'13'9,"-9"-7,-3-1,2 1,0-1,-1 1,1 0,-2 0,1-1,-1 1,1-2,-1 0,0 0,-1-2,1-1,0 0,0-2,1 0,-1-1,3-1,-3 0,2 1,1-1,-1 0,1 1,0 1,0 0,0 1,0 0,0 0,-1 1,1 0,-1 1,0 0,-1 0,1 0,-2 2,0 0,0 2,-1-1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7-09-25T09:06:30"/>
    </inkml:context>
    <inkml:brush xml:id="br0">
      <inkml:brushProperty name="width" value="0.09701" units="cm"/>
      <inkml:brushProperty name="height" value="0.09701" units="cm"/>
      <inkml:brushProperty name="color" value="#f8f018"/>
      <inkml:brushProperty name="ignorePressure" value="0"/>
    </inkml:brush>
  </inkml:definitions>
  <inkml:trace contextRef="#ctx0" brushRef="#br0">707 846,'2'0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48A339-1AF4-4746-BD98-06344EA7219A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  <a:endParaRPr lang="zh-CN" altLang="en-US"/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  <a:endParaRPr lang="zh-CN" altLang="en-US"/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  <a:endParaRPr lang="zh-CN" altLang="en-US"/>
          </a:p>
          <a:p>
            <a:r>
              <a:rPr lang="zh-CN" altLang="en-US"/>
              <a:t>除了简单类型外，引用类型也可以进行强制类型转换。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75031" y="659420"/>
            <a:ext cx="1052449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95020" y="1746123"/>
            <a:ext cx="9134856" cy="202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44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l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371600" indent="-45720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143000" indent="0">
              <a:buNone/>
              <a:defRPr lang="zh-CN" altLang="en-US" dirty="0" smtClean="0"/>
            </a:lvl4pPr>
            <a:lvl5pPr marL="1600200" indent="0">
              <a:buFont typeface="Arial" panose="020B0604020202020204" pitchFamily="34" charset="0"/>
              <a:buChar char="•"/>
              <a:defRPr lang="zh-CN" altLang="en-US" dirty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457200" lvl="1"/>
            <a:r>
              <a:rPr lang="zh-CN" altLang="en-US" dirty="0"/>
              <a:t>第二级</a:t>
            </a:r>
            <a:endParaRPr lang="zh-CN" altLang="en-US" dirty="0"/>
          </a:p>
          <a:p>
            <a:pPr marL="914400"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.xml"/><Relationship Id="rId8" Type="http://schemas.openxmlformats.org/officeDocument/2006/relationships/image" Target="../media/image10.png"/><Relationship Id="rId7" Type="http://schemas.openxmlformats.org/officeDocument/2006/relationships/customXml" Target="../ink/ink9.xml"/><Relationship Id="rId6" Type="http://schemas.openxmlformats.org/officeDocument/2006/relationships/image" Target="../media/image9.png"/><Relationship Id="rId53" Type="http://schemas.openxmlformats.org/officeDocument/2006/relationships/notesSlide" Target="../notesSlides/notesSlide2.xml"/><Relationship Id="rId52" Type="http://schemas.openxmlformats.org/officeDocument/2006/relationships/slideLayout" Target="../slideLayouts/slideLayout11.xml"/><Relationship Id="rId51" Type="http://schemas.openxmlformats.org/officeDocument/2006/relationships/image" Target="../media/image30.png"/><Relationship Id="rId50" Type="http://schemas.openxmlformats.org/officeDocument/2006/relationships/customXml" Target="../ink/ink32.xml"/><Relationship Id="rId5" Type="http://schemas.openxmlformats.org/officeDocument/2006/relationships/customXml" Target="../ink/ink8.xml"/><Relationship Id="rId49" Type="http://schemas.openxmlformats.org/officeDocument/2006/relationships/image" Target="../media/image29.png"/><Relationship Id="rId48" Type="http://schemas.openxmlformats.org/officeDocument/2006/relationships/customXml" Target="../ink/ink31.xml"/><Relationship Id="rId47" Type="http://schemas.openxmlformats.org/officeDocument/2006/relationships/image" Target="../media/image28.png"/><Relationship Id="rId46" Type="http://schemas.openxmlformats.org/officeDocument/2006/relationships/customXml" Target="../ink/ink30.xml"/><Relationship Id="rId45" Type="http://schemas.openxmlformats.org/officeDocument/2006/relationships/image" Target="../media/image27.png"/><Relationship Id="rId44" Type="http://schemas.openxmlformats.org/officeDocument/2006/relationships/customXml" Target="../ink/ink29.xml"/><Relationship Id="rId43" Type="http://schemas.openxmlformats.org/officeDocument/2006/relationships/image" Target="../media/image26.png"/><Relationship Id="rId42" Type="http://schemas.openxmlformats.org/officeDocument/2006/relationships/customXml" Target="../ink/ink28.xml"/><Relationship Id="rId41" Type="http://schemas.openxmlformats.org/officeDocument/2006/relationships/image" Target="../media/image25.png"/><Relationship Id="rId40" Type="http://schemas.openxmlformats.org/officeDocument/2006/relationships/customXml" Target="../ink/ink27.xml"/><Relationship Id="rId4" Type="http://schemas.openxmlformats.org/officeDocument/2006/relationships/image" Target="../media/image8.png"/><Relationship Id="rId39" Type="http://schemas.openxmlformats.org/officeDocument/2006/relationships/customXml" Target="../ink/ink26.xml"/><Relationship Id="rId38" Type="http://schemas.openxmlformats.org/officeDocument/2006/relationships/customXml" Target="../ink/ink25.xml"/><Relationship Id="rId37" Type="http://schemas.openxmlformats.org/officeDocument/2006/relationships/image" Target="../media/image24.png"/><Relationship Id="rId36" Type="http://schemas.openxmlformats.org/officeDocument/2006/relationships/customXml" Target="../ink/ink24.xml"/><Relationship Id="rId35" Type="http://schemas.openxmlformats.org/officeDocument/2006/relationships/image" Target="../media/image23.png"/><Relationship Id="rId34" Type="http://schemas.openxmlformats.org/officeDocument/2006/relationships/customXml" Target="../ink/ink23.xml"/><Relationship Id="rId33" Type="http://schemas.openxmlformats.org/officeDocument/2006/relationships/image" Target="../media/image22.png"/><Relationship Id="rId32" Type="http://schemas.openxmlformats.org/officeDocument/2006/relationships/customXml" Target="../ink/ink22.xml"/><Relationship Id="rId31" Type="http://schemas.openxmlformats.org/officeDocument/2006/relationships/image" Target="../media/image21.png"/><Relationship Id="rId30" Type="http://schemas.openxmlformats.org/officeDocument/2006/relationships/customXml" Target="../ink/ink21.xml"/><Relationship Id="rId3" Type="http://schemas.openxmlformats.org/officeDocument/2006/relationships/customXml" Target="../ink/ink7.xml"/><Relationship Id="rId29" Type="http://schemas.openxmlformats.org/officeDocument/2006/relationships/image" Target="../media/image20.png"/><Relationship Id="rId28" Type="http://schemas.openxmlformats.org/officeDocument/2006/relationships/customXml" Target="../ink/ink20.xml"/><Relationship Id="rId27" Type="http://schemas.openxmlformats.org/officeDocument/2006/relationships/image" Target="../media/image19.png"/><Relationship Id="rId26" Type="http://schemas.openxmlformats.org/officeDocument/2006/relationships/customXml" Target="../ink/ink19.xml"/><Relationship Id="rId25" Type="http://schemas.openxmlformats.org/officeDocument/2006/relationships/image" Target="../media/image18.png"/><Relationship Id="rId24" Type="http://schemas.openxmlformats.org/officeDocument/2006/relationships/customXml" Target="../ink/ink18.xml"/><Relationship Id="rId23" Type="http://schemas.openxmlformats.org/officeDocument/2006/relationships/image" Target="../media/image17.png"/><Relationship Id="rId22" Type="http://schemas.openxmlformats.org/officeDocument/2006/relationships/customXml" Target="../ink/ink17.xml"/><Relationship Id="rId21" Type="http://schemas.openxmlformats.org/officeDocument/2006/relationships/customXml" Target="../ink/ink16.xml"/><Relationship Id="rId20" Type="http://schemas.openxmlformats.org/officeDocument/2006/relationships/image" Target="../media/image16.png"/><Relationship Id="rId2" Type="http://schemas.openxmlformats.org/officeDocument/2006/relationships/image" Target="../media/image7.png"/><Relationship Id="rId19" Type="http://schemas.openxmlformats.org/officeDocument/2006/relationships/customXml" Target="../ink/ink15.xml"/><Relationship Id="rId18" Type="http://schemas.openxmlformats.org/officeDocument/2006/relationships/image" Target="../media/image15.png"/><Relationship Id="rId17" Type="http://schemas.openxmlformats.org/officeDocument/2006/relationships/customXml" Target="../ink/ink14.xml"/><Relationship Id="rId16" Type="http://schemas.openxmlformats.org/officeDocument/2006/relationships/image" Target="../media/image14.png"/><Relationship Id="rId15" Type="http://schemas.openxmlformats.org/officeDocument/2006/relationships/customXml" Target="../ink/ink13.xml"/><Relationship Id="rId14" Type="http://schemas.openxmlformats.org/officeDocument/2006/relationships/image" Target="../media/image13.png"/><Relationship Id="rId13" Type="http://schemas.openxmlformats.org/officeDocument/2006/relationships/customXml" Target="../ink/ink12.xml"/><Relationship Id="rId12" Type="http://schemas.openxmlformats.org/officeDocument/2006/relationships/image" Target="../media/image12.png"/><Relationship Id="rId11" Type="http://schemas.openxmlformats.org/officeDocument/2006/relationships/customXml" Target="../ink/ink11.xml"/><Relationship Id="rId10" Type="http://schemas.openxmlformats.org/officeDocument/2006/relationships/image" Target="../media/image11.png"/><Relationship Id="rId1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7.xml"/><Relationship Id="rId8" Type="http://schemas.openxmlformats.org/officeDocument/2006/relationships/image" Target="../media/image34.png"/><Relationship Id="rId7" Type="http://schemas.openxmlformats.org/officeDocument/2006/relationships/customXml" Target="../ink/ink36.xml"/><Relationship Id="rId64" Type="http://schemas.openxmlformats.org/officeDocument/2006/relationships/notesSlide" Target="../notesSlides/notesSlide3.xml"/><Relationship Id="rId63" Type="http://schemas.openxmlformats.org/officeDocument/2006/relationships/slideLayout" Target="../slideLayouts/slideLayout11.xml"/><Relationship Id="rId62" Type="http://schemas.openxmlformats.org/officeDocument/2006/relationships/image" Target="../media/image60.png"/><Relationship Id="rId61" Type="http://schemas.openxmlformats.org/officeDocument/2006/relationships/customXml" Target="../ink/ink63.xml"/><Relationship Id="rId60" Type="http://schemas.openxmlformats.org/officeDocument/2006/relationships/image" Target="../media/image59.png"/><Relationship Id="rId6" Type="http://schemas.openxmlformats.org/officeDocument/2006/relationships/image" Target="../media/image33.png"/><Relationship Id="rId59" Type="http://schemas.openxmlformats.org/officeDocument/2006/relationships/customXml" Target="../ink/ink62.xml"/><Relationship Id="rId58" Type="http://schemas.openxmlformats.org/officeDocument/2006/relationships/image" Target="../media/image58.png"/><Relationship Id="rId57" Type="http://schemas.openxmlformats.org/officeDocument/2006/relationships/customXml" Target="../ink/ink61.xml"/><Relationship Id="rId56" Type="http://schemas.openxmlformats.org/officeDocument/2006/relationships/image" Target="../media/image57.png"/><Relationship Id="rId55" Type="http://schemas.openxmlformats.org/officeDocument/2006/relationships/customXml" Target="../ink/ink60.xml"/><Relationship Id="rId54" Type="http://schemas.openxmlformats.org/officeDocument/2006/relationships/image" Target="../media/image56.png"/><Relationship Id="rId53" Type="http://schemas.openxmlformats.org/officeDocument/2006/relationships/customXml" Target="../ink/ink59.xml"/><Relationship Id="rId52" Type="http://schemas.openxmlformats.org/officeDocument/2006/relationships/image" Target="../media/image55.png"/><Relationship Id="rId51" Type="http://schemas.openxmlformats.org/officeDocument/2006/relationships/customXml" Target="../ink/ink58.xml"/><Relationship Id="rId50" Type="http://schemas.openxmlformats.org/officeDocument/2006/relationships/image" Target="../media/image54.png"/><Relationship Id="rId5" Type="http://schemas.openxmlformats.org/officeDocument/2006/relationships/customXml" Target="../ink/ink35.xml"/><Relationship Id="rId49" Type="http://schemas.openxmlformats.org/officeDocument/2006/relationships/customXml" Target="../ink/ink57.xml"/><Relationship Id="rId48" Type="http://schemas.openxmlformats.org/officeDocument/2006/relationships/image" Target="../media/image53.png"/><Relationship Id="rId47" Type="http://schemas.openxmlformats.org/officeDocument/2006/relationships/customXml" Target="../ink/ink56.xml"/><Relationship Id="rId46" Type="http://schemas.openxmlformats.org/officeDocument/2006/relationships/image" Target="../media/image52.png"/><Relationship Id="rId45" Type="http://schemas.openxmlformats.org/officeDocument/2006/relationships/customXml" Target="../ink/ink55.xml"/><Relationship Id="rId44" Type="http://schemas.openxmlformats.org/officeDocument/2006/relationships/image" Target="../media/image51.png"/><Relationship Id="rId43" Type="http://schemas.openxmlformats.org/officeDocument/2006/relationships/customXml" Target="../ink/ink54.xml"/><Relationship Id="rId42" Type="http://schemas.openxmlformats.org/officeDocument/2006/relationships/image" Target="../media/image50.png"/><Relationship Id="rId41" Type="http://schemas.openxmlformats.org/officeDocument/2006/relationships/customXml" Target="../ink/ink53.xml"/><Relationship Id="rId40" Type="http://schemas.openxmlformats.org/officeDocument/2006/relationships/image" Target="../media/image49.png"/><Relationship Id="rId4" Type="http://schemas.openxmlformats.org/officeDocument/2006/relationships/image" Target="../media/image32.png"/><Relationship Id="rId39" Type="http://schemas.openxmlformats.org/officeDocument/2006/relationships/customXml" Target="../ink/ink52.xml"/><Relationship Id="rId38" Type="http://schemas.openxmlformats.org/officeDocument/2006/relationships/image" Target="../media/image48.png"/><Relationship Id="rId37" Type="http://schemas.openxmlformats.org/officeDocument/2006/relationships/customXml" Target="../ink/ink51.xml"/><Relationship Id="rId36" Type="http://schemas.openxmlformats.org/officeDocument/2006/relationships/image" Target="../media/image47.png"/><Relationship Id="rId35" Type="http://schemas.openxmlformats.org/officeDocument/2006/relationships/customXml" Target="../ink/ink50.xml"/><Relationship Id="rId34" Type="http://schemas.openxmlformats.org/officeDocument/2006/relationships/image" Target="../media/image15.png"/><Relationship Id="rId33" Type="http://schemas.openxmlformats.org/officeDocument/2006/relationships/customXml" Target="../ink/ink49.xml"/><Relationship Id="rId32" Type="http://schemas.openxmlformats.org/officeDocument/2006/relationships/image" Target="../media/image46.png"/><Relationship Id="rId31" Type="http://schemas.openxmlformats.org/officeDocument/2006/relationships/customXml" Target="../ink/ink48.xml"/><Relationship Id="rId30" Type="http://schemas.openxmlformats.org/officeDocument/2006/relationships/image" Target="../media/image45.png"/><Relationship Id="rId3" Type="http://schemas.openxmlformats.org/officeDocument/2006/relationships/customXml" Target="../ink/ink34.xml"/><Relationship Id="rId29" Type="http://schemas.openxmlformats.org/officeDocument/2006/relationships/customXml" Target="../ink/ink47.xml"/><Relationship Id="rId28" Type="http://schemas.openxmlformats.org/officeDocument/2006/relationships/image" Target="../media/image44.png"/><Relationship Id="rId27" Type="http://schemas.openxmlformats.org/officeDocument/2006/relationships/customXml" Target="../ink/ink46.xml"/><Relationship Id="rId26" Type="http://schemas.openxmlformats.org/officeDocument/2006/relationships/image" Target="../media/image43.png"/><Relationship Id="rId25" Type="http://schemas.openxmlformats.org/officeDocument/2006/relationships/customXml" Target="../ink/ink45.xml"/><Relationship Id="rId24" Type="http://schemas.openxmlformats.org/officeDocument/2006/relationships/image" Target="../media/image42.png"/><Relationship Id="rId23" Type="http://schemas.openxmlformats.org/officeDocument/2006/relationships/customXml" Target="../ink/ink44.xml"/><Relationship Id="rId22" Type="http://schemas.openxmlformats.org/officeDocument/2006/relationships/image" Target="../media/image41.png"/><Relationship Id="rId21" Type="http://schemas.openxmlformats.org/officeDocument/2006/relationships/customXml" Target="../ink/ink43.xml"/><Relationship Id="rId20" Type="http://schemas.openxmlformats.org/officeDocument/2006/relationships/image" Target="../media/image40.png"/><Relationship Id="rId2" Type="http://schemas.openxmlformats.org/officeDocument/2006/relationships/image" Target="../media/image31.png"/><Relationship Id="rId19" Type="http://schemas.openxmlformats.org/officeDocument/2006/relationships/customXml" Target="../ink/ink42.xml"/><Relationship Id="rId18" Type="http://schemas.openxmlformats.org/officeDocument/2006/relationships/image" Target="../media/image39.png"/><Relationship Id="rId17" Type="http://schemas.openxmlformats.org/officeDocument/2006/relationships/customXml" Target="../ink/ink41.xml"/><Relationship Id="rId16" Type="http://schemas.openxmlformats.org/officeDocument/2006/relationships/image" Target="../media/image38.png"/><Relationship Id="rId15" Type="http://schemas.openxmlformats.org/officeDocument/2006/relationships/customXml" Target="../ink/ink40.xml"/><Relationship Id="rId14" Type="http://schemas.openxmlformats.org/officeDocument/2006/relationships/image" Target="../media/image37.png"/><Relationship Id="rId13" Type="http://schemas.openxmlformats.org/officeDocument/2006/relationships/customXml" Target="../ink/ink39.xml"/><Relationship Id="rId12" Type="http://schemas.openxmlformats.org/officeDocument/2006/relationships/image" Target="../media/image36.png"/><Relationship Id="rId11" Type="http://schemas.openxmlformats.org/officeDocument/2006/relationships/customXml" Target="../ink/ink38.xml"/><Relationship Id="rId10" Type="http://schemas.openxmlformats.org/officeDocument/2006/relationships/image" Target="../media/image35.png"/><Relationship Id="rId1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customXml" Target="../ink/ink67.xml"/><Relationship Id="rId7" Type="http://schemas.openxmlformats.org/officeDocument/2006/relationships/image" Target="../media/image63.png"/><Relationship Id="rId6" Type="http://schemas.openxmlformats.org/officeDocument/2006/relationships/customXml" Target="../ink/ink66.xml"/><Relationship Id="rId5" Type="http://schemas.openxmlformats.org/officeDocument/2006/relationships/image" Target="../media/image62.png"/><Relationship Id="rId4" Type="http://schemas.openxmlformats.org/officeDocument/2006/relationships/customXml" Target="../ink/ink65.x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77.png"/><Relationship Id="rId36" Type="http://schemas.openxmlformats.org/officeDocument/2006/relationships/customXml" Target="../ink/ink81.xml"/><Relationship Id="rId35" Type="http://schemas.openxmlformats.org/officeDocument/2006/relationships/image" Target="../media/image76.png"/><Relationship Id="rId34" Type="http://schemas.openxmlformats.org/officeDocument/2006/relationships/customXml" Target="../ink/ink80.xml"/><Relationship Id="rId33" Type="http://schemas.openxmlformats.org/officeDocument/2006/relationships/image" Target="../media/image75.png"/><Relationship Id="rId32" Type="http://schemas.openxmlformats.org/officeDocument/2006/relationships/customXml" Target="../ink/ink79.xml"/><Relationship Id="rId31" Type="http://schemas.openxmlformats.org/officeDocument/2006/relationships/image" Target="../media/image74.png"/><Relationship Id="rId30" Type="http://schemas.openxmlformats.org/officeDocument/2006/relationships/customXml" Target="../ink/ink78.xml"/><Relationship Id="rId3" Type="http://schemas.openxmlformats.org/officeDocument/2006/relationships/image" Target="../media/image61.png"/><Relationship Id="rId29" Type="http://schemas.openxmlformats.org/officeDocument/2006/relationships/image" Target="../media/image73.png"/><Relationship Id="rId28" Type="http://schemas.openxmlformats.org/officeDocument/2006/relationships/customXml" Target="../ink/ink77.xml"/><Relationship Id="rId27" Type="http://schemas.openxmlformats.org/officeDocument/2006/relationships/image" Target="../media/image15.png"/><Relationship Id="rId26" Type="http://schemas.openxmlformats.org/officeDocument/2006/relationships/customXml" Target="../ink/ink76.xml"/><Relationship Id="rId25" Type="http://schemas.openxmlformats.org/officeDocument/2006/relationships/image" Target="../media/image72.png"/><Relationship Id="rId24" Type="http://schemas.openxmlformats.org/officeDocument/2006/relationships/customXml" Target="../ink/ink75.xml"/><Relationship Id="rId23" Type="http://schemas.openxmlformats.org/officeDocument/2006/relationships/image" Target="../media/image71.png"/><Relationship Id="rId22" Type="http://schemas.openxmlformats.org/officeDocument/2006/relationships/customXml" Target="../ink/ink74.xml"/><Relationship Id="rId21" Type="http://schemas.openxmlformats.org/officeDocument/2006/relationships/image" Target="../media/image70.png"/><Relationship Id="rId20" Type="http://schemas.openxmlformats.org/officeDocument/2006/relationships/customXml" Target="../ink/ink73.xml"/><Relationship Id="rId2" Type="http://schemas.openxmlformats.org/officeDocument/2006/relationships/customXml" Target="../ink/ink64.xml"/><Relationship Id="rId19" Type="http://schemas.openxmlformats.org/officeDocument/2006/relationships/image" Target="../media/image69.png"/><Relationship Id="rId18" Type="http://schemas.openxmlformats.org/officeDocument/2006/relationships/customXml" Target="../ink/ink72.xml"/><Relationship Id="rId17" Type="http://schemas.openxmlformats.org/officeDocument/2006/relationships/image" Target="../media/image68.png"/><Relationship Id="rId16" Type="http://schemas.openxmlformats.org/officeDocument/2006/relationships/customXml" Target="../ink/ink71.xml"/><Relationship Id="rId15" Type="http://schemas.openxmlformats.org/officeDocument/2006/relationships/image" Target="../media/image67.png"/><Relationship Id="rId14" Type="http://schemas.openxmlformats.org/officeDocument/2006/relationships/customXml" Target="../ink/ink70.xml"/><Relationship Id="rId13" Type="http://schemas.openxmlformats.org/officeDocument/2006/relationships/image" Target="../media/image66.png"/><Relationship Id="rId12" Type="http://schemas.openxmlformats.org/officeDocument/2006/relationships/customXml" Target="../ink/ink69.xml"/><Relationship Id="rId11" Type="http://schemas.openxmlformats.org/officeDocument/2006/relationships/image" Target="../media/image65.png"/><Relationship Id="rId10" Type="http://schemas.openxmlformats.org/officeDocument/2006/relationships/customXml" Target="../ink/ink6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customXml" Target="../ink/ink85.xml"/><Relationship Id="rId7" Type="http://schemas.openxmlformats.org/officeDocument/2006/relationships/image" Target="../media/image79.png"/><Relationship Id="rId6" Type="http://schemas.openxmlformats.org/officeDocument/2006/relationships/customXml" Target="../ink/ink84.xml"/><Relationship Id="rId5" Type="http://schemas.openxmlformats.org/officeDocument/2006/relationships/customXml" Target="../ink/ink83.xml"/><Relationship Id="rId4" Type="http://schemas.openxmlformats.org/officeDocument/2006/relationships/image" Target="../media/image15.png"/><Relationship Id="rId37" Type="http://schemas.openxmlformats.org/officeDocument/2006/relationships/slideLayout" Target="../slideLayouts/slideLayout2.xml"/><Relationship Id="rId36" Type="http://schemas.openxmlformats.org/officeDocument/2006/relationships/customXml" Target="../ink/ink99.xml"/><Relationship Id="rId35" Type="http://schemas.openxmlformats.org/officeDocument/2006/relationships/image" Target="../media/image93.png"/><Relationship Id="rId34" Type="http://schemas.openxmlformats.org/officeDocument/2006/relationships/customXml" Target="../ink/ink98.xml"/><Relationship Id="rId33" Type="http://schemas.openxmlformats.org/officeDocument/2006/relationships/image" Target="../media/image92.png"/><Relationship Id="rId32" Type="http://schemas.openxmlformats.org/officeDocument/2006/relationships/customXml" Target="../ink/ink97.xml"/><Relationship Id="rId31" Type="http://schemas.openxmlformats.org/officeDocument/2006/relationships/image" Target="../media/image91.png"/><Relationship Id="rId30" Type="http://schemas.openxmlformats.org/officeDocument/2006/relationships/customXml" Target="../ink/ink96.xml"/><Relationship Id="rId3" Type="http://schemas.openxmlformats.org/officeDocument/2006/relationships/customXml" Target="../ink/ink82.xml"/><Relationship Id="rId29" Type="http://schemas.openxmlformats.org/officeDocument/2006/relationships/image" Target="../media/image90.png"/><Relationship Id="rId28" Type="http://schemas.openxmlformats.org/officeDocument/2006/relationships/customXml" Target="../ink/ink95.xml"/><Relationship Id="rId27" Type="http://schemas.openxmlformats.org/officeDocument/2006/relationships/image" Target="../media/image89.png"/><Relationship Id="rId26" Type="http://schemas.openxmlformats.org/officeDocument/2006/relationships/customXml" Target="../ink/ink94.xml"/><Relationship Id="rId25" Type="http://schemas.openxmlformats.org/officeDocument/2006/relationships/image" Target="../media/image88.png"/><Relationship Id="rId24" Type="http://schemas.openxmlformats.org/officeDocument/2006/relationships/customXml" Target="../ink/ink93.xml"/><Relationship Id="rId23" Type="http://schemas.openxmlformats.org/officeDocument/2006/relationships/image" Target="../media/image87.png"/><Relationship Id="rId22" Type="http://schemas.openxmlformats.org/officeDocument/2006/relationships/customXml" Target="../ink/ink92.xml"/><Relationship Id="rId21" Type="http://schemas.openxmlformats.org/officeDocument/2006/relationships/image" Target="../media/image86.png"/><Relationship Id="rId20" Type="http://schemas.openxmlformats.org/officeDocument/2006/relationships/customXml" Target="../ink/ink91.xml"/><Relationship Id="rId2" Type="http://schemas.openxmlformats.org/officeDocument/2006/relationships/image" Target="../media/image78.png"/><Relationship Id="rId19" Type="http://schemas.openxmlformats.org/officeDocument/2006/relationships/image" Target="../media/image85.png"/><Relationship Id="rId18" Type="http://schemas.openxmlformats.org/officeDocument/2006/relationships/customXml" Target="../ink/ink90.xml"/><Relationship Id="rId17" Type="http://schemas.openxmlformats.org/officeDocument/2006/relationships/image" Target="../media/image84.png"/><Relationship Id="rId16" Type="http://schemas.openxmlformats.org/officeDocument/2006/relationships/customXml" Target="../ink/ink89.xml"/><Relationship Id="rId15" Type="http://schemas.openxmlformats.org/officeDocument/2006/relationships/image" Target="../media/image83.png"/><Relationship Id="rId14" Type="http://schemas.openxmlformats.org/officeDocument/2006/relationships/customXml" Target="../ink/ink88.xml"/><Relationship Id="rId13" Type="http://schemas.openxmlformats.org/officeDocument/2006/relationships/image" Target="../media/image82.png"/><Relationship Id="rId12" Type="http://schemas.openxmlformats.org/officeDocument/2006/relationships/customXml" Target="../ink/ink87.xml"/><Relationship Id="rId11" Type="http://schemas.openxmlformats.org/officeDocument/2006/relationships/image" Target="../media/image81.png"/><Relationship Id="rId10" Type="http://schemas.openxmlformats.org/officeDocument/2006/relationships/customXml" Target="../ink/ink86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-7302" y="3522345"/>
            <a:ext cx="12209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44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4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7302" y="5360670"/>
            <a:ext cx="1220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韩老师</a:t>
            </a:r>
            <a:endParaRPr lang="zh-CN" altLang="en-US" sz="2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02055" y="1652905"/>
            <a:ext cx="12209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          WEB</a:t>
            </a:r>
            <a:r>
              <a:rPr lang="zh-CN" altLang="zh-CN" sz="6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  <a:endParaRPr lang="zh-CN" altLang="zh-CN" sz="6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290" y="494093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240" y="131572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9400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文件扩展名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*.doc，*.ppt，*.zip，*.txt，*.psd，*.txt*...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扩展名的不同其实意味着打开（运行）它的应用程序不一样前端主要接触文件扩展名为*.js，*.css，*.php，*.jsp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*.html，*.htm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html扩展名结尾的文件能够被浏览器所打开（运行）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基本结构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&lt;!doctype html&gt;：文档声明，此类型doctype声明HTML5文档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&lt;html&gt; ：HTML 页面的根元素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&lt;head&gt;:包含了文档的元数据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&lt;meta&gt;:包含了页面的隐式信息 如 charset="utf-8 中文等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&lt;title&gt;:文档标题显示在页眉部分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&lt;body&gt;:元素包含了页面的可见内容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0" y="4620260"/>
            <a:ext cx="381889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 标签是由尖括号包围的关键词，比如 &lt;html&gt;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 标签通常是成对出现的，比如 &lt;body&gt; 和 &lt;/body&gt;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标签对中的第一个标签是开始标签，第二个标签是结束标签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开始和结束标签也被称为开放标签和闭合标签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标签是用来描述内容如何显示在页面浏览器访问者是看不到标签的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6670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标签将一段内容含其中之后，这个标签与文字被称为一个元素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975" y="2917190"/>
            <a:ext cx="92817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01E1EF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2400">
              <a:solidFill>
                <a:srgbClr val="01E1E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在所有的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文件，最外层的元素是有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标签建立的，在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标签内，包含了两个直接的子元素，这两个标签是有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head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body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标签所构成的。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head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文件的配置信息，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body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提供页面内容主体。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6670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37335"/>
            <a:ext cx="92817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已开始标签起始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已结束标签终止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开始标签和结束标签间是元素内容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某些元素具有空内容，比如&lt;hr&gt;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空元素在开始标签内进行关闭，比如&lt;hr/&gt;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大多数HTML元素可拥有属性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HTML元素可以嵌套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对大小写不敏感，推荐只使用小写标签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9400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注释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37335"/>
            <a:ext cx="92817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将注释插入HTML代码中，这样可以提高其可读性，是代码更易被人理解。浏览器会忽略注释，也不会显示他们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实例：&lt;!--这是一段注释--&gt;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9400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37335"/>
            <a:ext cx="92817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常用的标签：&lt;a&gt;  &lt;b&gt; &lt;body&gt; &lt;br&gt; &lt;button&gt;  &lt;dl&gt; &lt;dt&gt; &lt;dd&gt; &lt;h1&gt;~&lt;h6&gt;  &lt;head&gt; &lt;hr&gt; &lt;html&gt; &lt;i&gt; &lt;iframe&gt; &lt;img&gt; &lt;input&gt; &lt;label&gt; &lt;link&gt; &lt;ol&gt; &lt;li&gt;  &lt;p&gt; &lt;s&gt; &lt;script&gt; &lt;select&gt; &lt;option&gt; &lt;span&gt; &lt;style&gt; &lt;table&gt; &lt;thead&gt; &lt;th&gt; &lt;tr&gt; &lt;tbody&gt; &lt;td&gt; &lt;textarea&gt; &lt;title&gt; &lt;u&gt; &lt;ul&gt; &lt;li&gt;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9400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37335"/>
            <a:ext cx="928179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属性总是在HTML元素的开始标签中设置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属性为HTML元素提供更多的附加信息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属性和属性值对大小写不敏感，推荐只使用小写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属性总是以名称/值对的形式出现，比如name="value"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始终为属性值加引号，推荐只用双引号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5420360"/>
            <a:ext cx="9281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常用属性：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 class title style href src align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8448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文本标签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27810"/>
            <a:ext cx="11587480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&lt;h1&gt; - &lt;h6&gt; 标签可定义标题。&lt;h1&gt; 定义最大的标题。&lt;h6&gt; 定义最小的标题。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&lt;p&gt; 标签定义段落。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&lt;b&gt; 标签规定粗体文本。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&lt;u&gt; 标签为文本添加下划线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&lt;s&gt; 标签可定义加删除线文本定义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&lt;br&gt; 可插入一个简单的换行符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&lt;hr&gt; 标签在 HTML 页面中创建一条水平线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5420360"/>
            <a:ext cx="9281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8448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列表标签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27810"/>
            <a:ext cx="1158748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&lt;ol&gt; 标签定义有序列表   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常用属性：</a:t>
            </a:r>
            <a:r>
              <a:rPr lang="en-US" altLang="zh-CN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start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规定列表起始位置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 标签定义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无序列表    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&lt;li&gt; 标签定义列表项目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 </a:t>
            </a: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标签可用在有序列表 (&lt;ol&gt;) 和无序列表 (&lt;ul&gt;) 中。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&lt;dl&gt; 标签定义了定义列表（definition list）。用于结合 &lt;dt&gt; （定义列表中的项目）和 &lt;dd&gt; （描述列表中的项目）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&lt;dt&gt; 标签定义了定义列表中的项目（即术语部分）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&lt;dd&gt; 在定义列表中定义条目的定义部分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5420360"/>
            <a:ext cx="9281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71120"/>
            <a:ext cx="12254865" cy="7113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3345" y="1913890"/>
            <a:ext cx="69259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前端开发</a:t>
            </a: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前端开发环境</a:t>
            </a: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endParaRPr lang="en-US" altLang="zh-CN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在页面的应用</a:t>
            </a:r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6755" y="1913890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8F018"/>
                </a:solidFill>
              </a:rPr>
              <a:t>1 /</a:t>
            </a:r>
            <a:endParaRPr lang="en-US" altLang="zh-CN" sz="2400">
              <a:solidFill>
                <a:srgbClr val="F8F01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6755" y="2574290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8F018"/>
                </a:solidFill>
              </a:rPr>
              <a:t>2 /</a:t>
            </a:r>
            <a:endParaRPr lang="en-US" altLang="zh-CN" sz="2400">
              <a:solidFill>
                <a:srgbClr val="F8F01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6755" y="3255645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8F018"/>
                </a:solidFill>
              </a:rPr>
              <a:t>3 /</a:t>
            </a:r>
            <a:endParaRPr lang="en-US" altLang="zh-CN" sz="2400">
              <a:solidFill>
                <a:srgbClr val="F8F01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6755" y="3915410"/>
            <a:ext cx="54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8F018"/>
                </a:solidFill>
              </a:rPr>
              <a:t>4 /</a:t>
            </a:r>
            <a:endParaRPr lang="en-US" altLang="zh-CN" sz="2400">
              <a:solidFill>
                <a:srgbClr val="F8F01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8448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超级链接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27810"/>
            <a:ext cx="11587480" cy="7355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 使用超级链接与网络上的另一个文档相连。点击链接可以从一张页面跳转到另一张页面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&lt;a&gt;来设置超文本链接。</a:t>
            </a: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超链接可以是一个字，一个词，或者一组词，也可以是一幅图像</a:t>
            </a:r>
            <a:endParaRPr 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鼠标移动到链接上，鼠标默认会变为一只小手，链接文本默认带有下划线</a:t>
            </a:r>
            <a:endParaRPr 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属性指定跳转地址   </a:t>
            </a:r>
            <a:r>
              <a:rPr lang="en-US" altLang="zh-CN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href = 'http://www.baidu.com'</a:t>
            </a:r>
            <a:r>
              <a:rPr lang="zh-CN" altLang="en-US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target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属性固定打开方式  </a:t>
            </a:r>
            <a:r>
              <a:rPr lang="en-US" altLang="zh-CN" sz="20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target = '_blank' ;</a:t>
            </a: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支持相对路径与绝对路径的跳转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endParaRPr lang="en-US" altLang="zh-CN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8448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链接跳转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527810"/>
            <a:ext cx="115874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endParaRPr lang="en-US" altLang="zh-CN" sz="20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相对路径：相对于当前文档路径进行跳转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绝对路径：绝对路径：是从盘符开始的路径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往上一级查找方式  ../文件夹/文件名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同级查找方式：文件夹/文件名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本地锚点跳转：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&lt;a href=”#id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”&gt;&lt;/a&gt;  &lt;p id=”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“&gt;&lt;/p&gt;</a:t>
            </a:r>
            <a:endParaRPr lang="en-US" altLang="zh-CN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675" y="5362575"/>
            <a:ext cx="9281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8448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图片标签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772285"/>
            <a:ext cx="11587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endParaRPr lang="en-US" altLang="zh-CN" sz="2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&lt;img src=”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 </a:t>
            </a:r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”&gt;   </a:t>
            </a: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通过此标签，可向页面内引入图片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例：&lt;img src="img/demo.png" alt="我是图片"&gt;</a:t>
            </a:r>
            <a:endParaRPr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src属性为文件的路径，alt属性为图片由于某种原因无法展示的时候显示的信息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28448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行内元素</a:t>
            </a:r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块级元素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772285"/>
            <a:ext cx="11587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endParaRPr lang="en-US" altLang="zh-CN" sz="24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是块级元素的代表，该标签属于结构标签，常见用途文档布局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span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是行内元素的代表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该标签属于结构标签，常见用途文本容器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31051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块级元素</a:t>
            </a:r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行内元素特点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798320"/>
            <a:ext cx="11587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块级元素：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0" y="2379345"/>
            <a:ext cx="11587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默认占满整行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宽度高度可进行设置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600" y="4360545"/>
            <a:ext cx="11784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和其他相邻的行内元素都在一行上；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高度、行高和顶以及底边距都不可改变；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宽度就是它的文字或图片的宽度，不可改变。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00" y="3674745"/>
            <a:ext cx="11587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行内元素：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55245"/>
            <a:ext cx="12254865" cy="7113270"/>
          </a:xfrm>
          <a:prstGeom prst="rect">
            <a:avLst/>
          </a:prstGeom>
        </p:spPr>
      </p:pic>
      <p:pic>
        <p:nvPicPr>
          <p:cNvPr id="5" name="图片 4" descr="创客学院微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33" y="4649470"/>
            <a:ext cx="1454785" cy="1454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5220" y="388048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扫一扫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，获取更多信息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3325" y="4310063"/>
            <a:ext cx="2286000" cy="215265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创客学院微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33" y="4658995"/>
            <a:ext cx="1454785" cy="14547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43350" y="4869180"/>
            <a:ext cx="5476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</a:t>
            </a:r>
            <a:r>
              <a:rPr lang="zh-CN" altLang="en-US" sz="6000">
                <a:solidFill>
                  <a:srgbClr val="F8F018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000">
              <a:solidFill>
                <a:srgbClr val="F8F01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12763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Web前端开发工程师是一个很新的职业，在国内乃至国际上真正开始受到重视的时间不超过10年。Web前端开发是从网页制作演变而来的。在互联网的演化进程中，网页制作是Web 1.0时代的产物，那时网站的主要内容都是静态的，用户使用网站的行为也以浏览为主。2005年以后，互联网进入Web 2.0时代，各种类似桌面软件的Web应用大量涌现（网站客户端），网站的前端由此发生了翻天覆地的变化。网页不再只是承载单一的文字和图片，各种丰富媒体让网页的内容更加生动，这些都是基于前端技术实现的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734050" y="3086100"/>
              <a:ext cx="2686050" cy="571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734050" y="3086100"/>
                <a:ext cx="2686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880350" y="3384550"/>
              <a:ext cx="1689100" cy="152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7880350" y="3384550"/>
                <a:ext cx="16891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229100" y="3352800"/>
              <a:ext cx="1403350" cy="419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4229100" y="3352800"/>
                <a:ext cx="14033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6381750" y="3340100"/>
              <a:ext cx="1162050" cy="647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6381750" y="3340100"/>
                <a:ext cx="116205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747000" y="3797300"/>
              <a:ext cx="1466850" cy="127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7747000" y="3797300"/>
                <a:ext cx="1466850" cy="12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3845" y="1223645"/>
            <a:ext cx="9886950" cy="3319145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 lvl="1">
              <a:lnSpc>
                <a:spcPct val="150000"/>
              </a:lnSpc>
            </a:pPr>
            <a:r>
              <a:rPr sz="2400" dirty="0"/>
              <a:t>HTML进行页面的结构排版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CSS进行页面的整体布局与样式设计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Javascript实现页面的交互效果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Ajax技术进行数据的请求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634" y="431103"/>
            <a:ext cx="10524491" cy="589280"/>
          </a:xfrm>
        </p:spPr>
        <p:txBody>
          <a:bodyPr/>
          <a:lstStyle/>
          <a:p>
            <a:r>
              <a:rPr lang="en-US" altLang="zh-CN" sz="3600" dirty="0">
                <a:solidFill>
                  <a:srgbClr val="61FFFD"/>
                </a:solidFill>
                <a:sym typeface="+mn-ea"/>
              </a:rPr>
              <a:t>WEB</a:t>
            </a:r>
            <a:r>
              <a:rPr sz="3600" dirty="0">
                <a:solidFill>
                  <a:srgbClr val="61FFFD"/>
                </a:solidFill>
                <a:sym typeface="+mn-ea"/>
              </a:rPr>
              <a:t>前端工作内容</a:t>
            </a:r>
            <a:endParaRPr sz="3600" dirty="0">
              <a:solidFill>
                <a:srgbClr val="61FFFD"/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219200" y="2628900"/>
              <a:ext cx="1041400" cy="76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219200" y="2628900"/>
                <a:ext cx="1041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235450" y="2647950"/>
              <a:ext cx="908050" cy="50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235450" y="2647950"/>
                <a:ext cx="908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219200" y="3282950"/>
              <a:ext cx="76200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219200" y="3282950"/>
                <a:ext cx="762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238250" y="3886200"/>
              <a:ext cx="152400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238250" y="3886200"/>
                <a:ext cx="1524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210050" y="3822700"/>
              <a:ext cx="131445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210050" y="3822700"/>
                <a:ext cx="1314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238250" y="4464050"/>
              <a:ext cx="1320800" cy="31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238250" y="4464050"/>
                <a:ext cx="1320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790950" y="4445000"/>
              <a:ext cx="920750" cy="146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790950" y="4445000"/>
                <a:ext cx="9207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461000" y="2508250"/>
              <a:ext cx="990600" cy="21336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461000" y="2508250"/>
                <a:ext cx="990600" cy="213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597650" y="240665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597650" y="2406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6356350" y="2279650"/>
              <a:ext cx="1409700" cy="438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6356350" y="2279650"/>
                <a:ext cx="14097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6375400" y="2298700"/>
              <a:ext cx="127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6375400" y="2298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6324600" y="1847850"/>
              <a:ext cx="2482850" cy="1276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6324600" y="1847850"/>
                <a:ext cx="2482850" cy="127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6337300" y="2019300"/>
              <a:ext cx="2197100" cy="1041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6337300" y="2019300"/>
                <a:ext cx="219710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6432550" y="2139950"/>
              <a:ext cx="2165350" cy="57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6432550" y="2139950"/>
                <a:ext cx="21653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6413500" y="2622550"/>
              <a:ext cx="2171700" cy="50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6413500" y="2622550"/>
                <a:ext cx="2171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6584950" y="2781300"/>
              <a:ext cx="57150" cy="234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6584950" y="2781300"/>
                <a:ext cx="571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6826250" y="2654300"/>
              <a:ext cx="1841500" cy="514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6826250" y="2654300"/>
                <a:ext cx="18415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6534150" y="2025650"/>
              <a:ext cx="850900" cy="165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6534150" y="2025650"/>
                <a:ext cx="8509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8058150" y="1968500"/>
              <a:ext cx="387350" cy="177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8058150" y="1968500"/>
                <a:ext cx="387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2838450" y="3873500"/>
              <a:ext cx="127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18"/>
            </p:blipFill>
            <p:spPr>
              <a:xfrm>
                <a:off x="2838450" y="3873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6807200" y="2425700"/>
              <a:ext cx="1270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18"/>
            </p:blipFill>
            <p:spPr>
              <a:xfrm>
                <a:off x="6807200" y="2425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6705600" y="2400300"/>
              <a:ext cx="127000" cy="69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6705600" y="2400300"/>
                <a:ext cx="127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1263650" y="4464050"/>
              <a:ext cx="1441450" cy="82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1263650" y="4464050"/>
                <a:ext cx="1441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7213600" y="2273300"/>
              <a:ext cx="628650" cy="2413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7213600" y="2273300"/>
                <a:ext cx="6286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7918450" y="2362200"/>
              <a:ext cx="158750" cy="165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7918450" y="2362200"/>
                <a:ext cx="158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7277100" y="2273300"/>
              <a:ext cx="565150" cy="266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7277100" y="2273300"/>
                <a:ext cx="5651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7226300" y="2336800"/>
              <a:ext cx="641350" cy="2540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7226300" y="2336800"/>
                <a:ext cx="641350" cy="254000"/>
              </a:xfrm>
              <a:prstGeom prst="rect"/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3845" y="1223645"/>
            <a:ext cx="9886950" cy="455549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935" dirty="0"/>
          </a:p>
          <a:p>
            <a:pPr lvl="1">
              <a:lnSpc>
                <a:spcPct val="150000"/>
              </a:lnSpc>
            </a:pPr>
            <a:r>
              <a:rPr sz="2400" dirty="0"/>
              <a:t>视觉设计photoshop UI/美工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切图美工或者前端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页面布局排版前端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页面效果前端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前后台交互前端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数据存储分析，复杂逻辑后台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634" y="431103"/>
            <a:ext cx="10524491" cy="589280"/>
          </a:xfrm>
        </p:spPr>
        <p:txBody>
          <a:bodyPr/>
          <a:lstStyle/>
          <a:p>
            <a:r>
              <a:rPr sz="3600" dirty="0">
                <a:solidFill>
                  <a:srgbClr val="61FFFD"/>
                </a:solidFill>
                <a:sym typeface="+mn-ea"/>
              </a:rPr>
              <a:t>IT公司网页开发过程</a:t>
            </a:r>
            <a:endParaRPr sz="3600" dirty="0">
              <a:solidFill>
                <a:srgbClr val="61FFFD"/>
              </a:solidFill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159250" y="2857500"/>
              <a:ext cx="412750" cy="2349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159250" y="2857500"/>
                <a:ext cx="4127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133850" y="3435350"/>
              <a:ext cx="412750" cy="374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133850" y="3435350"/>
                <a:ext cx="412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489450" y="3429000"/>
              <a:ext cx="273050" cy="381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489450" y="3429000"/>
                <a:ext cx="2730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730750" y="3562350"/>
              <a:ext cx="476250" cy="254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730750" y="3562350"/>
                <a:ext cx="4762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251450" y="3289300"/>
              <a:ext cx="247650" cy="527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251450" y="3289300"/>
                <a:ext cx="2476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937250" y="3486150"/>
              <a:ext cx="196850" cy="273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937250" y="3486150"/>
                <a:ext cx="1968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197600" y="3486150"/>
              <a:ext cx="184150" cy="323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197600" y="3486150"/>
                <a:ext cx="1841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676900" y="3498850"/>
              <a:ext cx="146050" cy="2540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676900" y="3498850"/>
                <a:ext cx="1460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968750" y="3867150"/>
              <a:ext cx="2800350" cy="50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968750" y="3867150"/>
                <a:ext cx="2800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064000" y="3981450"/>
              <a:ext cx="184150" cy="495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064000" y="3981450"/>
                <a:ext cx="1841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343400" y="4165600"/>
              <a:ext cx="266700" cy="279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343400" y="4165600"/>
                <a:ext cx="2667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648200" y="4076700"/>
              <a:ext cx="196850" cy="374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648200" y="4076700"/>
                <a:ext cx="1968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883150" y="4140200"/>
              <a:ext cx="387350" cy="298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883150" y="4140200"/>
                <a:ext cx="3873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276850" y="4057650"/>
              <a:ext cx="203200" cy="406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276850" y="4057650"/>
                <a:ext cx="2032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486400" y="4133850"/>
              <a:ext cx="209550" cy="3683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486400" y="4133850"/>
                <a:ext cx="2095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791200" y="4210050"/>
              <a:ext cx="190500" cy="241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791200" y="4210050"/>
                <a:ext cx="190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822950" y="411480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822950" y="4114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165850" y="4089400"/>
              <a:ext cx="6350" cy="495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165850" y="4089400"/>
                <a:ext cx="63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210300" y="3987800"/>
              <a:ext cx="1085850" cy="412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210300" y="3987800"/>
                <a:ext cx="10858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4368800" y="4749800"/>
              <a:ext cx="393700" cy="317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4368800" y="4749800"/>
                <a:ext cx="3937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686300" y="4629150"/>
              <a:ext cx="171450" cy="539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686300" y="4629150"/>
                <a:ext cx="1714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965700" y="4673600"/>
              <a:ext cx="660400" cy="374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965700" y="4673600"/>
                <a:ext cx="660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5524500" y="5245100"/>
              <a:ext cx="241300" cy="793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5524500" y="5245100"/>
                <a:ext cx="24130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5924550" y="5245100"/>
              <a:ext cx="596900" cy="3937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5924550" y="5245100"/>
                <a:ext cx="5969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540500" y="5200650"/>
              <a:ext cx="603250" cy="438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540500" y="5200650"/>
                <a:ext cx="6032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581900" y="5092700"/>
              <a:ext cx="44450" cy="1028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581900" y="5092700"/>
                <a:ext cx="44450" cy="1028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651750" y="5118100"/>
              <a:ext cx="273050" cy="781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651750" y="5118100"/>
                <a:ext cx="2730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8001000" y="5111750"/>
              <a:ext cx="50800" cy="7048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8001000" y="5111750"/>
                <a:ext cx="5080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886700" y="5365750"/>
              <a:ext cx="209550" cy="190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886700" y="5365750"/>
                <a:ext cx="209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235950" y="5105400"/>
              <a:ext cx="63500" cy="901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235950" y="5105400"/>
                <a:ext cx="6350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8286750" y="5105400"/>
              <a:ext cx="215900" cy="5080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8286750" y="5105400"/>
                <a:ext cx="215900" cy="508000"/>
              </a:xfrm>
              <a:prstGeom prst="rect"/>
            </p:spPr>
          </p:pic>
        </mc:Fallback>
      </mc:AlternateContent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0701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开发工具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sublime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Hbuilder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webStorm 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PHPStorm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Dreamweaver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355850" y="1987550"/>
              <a:ext cx="361950" cy="203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2355850" y="1987550"/>
                <a:ext cx="3619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368550" y="2603500"/>
              <a:ext cx="317500" cy="241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368550" y="2603500"/>
                <a:ext cx="317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2343150" y="3060700"/>
              <a:ext cx="419100" cy="298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2343150" y="3060700"/>
                <a:ext cx="4191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2387600" y="3695700"/>
              <a:ext cx="260350" cy="146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2387600" y="3695700"/>
                <a:ext cx="260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2667000" y="3562350"/>
              <a:ext cx="228600" cy="228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2667000" y="356235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2571750" y="3759200"/>
              <a:ext cx="19050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2571750" y="3759200"/>
                <a:ext cx="190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2254250" y="2330450"/>
              <a:ext cx="806450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2254250" y="2330450"/>
                <a:ext cx="806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2241550" y="2946400"/>
              <a:ext cx="635000" cy="25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2241550" y="2946400"/>
                <a:ext cx="635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3352800" y="2520950"/>
              <a:ext cx="444500" cy="590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3352800" y="2520950"/>
                <a:ext cx="4445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3956050" y="2641600"/>
              <a:ext cx="6350" cy="323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3956050" y="2641600"/>
                <a:ext cx="6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4000500" y="2552700"/>
              <a:ext cx="444500" cy="546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4000500" y="2552700"/>
                <a:ext cx="4445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4127500" y="2673350"/>
              <a:ext cx="241300" cy="260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4127500" y="2673350"/>
                <a:ext cx="2413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4318000" y="2819400"/>
              <a:ext cx="127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4318000" y="2819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3943350" y="3041650"/>
              <a:ext cx="514350" cy="44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3943350" y="3041650"/>
                <a:ext cx="514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2908300" y="3257550"/>
              <a:ext cx="222250" cy="838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2908300" y="3257550"/>
                <a:ext cx="22225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781300" y="3765550"/>
              <a:ext cx="361950" cy="171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781300" y="3765550"/>
                <a:ext cx="361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2819400" y="2578100"/>
              <a:ext cx="279400" cy="11366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2819400" y="2578100"/>
                <a:ext cx="279400" cy="1136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3067050" y="1816100"/>
              <a:ext cx="133350" cy="539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3067050" y="1816100"/>
                <a:ext cx="133350" cy="539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19812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开发环境</a:t>
            </a:r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785" y="1842135"/>
            <a:ext cx="9281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WEB浏览器的作用是读取HTML文档，并以网页的形式显示出他们。浏览器不会显示HTML标签，而是使用标签来解释页面的内容。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0" y="3061970"/>
            <a:ext cx="3473450" cy="3474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508250" y="11557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508250" y="1155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508250" y="11557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2508250" y="1155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400300" y="1130300"/>
              <a:ext cx="149225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2400300" y="1130300"/>
                <a:ext cx="1492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133600" y="3835400"/>
              <a:ext cx="495300" cy="628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2133600" y="3835400"/>
                <a:ext cx="4953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4102100" y="4051300"/>
              <a:ext cx="590550" cy="501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4102100" y="4051300"/>
                <a:ext cx="5905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498850" y="4610100"/>
              <a:ext cx="438150" cy="25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3498850" y="4610100"/>
                <a:ext cx="438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4070350" y="4203700"/>
              <a:ext cx="533400" cy="304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4070350" y="4203700"/>
                <a:ext cx="5334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2082800" y="5803900"/>
              <a:ext cx="546100" cy="584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2082800" y="5803900"/>
                <a:ext cx="5461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3397250" y="4337050"/>
              <a:ext cx="635000" cy="3492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3397250" y="4337050"/>
                <a:ext cx="635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4165600" y="5607050"/>
              <a:ext cx="952500" cy="793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4165600" y="5607050"/>
                <a:ext cx="95250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4133850" y="6051550"/>
              <a:ext cx="63500" cy="228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4133850" y="6051550"/>
                <a:ext cx="63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2654300" y="3835400"/>
              <a:ext cx="171450" cy="127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2654300" y="3835400"/>
                <a:ext cx="171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1981200" y="5581650"/>
              <a:ext cx="831850" cy="7556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1981200" y="5581650"/>
                <a:ext cx="83185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2927350" y="4813300"/>
              <a:ext cx="1695450" cy="1479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2927350" y="4813300"/>
                <a:ext cx="1695450" cy="147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2178050" y="3911600"/>
              <a:ext cx="812800" cy="1181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2178050" y="3911600"/>
                <a:ext cx="812800" cy="1181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2209800" y="3105150"/>
              <a:ext cx="984250" cy="133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2209800" y="3105150"/>
                <a:ext cx="9842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2082800" y="5695950"/>
              <a:ext cx="654050" cy="6350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2082800" y="5695950"/>
                <a:ext cx="6540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4489450" y="5372100"/>
              <a:ext cx="127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4489450" y="53721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07010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710" y="1842135"/>
            <a:ext cx="92817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超文本标记语言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是用来描述网页的一种语言。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HyperText Markup Language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不是一种编程语言，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使用标记标签来描述网页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 HTML 文档包含了HTML 标签及文本内容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HTML文档也叫做 web 页面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底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-224155"/>
            <a:ext cx="12254865" cy="711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600" y="423545"/>
            <a:ext cx="928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3600">
                <a:solidFill>
                  <a:srgbClr val="61FFFD"/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3600">
              <a:solidFill>
                <a:srgbClr val="61FFF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1851025"/>
            <a:ext cx="9281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137410"/>
            <a:ext cx="7723505" cy="3752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2951</Words>
  <Application>WPS 演示</Application>
  <PresentationFormat>宽屏</PresentationFormat>
  <Paragraphs>296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WEB前端工作内容</vt:lpstr>
      <vt:lpstr>IT公司网页开发过程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Administrator</cp:lastModifiedBy>
  <cp:revision>46</cp:revision>
  <dcterms:created xsi:type="dcterms:W3CDTF">2017-06-19T10:32:00Z</dcterms:created>
  <dcterms:modified xsi:type="dcterms:W3CDTF">2017-09-25T05:10:00Z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