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72" r:id="rId15"/>
    <p:sldId id="273" r:id="rId16"/>
    <p:sldId id="274" r:id="rId17"/>
    <p:sldId id="275" r:id="rId18"/>
    <p:sldId id="276" r:id="rId19"/>
    <p:sldId id="277" r:id="rId20"/>
    <p:sldId id="278" r:id="rId21"/>
    <p:sldId id="279" r:id="rId22"/>
    <p:sldId id="283" r:id="rId23"/>
    <p:sldId id="282" r:id="rId24"/>
    <p:sldId id="280" r:id="rId25"/>
    <p:sldId id="281" r:id="rId26"/>
    <p:sldId id="286" r:id="rId27"/>
    <p:sldId id="287" r:id="rId28"/>
    <p:sldId id="290" r:id="rId29"/>
    <p:sldId id="288" r:id="rId30"/>
    <p:sldId id="289" r:id="rId31"/>
    <p:sldId id="291" r:id="rId32"/>
    <p:sldId id="292"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ris Bueno, Angela" initials="CBA" lastIdx="1" clrIdx="0">
    <p:extLst>
      <p:ext uri="{19B8F6BF-5375-455C-9EA6-DF929625EA0E}">
        <p15:presenceInfo xmlns:p15="http://schemas.microsoft.com/office/powerpoint/2012/main" userId="S::angela.charris.bueno@accenture.com::b8232014-281c-4726-a39a-713153e804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C8A7"/>
    <a:srgbClr val="4BC174"/>
    <a:srgbClr val="4ABA46"/>
    <a:srgbClr val="70AD47"/>
    <a:srgbClr val="48BB4F"/>
    <a:srgbClr val="4DC58D"/>
    <a:srgbClr val="54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889DF-6428-4609-B9FD-C3C47AF5E1E1}" v="75" dt="2022-04-09T00:08:49.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E15889DF-6428-4609-B9FD-C3C47AF5E1E1}"/>
    <pc:docChg chg="undo custSel addSld delSld modSld sldOrd">
      <pc:chgData name="Charris Bueno, Angela" userId="b8232014-281c-4726-a39a-713153e80496" providerId="ADAL" clId="{E15889DF-6428-4609-B9FD-C3C47AF5E1E1}" dt="2022-04-09T00:16:20.900" v="1489"/>
      <pc:docMkLst>
        <pc:docMk/>
      </pc:docMkLst>
      <pc:sldChg chg="addSp delSp modSp new mod setBg modClrScheme addAnim chgLayout">
        <pc:chgData name="Charris Bueno, Angela" userId="b8232014-281c-4726-a39a-713153e80496" providerId="ADAL" clId="{E15889DF-6428-4609-B9FD-C3C47AF5E1E1}" dt="2022-04-08T22:08:18.126" v="67" actId="113"/>
        <pc:sldMkLst>
          <pc:docMk/>
          <pc:sldMk cId="879572518" sldId="275"/>
        </pc:sldMkLst>
        <pc:spChg chg="del mod ord">
          <ac:chgData name="Charris Bueno, Angela" userId="b8232014-281c-4726-a39a-713153e80496" providerId="ADAL" clId="{E15889DF-6428-4609-B9FD-C3C47AF5E1E1}" dt="2022-04-08T22:07:24.558" v="1" actId="700"/>
          <ac:spMkLst>
            <pc:docMk/>
            <pc:sldMk cId="879572518" sldId="275"/>
            <ac:spMk id="2" creationId="{FF9F4327-F4DF-4594-9EBB-E478612A9698}"/>
          </ac:spMkLst>
        </pc:spChg>
        <pc:spChg chg="del">
          <ac:chgData name="Charris Bueno, Angela" userId="b8232014-281c-4726-a39a-713153e80496" providerId="ADAL" clId="{E15889DF-6428-4609-B9FD-C3C47AF5E1E1}" dt="2022-04-08T22:07:24.558" v="1" actId="700"/>
          <ac:spMkLst>
            <pc:docMk/>
            <pc:sldMk cId="879572518" sldId="275"/>
            <ac:spMk id="3" creationId="{10504E48-019E-45CB-BF6E-E86A08208F7D}"/>
          </ac:spMkLst>
        </pc:spChg>
        <pc:spChg chg="del">
          <ac:chgData name="Charris Bueno, Angela" userId="b8232014-281c-4726-a39a-713153e80496" providerId="ADAL" clId="{E15889DF-6428-4609-B9FD-C3C47AF5E1E1}" dt="2022-04-08T22:07:24.558" v="1" actId="700"/>
          <ac:spMkLst>
            <pc:docMk/>
            <pc:sldMk cId="879572518" sldId="275"/>
            <ac:spMk id="4" creationId="{5916B9AA-1B63-4F87-82F6-3F7BDD3A0200}"/>
          </ac:spMkLst>
        </pc:spChg>
        <pc:spChg chg="del">
          <ac:chgData name="Charris Bueno, Angela" userId="b8232014-281c-4726-a39a-713153e80496" providerId="ADAL" clId="{E15889DF-6428-4609-B9FD-C3C47AF5E1E1}" dt="2022-04-08T22:07:24.558" v="1" actId="700"/>
          <ac:spMkLst>
            <pc:docMk/>
            <pc:sldMk cId="879572518" sldId="275"/>
            <ac:spMk id="5" creationId="{57CE8921-CF05-4C85-8383-E7E70FB3D909}"/>
          </ac:spMkLst>
        </pc:spChg>
        <pc:spChg chg="del">
          <ac:chgData name="Charris Bueno, Angela" userId="b8232014-281c-4726-a39a-713153e80496" providerId="ADAL" clId="{E15889DF-6428-4609-B9FD-C3C47AF5E1E1}" dt="2022-04-08T22:07:24.558" v="1" actId="700"/>
          <ac:spMkLst>
            <pc:docMk/>
            <pc:sldMk cId="879572518" sldId="275"/>
            <ac:spMk id="6" creationId="{70E5A21A-FFCE-42D9-99AC-8F70880B4A60}"/>
          </ac:spMkLst>
        </pc:spChg>
        <pc:spChg chg="add mod ord">
          <ac:chgData name="Charris Bueno, Angela" userId="b8232014-281c-4726-a39a-713153e80496" providerId="ADAL" clId="{E15889DF-6428-4609-B9FD-C3C47AF5E1E1}" dt="2022-04-08T22:08:18.126" v="67" actId="113"/>
          <ac:spMkLst>
            <pc:docMk/>
            <pc:sldMk cId="879572518" sldId="275"/>
            <ac:spMk id="7" creationId="{9C17E12B-EDF5-4E25-9F6E-8E2B94F4A73D}"/>
          </ac:spMkLst>
        </pc:spChg>
        <pc:spChg chg="add del">
          <ac:chgData name="Charris Bueno, Angela" userId="b8232014-281c-4726-a39a-713153e80496" providerId="ADAL" clId="{E15889DF-6428-4609-B9FD-C3C47AF5E1E1}" dt="2022-04-08T22:08:06.938" v="64" actId="26606"/>
          <ac:spMkLst>
            <pc:docMk/>
            <pc:sldMk cId="879572518" sldId="275"/>
            <ac:spMk id="12" creationId="{1A3C89F8-0D2F-47FF-B903-151248265F47}"/>
          </ac:spMkLst>
        </pc:spChg>
        <pc:spChg chg="add del">
          <ac:chgData name="Charris Bueno, Angela" userId="b8232014-281c-4726-a39a-713153e80496" providerId="ADAL" clId="{E15889DF-6428-4609-B9FD-C3C47AF5E1E1}" dt="2022-04-08T22:08:06.938" v="64" actId="26606"/>
          <ac:spMkLst>
            <pc:docMk/>
            <pc:sldMk cId="879572518" sldId="275"/>
            <ac:spMk id="14" creationId="{C5CB530E-515E-412C-9DF1-5F8FFBD6F383}"/>
          </ac:spMkLst>
        </pc:spChg>
        <pc:spChg chg="add del">
          <ac:chgData name="Charris Bueno, Angela" userId="b8232014-281c-4726-a39a-713153e80496" providerId="ADAL" clId="{E15889DF-6428-4609-B9FD-C3C47AF5E1E1}" dt="2022-04-08T22:08:06.938" v="64" actId="26606"/>
          <ac:spMkLst>
            <pc:docMk/>
            <pc:sldMk cId="879572518" sldId="275"/>
            <ac:spMk id="16" creationId="{712D4376-A578-4FF1-94FC-245E7A6A489F}"/>
          </ac:spMkLst>
        </pc:spChg>
        <pc:spChg chg="add del">
          <ac:chgData name="Charris Bueno, Angela" userId="b8232014-281c-4726-a39a-713153e80496" providerId="ADAL" clId="{E15889DF-6428-4609-B9FD-C3C47AF5E1E1}" dt="2022-04-08T22:08:06.938" v="64" actId="26606"/>
          <ac:spMkLst>
            <pc:docMk/>
            <pc:sldMk cId="879572518" sldId="275"/>
            <ac:spMk id="18" creationId="{AEA7509D-F04F-40CB-A0B3-EEF16499CC9F}"/>
          </ac:spMkLst>
        </pc:spChg>
        <pc:spChg chg="add del">
          <ac:chgData name="Charris Bueno, Angela" userId="b8232014-281c-4726-a39a-713153e80496" providerId="ADAL" clId="{E15889DF-6428-4609-B9FD-C3C47AF5E1E1}" dt="2022-04-08T22:08:06.938" v="64" actId="26606"/>
          <ac:spMkLst>
            <pc:docMk/>
            <pc:sldMk cId="879572518" sldId="275"/>
            <ac:spMk id="22" creationId="{508BEF50-7B1E-49A4-BC19-5F4F1D755E64}"/>
          </ac:spMkLst>
        </pc:spChg>
        <pc:spChg chg="add del">
          <ac:chgData name="Charris Bueno, Angela" userId="b8232014-281c-4726-a39a-713153e80496" providerId="ADAL" clId="{E15889DF-6428-4609-B9FD-C3C47AF5E1E1}" dt="2022-04-08T22:08:06.938" v="64" actId="26606"/>
          <ac:spMkLst>
            <pc:docMk/>
            <pc:sldMk cId="879572518" sldId="275"/>
            <ac:spMk id="24" creationId="{3FBAD350-5664-4811-A208-657FB882D350}"/>
          </ac:spMkLst>
        </pc:spChg>
        <pc:spChg chg="add del">
          <ac:chgData name="Charris Bueno, Angela" userId="b8232014-281c-4726-a39a-713153e80496" providerId="ADAL" clId="{E15889DF-6428-4609-B9FD-C3C47AF5E1E1}" dt="2022-04-08T22:08:06.938" v="64" actId="26606"/>
          <ac:spMkLst>
            <pc:docMk/>
            <pc:sldMk cId="879572518" sldId="275"/>
            <ac:spMk id="26" creationId="{C39ADB8F-D187-49D7-BDCF-C1B6DC727068}"/>
          </ac:spMkLst>
        </pc:spChg>
        <pc:spChg chg="add">
          <ac:chgData name="Charris Bueno, Angela" userId="b8232014-281c-4726-a39a-713153e80496" providerId="ADAL" clId="{E15889DF-6428-4609-B9FD-C3C47AF5E1E1}" dt="2022-04-08T22:08:06.949" v="65" actId="26606"/>
          <ac:spMkLst>
            <pc:docMk/>
            <pc:sldMk cId="879572518" sldId="275"/>
            <ac:spMk id="28" creationId="{8F9CBE3F-79A8-4F8F-88D9-DAD03D0D281F}"/>
          </ac:spMkLst>
        </pc:spChg>
        <pc:spChg chg="add">
          <ac:chgData name="Charris Bueno, Angela" userId="b8232014-281c-4726-a39a-713153e80496" providerId="ADAL" clId="{E15889DF-6428-4609-B9FD-C3C47AF5E1E1}" dt="2022-04-08T22:08:06.949" v="65" actId="26606"/>
          <ac:spMkLst>
            <pc:docMk/>
            <pc:sldMk cId="879572518" sldId="275"/>
            <ac:spMk id="29" creationId="{508BEF50-7B1E-49A4-BC19-5F4F1D755E64}"/>
          </ac:spMkLst>
        </pc:spChg>
        <pc:spChg chg="add">
          <ac:chgData name="Charris Bueno, Angela" userId="b8232014-281c-4726-a39a-713153e80496" providerId="ADAL" clId="{E15889DF-6428-4609-B9FD-C3C47AF5E1E1}" dt="2022-04-08T22:08:06.949" v="65" actId="26606"/>
          <ac:spMkLst>
            <pc:docMk/>
            <pc:sldMk cId="879572518" sldId="275"/>
            <ac:spMk id="30" creationId="{C5CB530E-515E-412C-9DF1-5F8FFBD6F383}"/>
          </ac:spMkLst>
        </pc:spChg>
        <pc:spChg chg="add">
          <ac:chgData name="Charris Bueno, Angela" userId="b8232014-281c-4726-a39a-713153e80496" providerId="ADAL" clId="{E15889DF-6428-4609-B9FD-C3C47AF5E1E1}" dt="2022-04-08T22:08:06.949" v="65" actId="26606"/>
          <ac:spMkLst>
            <pc:docMk/>
            <pc:sldMk cId="879572518" sldId="275"/>
            <ac:spMk id="31" creationId="{AEA7509D-F04F-40CB-A0B3-EEF16499CC9F}"/>
          </ac:spMkLst>
        </pc:spChg>
        <pc:spChg chg="add">
          <ac:chgData name="Charris Bueno, Angela" userId="b8232014-281c-4726-a39a-713153e80496" providerId="ADAL" clId="{E15889DF-6428-4609-B9FD-C3C47AF5E1E1}" dt="2022-04-08T22:08:06.949" v="65" actId="26606"/>
          <ac:spMkLst>
            <pc:docMk/>
            <pc:sldMk cId="879572518" sldId="275"/>
            <ac:spMk id="32" creationId="{C39ADB8F-D187-49D7-BDCF-C1B6DC727068}"/>
          </ac:spMkLst>
        </pc:spChg>
        <pc:spChg chg="add">
          <ac:chgData name="Charris Bueno, Angela" userId="b8232014-281c-4726-a39a-713153e80496" providerId="ADAL" clId="{E15889DF-6428-4609-B9FD-C3C47AF5E1E1}" dt="2022-04-08T22:08:06.949" v="65" actId="26606"/>
          <ac:spMkLst>
            <pc:docMk/>
            <pc:sldMk cId="879572518" sldId="275"/>
            <ac:spMk id="33" creationId="{712D4376-A578-4FF1-94FC-245E7A6A489F}"/>
          </ac:spMkLst>
        </pc:spChg>
        <pc:spChg chg="add">
          <ac:chgData name="Charris Bueno, Angela" userId="b8232014-281c-4726-a39a-713153e80496" providerId="ADAL" clId="{E15889DF-6428-4609-B9FD-C3C47AF5E1E1}" dt="2022-04-08T22:08:06.949" v="65" actId="26606"/>
          <ac:spMkLst>
            <pc:docMk/>
            <pc:sldMk cId="879572518" sldId="275"/>
            <ac:spMk id="34" creationId="{3FBAD350-5664-4811-A208-657FB882D350}"/>
          </ac:spMkLst>
        </pc:spChg>
        <pc:cxnChg chg="add del">
          <ac:chgData name="Charris Bueno, Angela" userId="b8232014-281c-4726-a39a-713153e80496" providerId="ADAL" clId="{E15889DF-6428-4609-B9FD-C3C47AF5E1E1}" dt="2022-04-08T22:08:06.938" v="64" actId="26606"/>
          <ac:cxnSpMkLst>
            <pc:docMk/>
            <pc:sldMk cId="879572518" sldId="275"/>
            <ac:cxnSpMk id="20" creationId="{56020367-4FD5-4596-8E10-C5F095CD8DBF}"/>
          </ac:cxnSpMkLst>
        </pc:cxnChg>
        <pc:cxnChg chg="add">
          <ac:chgData name="Charris Bueno, Angela" userId="b8232014-281c-4726-a39a-713153e80496" providerId="ADAL" clId="{E15889DF-6428-4609-B9FD-C3C47AF5E1E1}" dt="2022-04-08T22:08:06.949" v="65" actId="26606"/>
          <ac:cxnSpMkLst>
            <pc:docMk/>
            <pc:sldMk cId="879572518" sldId="275"/>
            <ac:cxnSpMk id="35" creationId="{56020367-4FD5-4596-8E10-C5F095CD8DBF}"/>
          </ac:cxnSpMkLst>
        </pc:cxnChg>
      </pc:sldChg>
      <pc:sldChg chg="addSp delSp modSp new mod ord setBg modClrScheme chgLayout">
        <pc:chgData name="Charris Bueno, Angela" userId="b8232014-281c-4726-a39a-713153e80496" providerId="ADAL" clId="{E15889DF-6428-4609-B9FD-C3C47AF5E1E1}" dt="2022-04-08T23:04:56.505" v="1169"/>
        <pc:sldMkLst>
          <pc:docMk/>
          <pc:sldMk cId="1760164123" sldId="276"/>
        </pc:sldMkLst>
        <pc:spChg chg="mod ord">
          <ac:chgData name="Charris Bueno, Angela" userId="b8232014-281c-4726-a39a-713153e80496" providerId="ADAL" clId="{E15889DF-6428-4609-B9FD-C3C47AF5E1E1}" dt="2022-04-08T22:10:43.026" v="90" actId="26606"/>
          <ac:spMkLst>
            <pc:docMk/>
            <pc:sldMk cId="1760164123" sldId="276"/>
            <ac:spMk id="2" creationId="{7D778045-4ED2-4B3D-9359-B00A71865C78}"/>
          </ac:spMkLst>
        </pc:spChg>
        <pc:spChg chg="add mod ord">
          <ac:chgData name="Charris Bueno, Angela" userId="b8232014-281c-4726-a39a-713153e80496" providerId="ADAL" clId="{E15889DF-6428-4609-B9FD-C3C47AF5E1E1}" dt="2022-04-08T22:10:43.026" v="90" actId="26606"/>
          <ac:spMkLst>
            <pc:docMk/>
            <pc:sldMk cId="1760164123" sldId="276"/>
            <ac:spMk id="3" creationId="{DE50AE2F-337C-4019-8CC7-32C220508406}"/>
          </ac:spMkLst>
        </pc:spChg>
        <pc:spChg chg="add del">
          <ac:chgData name="Charris Bueno, Angela" userId="b8232014-281c-4726-a39a-713153e80496" providerId="ADAL" clId="{E15889DF-6428-4609-B9FD-C3C47AF5E1E1}" dt="2022-04-08T22:10:29.129" v="85" actId="26606"/>
          <ac:spMkLst>
            <pc:docMk/>
            <pc:sldMk cId="1760164123" sldId="276"/>
            <ac:spMk id="8" creationId="{327D73B4-9F5C-4A64-A179-51B9500CB8B5}"/>
          </ac:spMkLst>
        </pc:spChg>
        <pc:spChg chg="add del">
          <ac:chgData name="Charris Bueno, Angela" userId="b8232014-281c-4726-a39a-713153e80496" providerId="ADAL" clId="{E15889DF-6428-4609-B9FD-C3C47AF5E1E1}" dt="2022-04-08T22:10:29.129" v="85" actId="26606"/>
          <ac:spMkLst>
            <pc:docMk/>
            <pc:sldMk cId="1760164123" sldId="276"/>
            <ac:spMk id="10" creationId="{C1F06963-6374-4B48-844F-071A9BAAAE02}"/>
          </ac:spMkLst>
        </pc:spChg>
        <pc:spChg chg="add del">
          <ac:chgData name="Charris Bueno, Angela" userId="b8232014-281c-4726-a39a-713153e80496" providerId="ADAL" clId="{E15889DF-6428-4609-B9FD-C3C47AF5E1E1}" dt="2022-04-08T22:10:29.129" v="85" actId="26606"/>
          <ac:spMkLst>
            <pc:docMk/>
            <pc:sldMk cId="1760164123" sldId="276"/>
            <ac:spMk id="12" creationId="{6CB927A4-E432-4310-9CD5-E89FF5063179}"/>
          </ac:spMkLst>
        </pc:spChg>
        <pc:spChg chg="add del">
          <ac:chgData name="Charris Bueno, Angela" userId="b8232014-281c-4726-a39a-713153e80496" providerId="ADAL" clId="{E15889DF-6428-4609-B9FD-C3C47AF5E1E1}" dt="2022-04-08T22:10:29.129" v="85" actId="26606"/>
          <ac:spMkLst>
            <pc:docMk/>
            <pc:sldMk cId="1760164123" sldId="276"/>
            <ac:spMk id="14" creationId="{1453BF6C-B012-48B7-B4E8-6D7AC7C27D02}"/>
          </ac:spMkLst>
        </pc:spChg>
        <pc:spChg chg="add del">
          <ac:chgData name="Charris Bueno, Angela" userId="b8232014-281c-4726-a39a-713153e80496" providerId="ADAL" clId="{E15889DF-6428-4609-B9FD-C3C47AF5E1E1}" dt="2022-04-08T22:10:29.129" v="85" actId="26606"/>
          <ac:spMkLst>
            <pc:docMk/>
            <pc:sldMk cId="1760164123" sldId="276"/>
            <ac:spMk id="16" creationId="{E3020543-B24B-4EC4-8FFC-8DD88EEA91A8}"/>
          </ac:spMkLst>
        </pc:spChg>
        <pc:spChg chg="add del">
          <ac:chgData name="Charris Bueno, Angela" userId="b8232014-281c-4726-a39a-713153e80496" providerId="ADAL" clId="{E15889DF-6428-4609-B9FD-C3C47AF5E1E1}" dt="2022-04-08T22:10:40.335" v="87" actId="26606"/>
          <ac:spMkLst>
            <pc:docMk/>
            <pc:sldMk cId="1760164123" sldId="276"/>
            <ac:spMk id="20" creationId="{84697CDA-BDB7-4883-B48B-1D4EDB2F0E93}"/>
          </ac:spMkLst>
        </pc:spChg>
        <pc:spChg chg="add del">
          <ac:chgData name="Charris Bueno, Angela" userId="b8232014-281c-4726-a39a-713153e80496" providerId="ADAL" clId="{E15889DF-6428-4609-B9FD-C3C47AF5E1E1}" dt="2022-04-08T22:10:40.335" v="87" actId="26606"/>
          <ac:spMkLst>
            <pc:docMk/>
            <pc:sldMk cId="1760164123" sldId="276"/>
            <ac:spMk id="21" creationId="{11026190-6B62-46DB-B5FF-9E0FF9BDCDC6}"/>
          </ac:spMkLst>
        </pc:spChg>
        <pc:spChg chg="add del">
          <ac:chgData name="Charris Bueno, Angela" userId="b8232014-281c-4726-a39a-713153e80496" providerId="ADAL" clId="{E15889DF-6428-4609-B9FD-C3C47AF5E1E1}" dt="2022-04-08T22:10:40.335" v="87" actId="26606"/>
          <ac:spMkLst>
            <pc:docMk/>
            <pc:sldMk cId="1760164123" sldId="276"/>
            <ac:spMk id="22" creationId="{66DA0389-D66E-4727-8EFB-E60E6C412FC8}"/>
          </ac:spMkLst>
        </pc:spChg>
        <pc:spChg chg="add del">
          <ac:chgData name="Charris Bueno, Angela" userId="b8232014-281c-4726-a39a-713153e80496" providerId="ADAL" clId="{E15889DF-6428-4609-B9FD-C3C47AF5E1E1}" dt="2022-04-08T22:10:40.335" v="87" actId="26606"/>
          <ac:spMkLst>
            <pc:docMk/>
            <pc:sldMk cId="1760164123" sldId="276"/>
            <ac:spMk id="23" creationId="{B24A3A03-2C4E-45B5-B388-FAD638CDF0A1}"/>
          </ac:spMkLst>
        </pc:spChg>
        <pc:spChg chg="add del">
          <ac:chgData name="Charris Bueno, Angela" userId="b8232014-281c-4726-a39a-713153e80496" providerId="ADAL" clId="{E15889DF-6428-4609-B9FD-C3C47AF5E1E1}" dt="2022-04-08T22:10:43.017" v="89" actId="26606"/>
          <ac:spMkLst>
            <pc:docMk/>
            <pc:sldMk cId="1760164123" sldId="276"/>
            <ac:spMk id="25" creationId="{A2679492-7988-4050-9056-542444452411}"/>
          </ac:spMkLst>
        </pc:spChg>
        <pc:spChg chg="add del">
          <ac:chgData name="Charris Bueno, Angela" userId="b8232014-281c-4726-a39a-713153e80496" providerId="ADAL" clId="{E15889DF-6428-4609-B9FD-C3C47AF5E1E1}" dt="2022-04-08T22:10:43.017" v="89" actId="26606"/>
          <ac:spMkLst>
            <pc:docMk/>
            <pc:sldMk cId="1760164123" sldId="276"/>
            <ac:spMk id="26" creationId="{B091B163-7D61-4891-ABCF-5C13D9C418D0}"/>
          </ac:spMkLst>
        </pc:spChg>
        <pc:spChg chg="add">
          <ac:chgData name="Charris Bueno, Angela" userId="b8232014-281c-4726-a39a-713153e80496" providerId="ADAL" clId="{E15889DF-6428-4609-B9FD-C3C47AF5E1E1}" dt="2022-04-08T22:10:43.026" v="90" actId="26606"/>
          <ac:spMkLst>
            <pc:docMk/>
            <pc:sldMk cId="1760164123" sldId="276"/>
            <ac:spMk id="30" creationId="{8D1AA55E-40D5-461B-A5A8-4AE8AAB71B08}"/>
          </ac:spMkLst>
        </pc:spChg>
        <pc:grpChg chg="add del">
          <ac:chgData name="Charris Bueno, Angela" userId="b8232014-281c-4726-a39a-713153e80496" providerId="ADAL" clId="{E15889DF-6428-4609-B9FD-C3C47AF5E1E1}" dt="2022-04-08T22:10:43.017" v="89" actId="26606"/>
          <ac:grpSpMkLst>
            <pc:docMk/>
            <pc:sldMk cId="1760164123" sldId="276"/>
            <ac:grpSpMk id="27" creationId="{0474DF76-993E-44DE-AFB0-C416182ACECF}"/>
          </ac:grpSpMkLst>
        </pc:grpChg>
        <pc:grpChg chg="add">
          <ac:chgData name="Charris Bueno, Angela" userId="b8232014-281c-4726-a39a-713153e80496" providerId="ADAL" clId="{E15889DF-6428-4609-B9FD-C3C47AF5E1E1}" dt="2022-04-08T22:10:43.026" v="90" actId="26606"/>
          <ac:grpSpMkLst>
            <pc:docMk/>
            <pc:sldMk cId="1760164123" sldId="276"/>
            <ac:grpSpMk id="32" creationId="{78350D8D-73D6-4132-89B5-DD52F3962A76}"/>
          </ac:grpSpMkLst>
        </pc:grpChg>
        <pc:picChg chg="add del mod">
          <ac:chgData name="Charris Bueno, Angela" userId="b8232014-281c-4726-a39a-713153e80496" providerId="ADAL" clId="{E15889DF-6428-4609-B9FD-C3C47AF5E1E1}" dt="2022-04-08T22:12:35.249" v="98" actId="478"/>
          <ac:picMkLst>
            <pc:docMk/>
            <pc:sldMk cId="1760164123" sldId="276"/>
            <ac:picMk id="5122" creationId="{89F253D5-C677-4C9E-9719-9A5A0927F596}"/>
          </ac:picMkLst>
        </pc:picChg>
        <pc:picChg chg="add mod">
          <ac:chgData name="Charris Bueno, Angela" userId="b8232014-281c-4726-a39a-713153e80496" providerId="ADAL" clId="{E15889DF-6428-4609-B9FD-C3C47AF5E1E1}" dt="2022-04-08T22:12:43.291" v="102" actId="1076"/>
          <ac:picMkLst>
            <pc:docMk/>
            <pc:sldMk cId="1760164123" sldId="276"/>
            <ac:picMk id="5124" creationId="{2A079160-FB52-4A45-BA16-8019D77C6EC4}"/>
          </ac:picMkLst>
        </pc:picChg>
        <pc:cxnChg chg="add del">
          <ac:chgData name="Charris Bueno, Angela" userId="b8232014-281c-4726-a39a-713153e80496" providerId="ADAL" clId="{E15889DF-6428-4609-B9FD-C3C47AF5E1E1}" dt="2022-04-08T22:10:43.017" v="89" actId="26606"/>
          <ac:cxnSpMkLst>
            <pc:docMk/>
            <pc:sldMk cId="1760164123" sldId="276"/>
            <ac:cxnSpMk id="17" creationId="{C49DA8F6-BCC1-4447-B54C-57856834B94B}"/>
          </ac:cxnSpMkLst>
        </pc:cxnChg>
        <pc:cxnChg chg="add del">
          <ac:chgData name="Charris Bueno, Angela" userId="b8232014-281c-4726-a39a-713153e80496" providerId="ADAL" clId="{E15889DF-6428-4609-B9FD-C3C47AF5E1E1}" dt="2022-04-08T22:10:29.129" v="85" actId="26606"/>
          <ac:cxnSpMkLst>
            <pc:docMk/>
            <pc:sldMk cId="1760164123" sldId="276"/>
            <ac:cxnSpMk id="18" creationId="{C49DA8F6-BCC1-4447-B54C-57856834B94B}"/>
          </ac:cxnSpMkLst>
        </pc:cxnChg>
        <pc:cxnChg chg="add">
          <ac:chgData name="Charris Bueno, Angela" userId="b8232014-281c-4726-a39a-713153e80496" providerId="ADAL" clId="{E15889DF-6428-4609-B9FD-C3C47AF5E1E1}" dt="2022-04-08T22:10:43.026" v="90" actId="26606"/>
          <ac:cxnSpMkLst>
            <pc:docMk/>
            <pc:sldMk cId="1760164123" sldId="276"/>
            <ac:cxnSpMk id="31" creationId="{7EB498BD-8089-4626-91EA-4978EBEF535E}"/>
          </ac:cxnSpMkLst>
        </pc:cxnChg>
      </pc:sldChg>
      <pc:sldChg chg="addSp delSp modSp new mod setBg">
        <pc:chgData name="Charris Bueno, Angela" userId="b8232014-281c-4726-a39a-713153e80496" providerId="ADAL" clId="{E15889DF-6428-4609-B9FD-C3C47AF5E1E1}" dt="2022-04-08T22:15:33.599" v="159" actId="12100"/>
        <pc:sldMkLst>
          <pc:docMk/>
          <pc:sldMk cId="4025027261" sldId="277"/>
        </pc:sldMkLst>
        <pc:spChg chg="mod">
          <ac:chgData name="Charris Bueno, Angela" userId="b8232014-281c-4726-a39a-713153e80496" providerId="ADAL" clId="{E15889DF-6428-4609-B9FD-C3C47AF5E1E1}" dt="2022-04-08T22:14:46.139" v="153" actId="26606"/>
          <ac:spMkLst>
            <pc:docMk/>
            <pc:sldMk cId="4025027261" sldId="277"/>
            <ac:spMk id="2" creationId="{5DB5FE6D-5E8E-4812-AD33-2951A1A873F5}"/>
          </ac:spMkLst>
        </pc:spChg>
        <pc:spChg chg="add del mod">
          <ac:chgData name="Charris Bueno, Angela" userId="b8232014-281c-4726-a39a-713153e80496" providerId="ADAL" clId="{E15889DF-6428-4609-B9FD-C3C47AF5E1E1}" dt="2022-04-08T22:14:49.772" v="156" actId="26606"/>
          <ac:spMkLst>
            <pc:docMk/>
            <pc:sldMk cId="4025027261" sldId="277"/>
            <ac:spMk id="3" creationId="{77A0044D-4DA8-4F6E-A48C-82F4B15948CE}"/>
          </ac:spMkLst>
        </pc:spChg>
        <pc:spChg chg="add del">
          <ac:chgData name="Charris Bueno, Angela" userId="b8232014-281c-4726-a39a-713153e80496" providerId="ADAL" clId="{E15889DF-6428-4609-B9FD-C3C47AF5E1E1}" dt="2022-04-08T22:14:46.139" v="153" actId="26606"/>
          <ac:spMkLst>
            <pc:docMk/>
            <pc:sldMk cId="4025027261" sldId="277"/>
            <ac:spMk id="9" creationId="{AE2B703B-46F9-481A-A605-82E2A828C4FA}"/>
          </ac:spMkLst>
        </pc:spChg>
        <pc:spChg chg="add del">
          <ac:chgData name="Charris Bueno, Angela" userId="b8232014-281c-4726-a39a-713153e80496" providerId="ADAL" clId="{E15889DF-6428-4609-B9FD-C3C47AF5E1E1}" dt="2022-04-08T22:14:46.139" v="153" actId="26606"/>
          <ac:spMkLst>
            <pc:docMk/>
            <pc:sldMk cId="4025027261" sldId="277"/>
            <ac:spMk id="11" creationId="{F13BE4D7-0C3D-4906-B230-A1C5B4665CCF}"/>
          </ac:spMkLst>
        </pc:spChg>
        <pc:graphicFrameChg chg="add del">
          <ac:chgData name="Charris Bueno, Angela" userId="b8232014-281c-4726-a39a-713153e80496" providerId="ADAL" clId="{E15889DF-6428-4609-B9FD-C3C47AF5E1E1}" dt="2022-04-08T22:14:46.139" v="153" actId="26606"/>
          <ac:graphicFrameMkLst>
            <pc:docMk/>
            <pc:sldMk cId="4025027261" sldId="277"/>
            <ac:graphicFrameMk id="5" creationId="{2A7E06E9-17E6-A75F-4C89-9A0848C54D25}"/>
          </ac:graphicFrameMkLst>
        </pc:graphicFrameChg>
        <pc:graphicFrameChg chg="add del">
          <ac:chgData name="Charris Bueno, Angela" userId="b8232014-281c-4726-a39a-713153e80496" providerId="ADAL" clId="{E15889DF-6428-4609-B9FD-C3C47AF5E1E1}" dt="2022-04-08T22:14:49.756" v="155" actId="26606"/>
          <ac:graphicFrameMkLst>
            <pc:docMk/>
            <pc:sldMk cId="4025027261" sldId="277"/>
            <ac:graphicFrameMk id="13" creationId="{2BBC0BBD-1A94-A4FB-562A-2883EBB40C5A}"/>
          </ac:graphicFrameMkLst>
        </pc:graphicFrameChg>
        <pc:graphicFrameChg chg="add mod">
          <ac:chgData name="Charris Bueno, Angela" userId="b8232014-281c-4726-a39a-713153e80496" providerId="ADAL" clId="{E15889DF-6428-4609-B9FD-C3C47AF5E1E1}" dt="2022-04-08T22:15:33.599" v="159" actId="12100"/>
          <ac:graphicFrameMkLst>
            <pc:docMk/>
            <pc:sldMk cId="4025027261" sldId="277"/>
            <ac:graphicFrameMk id="15" creationId="{50BAFDAD-B698-EFC5-CB8D-72692771E057}"/>
          </ac:graphicFrameMkLst>
        </pc:graphicFrameChg>
      </pc:sldChg>
      <pc:sldChg chg="addSp delSp modSp new mod setBg">
        <pc:chgData name="Charris Bueno, Angela" userId="b8232014-281c-4726-a39a-713153e80496" providerId="ADAL" clId="{E15889DF-6428-4609-B9FD-C3C47AF5E1E1}" dt="2022-04-08T22:29:04.323" v="342" actId="20577"/>
        <pc:sldMkLst>
          <pc:docMk/>
          <pc:sldMk cId="4180593928" sldId="278"/>
        </pc:sldMkLst>
        <pc:spChg chg="mod">
          <ac:chgData name="Charris Bueno, Angela" userId="b8232014-281c-4726-a39a-713153e80496" providerId="ADAL" clId="{E15889DF-6428-4609-B9FD-C3C47AF5E1E1}" dt="2022-04-08T22:29:04.323" v="342" actId="20577"/>
          <ac:spMkLst>
            <pc:docMk/>
            <pc:sldMk cId="4180593928" sldId="278"/>
            <ac:spMk id="2" creationId="{B60611A1-599C-46B0-8813-0BF8454D11FB}"/>
          </ac:spMkLst>
        </pc:spChg>
        <pc:spChg chg="mod">
          <ac:chgData name="Charris Bueno, Angela" userId="b8232014-281c-4726-a39a-713153e80496" providerId="ADAL" clId="{E15889DF-6428-4609-B9FD-C3C47AF5E1E1}" dt="2022-04-08T22:26:44.099" v="335" actId="14100"/>
          <ac:spMkLst>
            <pc:docMk/>
            <pc:sldMk cId="4180593928" sldId="278"/>
            <ac:spMk id="3" creationId="{7C87C8C2-58C5-4DAE-9200-1F3B0BA0165C}"/>
          </ac:spMkLst>
        </pc:spChg>
        <pc:spChg chg="add del">
          <ac:chgData name="Charris Bueno, Angela" userId="b8232014-281c-4726-a39a-713153e80496" providerId="ADAL" clId="{E15889DF-6428-4609-B9FD-C3C47AF5E1E1}" dt="2022-04-08T22:26:28.751" v="327" actId="26606"/>
          <ac:spMkLst>
            <pc:docMk/>
            <pc:sldMk cId="4180593928" sldId="278"/>
            <ac:spMk id="9" creationId="{8D1AA55E-40D5-461B-A5A8-4AE8AAB71B08}"/>
          </ac:spMkLst>
        </pc:spChg>
        <pc:spChg chg="add del">
          <ac:chgData name="Charris Bueno, Angela" userId="b8232014-281c-4726-a39a-713153e80496" providerId="ADAL" clId="{E15889DF-6428-4609-B9FD-C3C47AF5E1E1}" dt="2022-04-08T22:26:28.751" v="327" actId="26606"/>
          <ac:spMkLst>
            <pc:docMk/>
            <pc:sldMk cId="4180593928" sldId="278"/>
            <ac:spMk id="13" creationId="{6CB927A4-E432-4310-9CD5-E89FF5063179}"/>
          </ac:spMkLst>
        </pc:spChg>
        <pc:spChg chg="add del">
          <ac:chgData name="Charris Bueno, Angela" userId="b8232014-281c-4726-a39a-713153e80496" providerId="ADAL" clId="{E15889DF-6428-4609-B9FD-C3C47AF5E1E1}" dt="2022-04-08T22:26:28.751" v="327" actId="26606"/>
          <ac:spMkLst>
            <pc:docMk/>
            <pc:sldMk cId="4180593928" sldId="278"/>
            <ac:spMk id="15" creationId="{E3020543-B24B-4EC4-8FFC-8DD88EEA91A8}"/>
          </ac:spMkLst>
        </pc:spChg>
        <pc:spChg chg="add del">
          <ac:chgData name="Charris Bueno, Angela" userId="b8232014-281c-4726-a39a-713153e80496" providerId="ADAL" clId="{E15889DF-6428-4609-B9FD-C3C47AF5E1E1}" dt="2022-04-08T22:26:32.233" v="329" actId="26606"/>
          <ac:spMkLst>
            <pc:docMk/>
            <pc:sldMk cId="4180593928" sldId="278"/>
            <ac:spMk id="17" creationId="{3CD9DF72-87A3-404E-A828-84CBF11A8303}"/>
          </ac:spMkLst>
        </pc:spChg>
        <pc:spChg chg="add del">
          <ac:chgData name="Charris Bueno, Angela" userId="b8232014-281c-4726-a39a-713153e80496" providerId="ADAL" clId="{E15889DF-6428-4609-B9FD-C3C47AF5E1E1}" dt="2022-04-08T22:26:35.761" v="331" actId="26606"/>
          <ac:spMkLst>
            <pc:docMk/>
            <pc:sldMk cId="4180593928" sldId="278"/>
            <ac:spMk id="20" creationId="{91F32EBA-ED97-466E-8CFA-8382584155D0}"/>
          </ac:spMkLst>
        </pc:spChg>
        <pc:spChg chg="add del">
          <ac:chgData name="Charris Bueno, Angela" userId="b8232014-281c-4726-a39a-713153e80496" providerId="ADAL" clId="{E15889DF-6428-4609-B9FD-C3C47AF5E1E1}" dt="2022-04-08T22:26:35.761" v="331" actId="26606"/>
          <ac:spMkLst>
            <pc:docMk/>
            <pc:sldMk cId="4180593928" sldId="278"/>
            <ac:spMk id="21" creationId="{62A38935-BB53-4DF7-A56E-48DD25B685D7}"/>
          </ac:spMkLst>
        </pc:spChg>
        <pc:spChg chg="add">
          <ac:chgData name="Charris Bueno, Angela" userId="b8232014-281c-4726-a39a-713153e80496" providerId="ADAL" clId="{E15889DF-6428-4609-B9FD-C3C47AF5E1E1}" dt="2022-04-08T22:26:35.768" v="332" actId="26606"/>
          <ac:spMkLst>
            <pc:docMk/>
            <pc:sldMk cId="4180593928" sldId="278"/>
            <ac:spMk id="23" creationId="{8D1AA55E-40D5-461B-A5A8-4AE8AAB71B08}"/>
          </ac:spMkLst>
        </pc:spChg>
        <pc:spChg chg="add">
          <ac:chgData name="Charris Bueno, Angela" userId="b8232014-281c-4726-a39a-713153e80496" providerId="ADAL" clId="{E15889DF-6428-4609-B9FD-C3C47AF5E1E1}" dt="2022-04-08T22:26:35.768" v="332" actId="26606"/>
          <ac:spMkLst>
            <pc:docMk/>
            <pc:sldMk cId="4180593928" sldId="278"/>
            <ac:spMk id="25" creationId="{6CB927A4-E432-4310-9CD5-E89FF5063179}"/>
          </ac:spMkLst>
        </pc:spChg>
        <pc:spChg chg="add">
          <ac:chgData name="Charris Bueno, Angela" userId="b8232014-281c-4726-a39a-713153e80496" providerId="ADAL" clId="{E15889DF-6428-4609-B9FD-C3C47AF5E1E1}" dt="2022-04-08T22:26:35.768" v="332" actId="26606"/>
          <ac:spMkLst>
            <pc:docMk/>
            <pc:sldMk cId="4180593928" sldId="278"/>
            <ac:spMk id="26" creationId="{E3020543-B24B-4EC4-8FFC-8DD88EEA91A8}"/>
          </ac:spMkLst>
        </pc:spChg>
        <pc:picChg chg="add mod ord">
          <ac:chgData name="Charris Bueno, Angela" userId="b8232014-281c-4726-a39a-713153e80496" providerId="ADAL" clId="{E15889DF-6428-4609-B9FD-C3C47AF5E1E1}" dt="2022-04-08T22:26:51.111" v="337" actId="1076"/>
          <ac:picMkLst>
            <pc:docMk/>
            <pc:sldMk cId="4180593928" sldId="278"/>
            <ac:picMk id="4" creationId="{BCF1D140-E2AE-486E-85DB-84E8196516A9}"/>
          </ac:picMkLst>
        </pc:picChg>
        <pc:cxnChg chg="add del">
          <ac:chgData name="Charris Bueno, Angela" userId="b8232014-281c-4726-a39a-713153e80496" providerId="ADAL" clId="{E15889DF-6428-4609-B9FD-C3C47AF5E1E1}" dt="2022-04-08T22:26:28.751" v="327" actId="26606"/>
          <ac:cxnSpMkLst>
            <pc:docMk/>
            <pc:sldMk cId="4180593928" sldId="278"/>
            <ac:cxnSpMk id="11" creationId="{7EB498BD-8089-4626-91EA-4978EBEF535E}"/>
          </ac:cxnSpMkLst>
        </pc:cxnChg>
        <pc:cxnChg chg="add del">
          <ac:chgData name="Charris Bueno, Angela" userId="b8232014-281c-4726-a39a-713153e80496" providerId="ADAL" clId="{E15889DF-6428-4609-B9FD-C3C47AF5E1E1}" dt="2022-04-08T22:26:32.233" v="329" actId="26606"/>
          <ac:cxnSpMkLst>
            <pc:docMk/>
            <pc:sldMk cId="4180593928" sldId="278"/>
            <ac:cxnSpMk id="18" creationId="{20E3A342-4D61-4E3F-AF90-1AB42AEB96CC}"/>
          </ac:cxnSpMkLst>
        </pc:cxnChg>
        <pc:cxnChg chg="add">
          <ac:chgData name="Charris Bueno, Angela" userId="b8232014-281c-4726-a39a-713153e80496" providerId="ADAL" clId="{E15889DF-6428-4609-B9FD-C3C47AF5E1E1}" dt="2022-04-08T22:26:35.768" v="332" actId="26606"/>
          <ac:cxnSpMkLst>
            <pc:docMk/>
            <pc:sldMk cId="4180593928" sldId="278"/>
            <ac:cxnSpMk id="24" creationId="{7EB498BD-8089-4626-91EA-4978EBEF535E}"/>
          </ac:cxnSpMkLst>
        </pc:cxnChg>
      </pc:sldChg>
      <pc:sldChg chg="addSp delSp modSp new mod setBg addCm delCm">
        <pc:chgData name="Charris Bueno, Angela" userId="b8232014-281c-4726-a39a-713153e80496" providerId="ADAL" clId="{E15889DF-6428-4609-B9FD-C3C47AF5E1E1}" dt="2022-04-08T22:43:25.093" v="1033" actId="164"/>
        <pc:sldMkLst>
          <pc:docMk/>
          <pc:sldMk cId="891710773" sldId="279"/>
        </pc:sldMkLst>
        <pc:spChg chg="del">
          <ac:chgData name="Charris Bueno, Angela" userId="b8232014-281c-4726-a39a-713153e80496" providerId="ADAL" clId="{E15889DF-6428-4609-B9FD-C3C47AF5E1E1}" dt="2022-04-08T22:28:58.916" v="339" actId="478"/>
          <ac:spMkLst>
            <pc:docMk/>
            <pc:sldMk cId="891710773" sldId="279"/>
            <ac:spMk id="2" creationId="{06372B4A-CD55-4B48-B22D-9E1B8A93F7E2}"/>
          </ac:spMkLst>
        </pc:spChg>
        <pc:spChg chg="add del mod">
          <ac:chgData name="Charris Bueno, Angela" userId="b8232014-281c-4726-a39a-713153e80496" providerId="ADAL" clId="{E15889DF-6428-4609-B9FD-C3C47AF5E1E1}" dt="2022-04-08T22:36:14.464" v="637" actId="1076"/>
          <ac:spMkLst>
            <pc:docMk/>
            <pc:sldMk cId="891710773" sldId="279"/>
            <ac:spMk id="3" creationId="{6055A15E-FD54-4B03-9C3A-0EE34023ED51}"/>
          </ac:spMkLst>
        </pc:spChg>
        <pc:spChg chg="add del mod">
          <ac:chgData name="Charris Bueno, Angela" userId="b8232014-281c-4726-a39a-713153e80496" providerId="ADAL" clId="{E15889DF-6428-4609-B9FD-C3C47AF5E1E1}" dt="2022-04-08T22:34:20.934" v="617" actId="21"/>
          <ac:spMkLst>
            <pc:docMk/>
            <pc:sldMk cId="891710773" sldId="279"/>
            <ac:spMk id="4" creationId="{285FAD22-E447-469E-9D96-7E09F4EE09B9}"/>
          </ac:spMkLst>
        </pc:spChg>
        <pc:spChg chg="add del">
          <ac:chgData name="Charris Bueno, Angela" userId="b8232014-281c-4726-a39a-713153e80496" providerId="ADAL" clId="{E15889DF-6428-4609-B9FD-C3C47AF5E1E1}" dt="2022-04-08T22:31:58.771" v="517" actId="26606"/>
          <ac:spMkLst>
            <pc:docMk/>
            <pc:sldMk cId="891710773" sldId="279"/>
            <ac:spMk id="9" creationId="{BACC6370-2D7E-4714-9D71-7542949D7D5D}"/>
          </ac:spMkLst>
        </pc:spChg>
        <pc:spChg chg="add del">
          <ac:chgData name="Charris Bueno, Angela" userId="b8232014-281c-4726-a39a-713153e80496" providerId="ADAL" clId="{E15889DF-6428-4609-B9FD-C3C47AF5E1E1}" dt="2022-04-08T22:34:36.227" v="620" actId="26606"/>
          <ac:spMkLst>
            <pc:docMk/>
            <pc:sldMk cId="891710773" sldId="279"/>
            <ac:spMk id="10" creationId="{8D1AA55E-40D5-461B-A5A8-4AE8AAB71B08}"/>
          </ac:spMkLst>
        </pc:spChg>
        <pc:spChg chg="add del">
          <ac:chgData name="Charris Bueno, Angela" userId="b8232014-281c-4726-a39a-713153e80496" providerId="ADAL" clId="{E15889DF-6428-4609-B9FD-C3C47AF5E1E1}" dt="2022-04-08T22:31:58.771" v="517" actId="26606"/>
          <ac:spMkLst>
            <pc:docMk/>
            <pc:sldMk cId="891710773" sldId="279"/>
            <ac:spMk id="11" creationId="{F68B3F68-107C-434F-AA38-110D5EA91B85}"/>
          </ac:spMkLst>
        </pc:spChg>
        <pc:spChg chg="add del">
          <ac:chgData name="Charris Bueno, Angela" userId="b8232014-281c-4726-a39a-713153e80496" providerId="ADAL" clId="{E15889DF-6428-4609-B9FD-C3C47AF5E1E1}" dt="2022-04-08T22:31:58.771" v="517" actId="26606"/>
          <ac:spMkLst>
            <pc:docMk/>
            <pc:sldMk cId="891710773" sldId="279"/>
            <ac:spMk id="13" creationId="{AAD0DBB9-1A4B-4391-81D4-CB19F9AB918A}"/>
          </ac:spMkLst>
        </pc:spChg>
        <pc:spChg chg="add del">
          <ac:chgData name="Charris Bueno, Angela" userId="b8232014-281c-4726-a39a-713153e80496" providerId="ADAL" clId="{E15889DF-6428-4609-B9FD-C3C47AF5E1E1}" dt="2022-04-08T22:34:36.227" v="620" actId="26606"/>
          <ac:spMkLst>
            <pc:docMk/>
            <pc:sldMk cId="891710773" sldId="279"/>
            <ac:spMk id="14" creationId="{6CB927A4-E432-4310-9CD5-E89FF5063179}"/>
          </ac:spMkLst>
        </pc:spChg>
        <pc:spChg chg="add del">
          <ac:chgData name="Charris Bueno, Angela" userId="b8232014-281c-4726-a39a-713153e80496" providerId="ADAL" clId="{E15889DF-6428-4609-B9FD-C3C47AF5E1E1}" dt="2022-04-08T22:31:58.771" v="517" actId="26606"/>
          <ac:spMkLst>
            <pc:docMk/>
            <pc:sldMk cId="891710773" sldId="279"/>
            <ac:spMk id="15" creationId="{063BBA22-50EA-4C4D-BE05-F1CE4E63AA56}"/>
          </ac:spMkLst>
        </pc:spChg>
        <pc:spChg chg="add del">
          <ac:chgData name="Charris Bueno, Angela" userId="b8232014-281c-4726-a39a-713153e80496" providerId="ADAL" clId="{E15889DF-6428-4609-B9FD-C3C47AF5E1E1}" dt="2022-04-08T22:34:36.227" v="620" actId="26606"/>
          <ac:spMkLst>
            <pc:docMk/>
            <pc:sldMk cId="891710773" sldId="279"/>
            <ac:spMk id="16" creationId="{E3020543-B24B-4EC4-8FFC-8DD88EEA91A8}"/>
          </ac:spMkLst>
        </pc:spChg>
        <pc:spChg chg="add mod">
          <ac:chgData name="Charris Bueno, Angela" userId="b8232014-281c-4726-a39a-713153e80496" providerId="ADAL" clId="{E15889DF-6428-4609-B9FD-C3C47AF5E1E1}" dt="2022-04-08T22:43:25.093" v="1033" actId="164"/>
          <ac:spMkLst>
            <pc:docMk/>
            <pc:sldMk cId="891710773" sldId="279"/>
            <ac:spMk id="17" creationId="{E4677243-D6F7-4BB3-A099-D08FADA664B8}"/>
          </ac:spMkLst>
        </pc:spChg>
        <pc:spChg chg="add mod">
          <ac:chgData name="Charris Bueno, Angela" userId="b8232014-281c-4726-a39a-713153e80496" providerId="ADAL" clId="{E15889DF-6428-4609-B9FD-C3C47AF5E1E1}" dt="2022-04-08T22:43:25.093" v="1033" actId="164"/>
          <ac:spMkLst>
            <pc:docMk/>
            <pc:sldMk cId="891710773" sldId="279"/>
            <ac:spMk id="18" creationId="{47425B5F-E5B8-4D8B-B619-B7B5ACE7104E}"/>
          </ac:spMkLst>
        </pc:spChg>
        <pc:spChg chg="add">
          <ac:chgData name="Charris Bueno, Angela" userId="b8232014-281c-4726-a39a-713153e80496" providerId="ADAL" clId="{E15889DF-6428-4609-B9FD-C3C47AF5E1E1}" dt="2022-04-08T22:34:36.227" v="620" actId="26606"/>
          <ac:spMkLst>
            <pc:docMk/>
            <pc:sldMk cId="891710773" sldId="279"/>
            <ac:spMk id="21" creationId="{59A309A7-1751-4ABE-A3C1-EEC40366AD89}"/>
          </ac:spMkLst>
        </pc:spChg>
        <pc:spChg chg="add">
          <ac:chgData name="Charris Bueno, Angela" userId="b8232014-281c-4726-a39a-713153e80496" providerId="ADAL" clId="{E15889DF-6428-4609-B9FD-C3C47AF5E1E1}" dt="2022-04-08T22:34:36.227" v="620" actId="26606"/>
          <ac:spMkLst>
            <pc:docMk/>
            <pc:sldMk cId="891710773" sldId="279"/>
            <ac:spMk id="23" creationId="{967D8EB6-EAE1-4F9C-B398-83321E287204}"/>
          </ac:spMkLst>
        </pc:spChg>
        <pc:spChg chg="add del mod">
          <ac:chgData name="Charris Bueno, Angela" userId="b8232014-281c-4726-a39a-713153e80496" providerId="ADAL" clId="{E15889DF-6428-4609-B9FD-C3C47AF5E1E1}" dt="2022-04-08T22:41:05.632" v="910" actId="14100"/>
          <ac:spMkLst>
            <pc:docMk/>
            <pc:sldMk cId="891710773" sldId="279"/>
            <ac:spMk id="24" creationId="{3ADCA9B9-2E41-4E91-8C0F-F514FC87414F}"/>
          </ac:spMkLst>
        </pc:spChg>
        <pc:spChg chg="add mod">
          <ac:chgData name="Charris Bueno, Angela" userId="b8232014-281c-4726-a39a-713153e80496" providerId="ADAL" clId="{E15889DF-6428-4609-B9FD-C3C47AF5E1E1}" dt="2022-04-08T22:43:13.446" v="1032" actId="164"/>
          <ac:spMkLst>
            <pc:docMk/>
            <pc:sldMk cId="891710773" sldId="279"/>
            <ac:spMk id="25" creationId="{6C4FB552-6C9C-495C-9205-A59D4B27C439}"/>
          </ac:spMkLst>
        </pc:spChg>
        <pc:spChg chg="add mod">
          <ac:chgData name="Charris Bueno, Angela" userId="b8232014-281c-4726-a39a-713153e80496" providerId="ADAL" clId="{E15889DF-6428-4609-B9FD-C3C47AF5E1E1}" dt="2022-04-08T22:43:13.446" v="1032" actId="164"/>
          <ac:spMkLst>
            <pc:docMk/>
            <pc:sldMk cId="891710773" sldId="279"/>
            <ac:spMk id="26" creationId="{9AB4AA3B-F1B1-46F2-8268-3197AD3236DB}"/>
          </ac:spMkLst>
        </pc:spChg>
        <pc:grpChg chg="add mod">
          <ac:chgData name="Charris Bueno, Angela" userId="b8232014-281c-4726-a39a-713153e80496" providerId="ADAL" clId="{E15889DF-6428-4609-B9FD-C3C47AF5E1E1}" dt="2022-04-08T22:43:13.446" v="1032" actId="164"/>
          <ac:grpSpMkLst>
            <pc:docMk/>
            <pc:sldMk cId="891710773" sldId="279"/>
            <ac:grpSpMk id="28" creationId="{DFA044B8-D81C-4B4F-A8BD-9E4BB4BE4B8B}"/>
          </ac:grpSpMkLst>
        </pc:grpChg>
        <pc:grpChg chg="add mod">
          <ac:chgData name="Charris Bueno, Angela" userId="b8232014-281c-4726-a39a-713153e80496" providerId="ADAL" clId="{E15889DF-6428-4609-B9FD-C3C47AF5E1E1}" dt="2022-04-08T22:43:25.093" v="1033" actId="164"/>
          <ac:grpSpMkLst>
            <pc:docMk/>
            <pc:sldMk cId="891710773" sldId="279"/>
            <ac:grpSpMk id="29" creationId="{09655107-451A-436E-84B3-BB169715E80A}"/>
          </ac:grpSpMkLst>
        </pc:grpChg>
        <pc:graphicFrameChg chg="add del">
          <ac:chgData name="Charris Bueno, Angela" userId="b8232014-281c-4726-a39a-713153e80496" providerId="ADAL" clId="{E15889DF-6428-4609-B9FD-C3C47AF5E1E1}" dt="2022-04-08T22:31:58.771" v="517" actId="26606"/>
          <ac:graphicFrameMkLst>
            <pc:docMk/>
            <pc:sldMk cId="891710773" sldId="279"/>
            <ac:graphicFrameMk id="5" creationId="{AC0369C6-49DF-E637-2DE5-4663F6E376F7}"/>
          </ac:graphicFrameMkLst>
        </pc:graphicFrameChg>
        <pc:picChg chg="add mod">
          <ac:chgData name="Charris Bueno, Angela" userId="b8232014-281c-4726-a39a-713153e80496" providerId="ADAL" clId="{E15889DF-6428-4609-B9FD-C3C47AF5E1E1}" dt="2022-04-08T22:34:36.227" v="620" actId="26606"/>
          <ac:picMkLst>
            <pc:docMk/>
            <pc:sldMk cId="891710773" sldId="279"/>
            <ac:picMk id="7" creationId="{2391A8A9-A991-E175-D321-CAB85056F3D4}"/>
          </ac:picMkLst>
        </pc:picChg>
        <pc:cxnChg chg="add mod">
          <ac:chgData name="Charris Bueno, Angela" userId="b8232014-281c-4726-a39a-713153e80496" providerId="ADAL" clId="{E15889DF-6428-4609-B9FD-C3C47AF5E1E1}" dt="2022-04-08T22:43:25.093" v="1033" actId="164"/>
          <ac:cxnSpMkLst>
            <pc:docMk/>
            <pc:sldMk cId="891710773" sldId="279"/>
            <ac:cxnSpMk id="8" creationId="{DDD25DC4-3B66-414A-8753-69C5CC2E052F}"/>
          </ac:cxnSpMkLst>
        </pc:cxnChg>
        <pc:cxnChg chg="add del">
          <ac:chgData name="Charris Bueno, Angela" userId="b8232014-281c-4726-a39a-713153e80496" providerId="ADAL" clId="{E15889DF-6428-4609-B9FD-C3C47AF5E1E1}" dt="2022-04-08T22:34:36.227" v="620" actId="26606"/>
          <ac:cxnSpMkLst>
            <pc:docMk/>
            <pc:sldMk cId="891710773" sldId="279"/>
            <ac:cxnSpMk id="12" creationId="{7EB498BD-8089-4626-91EA-4978EBEF535E}"/>
          </ac:cxnSpMkLst>
        </pc:cxnChg>
        <pc:cxnChg chg="add mod">
          <ac:chgData name="Charris Bueno, Angela" userId="b8232014-281c-4726-a39a-713153e80496" providerId="ADAL" clId="{E15889DF-6428-4609-B9FD-C3C47AF5E1E1}" dt="2022-04-08T22:43:13.446" v="1032" actId="164"/>
          <ac:cxnSpMkLst>
            <pc:docMk/>
            <pc:sldMk cId="891710773" sldId="279"/>
            <ac:cxnSpMk id="27" creationId="{B14B6240-13C5-4852-B620-439BE08C029F}"/>
          </ac:cxnSpMkLst>
        </pc:cxnChg>
      </pc:sldChg>
      <pc:sldChg chg="addSp delSp modSp new mod ord setBg setClrOvrMap">
        <pc:chgData name="Charris Bueno, Angela" userId="b8232014-281c-4726-a39a-713153e80496" providerId="ADAL" clId="{E15889DF-6428-4609-B9FD-C3C47AF5E1E1}" dt="2022-04-08T22:48:11.227" v="1134" actId="113"/>
        <pc:sldMkLst>
          <pc:docMk/>
          <pc:sldMk cId="2251424185" sldId="280"/>
        </pc:sldMkLst>
        <pc:spChg chg="mod">
          <ac:chgData name="Charris Bueno, Angela" userId="b8232014-281c-4726-a39a-713153e80496" providerId="ADAL" clId="{E15889DF-6428-4609-B9FD-C3C47AF5E1E1}" dt="2022-04-08T22:48:11.227" v="1134" actId="113"/>
          <ac:spMkLst>
            <pc:docMk/>
            <pc:sldMk cId="2251424185" sldId="280"/>
            <ac:spMk id="2" creationId="{6C727689-A9F8-49F6-BAFA-541DC79BDA02}"/>
          </ac:spMkLst>
        </pc:spChg>
        <pc:spChg chg="add del mod">
          <ac:chgData name="Charris Bueno, Angela" userId="b8232014-281c-4726-a39a-713153e80496" providerId="ADAL" clId="{E15889DF-6428-4609-B9FD-C3C47AF5E1E1}" dt="2022-04-08T22:47:45.424" v="1133" actId="26606"/>
          <ac:spMkLst>
            <pc:docMk/>
            <pc:sldMk cId="2251424185" sldId="280"/>
            <ac:spMk id="3" creationId="{5D8C4F4C-9BF5-4F2D-B8F0-69F5E127C4E5}"/>
          </ac:spMkLst>
        </pc:spChg>
        <pc:spChg chg="add del">
          <ac:chgData name="Charris Bueno, Angela" userId="b8232014-281c-4726-a39a-713153e80496" providerId="ADAL" clId="{E15889DF-6428-4609-B9FD-C3C47AF5E1E1}" dt="2022-04-08T22:45:37.506" v="1113" actId="26606"/>
          <ac:spMkLst>
            <pc:docMk/>
            <pc:sldMk cId="2251424185" sldId="280"/>
            <ac:spMk id="6" creationId="{16AC3602-3348-4F31-9E43-076B03514ECB}"/>
          </ac:spMkLst>
        </pc:spChg>
        <pc:spChg chg="add del">
          <ac:chgData name="Charris Bueno, Angela" userId="b8232014-281c-4726-a39a-713153e80496" providerId="ADAL" clId="{E15889DF-6428-4609-B9FD-C3C47AF5E1E1}" dt="2022-04-08T22:45:37.506" v="1113" actId="26606"/>
          <ac:spMkLst>
            <pc:docMk/>
            <pc:sldMk cId="2251424185" sldId="280"/>
            <ac:spMk id="7" creationId="{394094B0-A6C9-44BE-9042-66EF0612F625}"/>
          </ac:spMkLst>
        </pc:spChg>
        <pc:spChg chg="add del">
          <ac:chgData name="Charris Bueno, Angela" userId="b8232014-281c-4726-a39a-713153e80496" providerId="ADAL" clId="{E15889DF-6428-4609-B9FD-C3C47AF5E1E1}" dt="2022-04-08T22:45:32.556" v="1111" actId="26606"/>
          <ac:spMkLst>
            <pc:docMk/>
            <pc:sldMk cId="2251424185" sldId="280"/>
            <ac:spMk id="9" creationId="{2E442304-DDBD-4F7B-8017-36BCC863FB40}"/>
          </ac:spMkLst>
        </pc:spChg>
        <pc:spChg chg="add del">
          <ac:chgData name="Charris Bueno, Angela" userId="b8232014-281c-4726-a39a-713153e80496" providerId="ADAL" clId="{E15889DF-6428-4609-B9FD-C3C47AF5E1E1}" dt="2022-04-08T22:47:11.567" v="1125" actId="26606"/>
          <ac:spMkLst>
            <pc:docMk/>
            <pc:sldMk cId="2251424185" sldId="280"/>
            <ac:spMk id="10" creationId="{C1F06963-6374-4B48-844F-071A9BAAAE02}"/>
          </ac:spMkLst>
        </pc:spChg>
        <pc:spChg chg="add del">
          <ac:chgData name="Charris Bueno, Angela" userId="b8232014-281c-4726-a39a-713153e80496" providerId="ADAL" clId="{E15889DF-6428-4609-B9FD-C3C47AF5E1E1}" dt="2022-04-08T22:45:32.556" v="1111" actId="26606"/>
          <ac:spMkLst>
            <pc:docMk/>
            <pc:sldMk cId="2251424185" sldId="280"/>
            <ac:spMk id="11" creationId="{5E107275-3853-46FD-A241-DE4355A42675}"/>
          </ac:spMkLst>
        </pc:spChg>
        <pc:spChg chg="add del">
          <ac:chgData name="Charris Bueno, Angela" userId="b8232014-281c-4726-a39a-713153e80496" providerId="ADAL" clId="{E15889DF-6428-4609-B9FD-C3C47AF5E1E1}" dt="2022-04-08T22:47:11.567" v="1125" actId="26606"/>
          <ac:spMkLst>
            <pc:docMk/>
            <pc:sldMk cId="2251424185" sldId="280"/>
            <ac:spMk id="12" creationId="{6CB927A4-E432-4310-9CD5-E89FF5063179}"/>
          </ac:spMkLst>
        </pc:spChg>
        <pc:spChg chg="add del">
          <ac:chgData name="Charris Bueno, Angela" userId="b8232014-281c-4726-a39a-713153e80496" providerId="ADAL" clId="{E15889DF-6428-4609-B9FD-C3C47AF5E1E1}" dt="2022-04-08T22:45:37.506" v="1113" actId="26606"/>
          <ac:spMkLst>
            <pc:docMk/>
            <pc:sldMk cId="2251424185" sldId="280"/>
            <ac:spMk id="13" creationId="{64C2CA96-0B16-4AA7-B340-33044D238597}"/>
          </ac:spMkLst>
        </pc:spChg>
        <pc:spChg chg="add del">
          <ac:chgData name="Charris Bueno, Angela" userId="b8232014-281c-4726-a39a-713153e80496" providerId="ADAL" clId="{E15889DF-6428-4609-B9FD-C3C47AF5E1E1}" dt="2022-04-08T22:47:11.567" v="1125" actId="26606"/>
          <ac:spMkLst>
            <pc:docMk/>
            <pc:sldMk cId="2251424185" sldId="280"/>
            <ac:spMk id="14" creationId="{1453BF6C-B012-48B7-B4E8-6D7AC7C27D02}"/>
          </ac:spMkLst>
        </pc:spChg>
        <pc:spChg chg="add del">
          <ac:chgData name="Charris Bueno, Angela" userId="b8232014-281c-4726-a39a-713153e80496" providerId="ADAL" clId="{E15889DF-6428-4609-B9FD-C3C47AF5E1E1}" dt="2022-04-08T22:45:37.506" v="1113" actId="26606"/>
          <ac:spMkLst>
            <pc:docMk/>
            <pc:sldMk cId="2251424185" sldId="280"/>
            <ac:spMk id="15" creationId="{1D50D7A8-F1D5-4306-8A9B-DD7A73EB8BCE}"/>
          </ac:spMkLst>
        </pc:spChg>
        <pc:spChg chg="add del">
          <ac:chgData name="Charris Bueno, Angela" userId="b8232014-281c-4726-a39a-713153e80496" providerId="ADAL" clId="{E15889DF-6428-4609-B9FD-C3C47AF5E1E1}" dt="2022-04-08T22:47:11.567" v="1125" actId="26606"/>
          <ac:spMkLst>
            <pc:docMk/>
            <pc:sldMk cId="2251424185" sldId="280"/>
            <ac:spMk id="16" creationId="{E3020543-B24B-4EC4-8FFC-8DD88EEA91A8}"/>
          </ac:spMkLst>
        </pc:spChg>
        <pc:spChg chg="add del">
          <ac:chgData name="Charris Bueno, Angela" userId="b8232014-281c-4726-a39a-713153e80496" providerId="ADAL" clId="{E15889DF-6428-4609-B9FD-C3C47AF5E1E1}" dt="2022-04-08T22:45:38.543" v="1115" actId="26606"/>
          <ac:spMkLst>
            <pc:docMk/>
            <pc:sldMk cId="2251424185" sldId="280"/>
            <ac:spMk id="17" creationId="{ED888B23-07FA-482A-96DF-47E31AF1A603}"/>
          </ac:spMkLst>
        </pc:spChg>
        <pc:spChg chg="add del">
          <ac:chgData name="Charris Bueno, Angela" userId="b8232014-281c-4726-a39a-713153e80496" providerId="ADAL" clId="{E15889DF-6428-4609-B9FD-C3C47AF5E1E1}" dt="2022-04-08T22:45:38.543" v="1115" actId="26606"/>
          <ac:spMkLst>
            <pc:docMk/>
            <pc:sldMk cId="2251424185" sldId="280"/>
            <ac:spMk id="18" creationId="{5C8908E2-EE49-44D2-9428-A28D2312A8D5}"/>
          </ac:spMkLst>
        </pc:spChg>
        <pc:spChg chg="add del">
          <ac:chgData name="Charris Bueno, Angela" userId="b8232014-281c-4726-a39a-713153e80496" providerId="ADAL" clId="{E15889DF-6428-4609-B9FD-C3C47AF5E1E1}" dt="2022-04-08T22:47:11.567" v="1125" actId="26606"/>
          <ac:spMkLst>
            <pc:docMk/>
            <pc:sldMk cId="2251424185" sldId="280"/>
            <ac:spMk id="20" creationId="{327D73B4-9F5C-4A64-A179-51B9500CB8B5}"/>
          </ac:spMkLst>
        </pc:spChg>
        <pc:spChg chg="add del">
          <ac:chgData name="Charris Bueno, Angela" userId="b8232014-281c-4726-a39a-713153e80496" providerId="ADAL" clId="{E15889DF-6428-4609-B9FD-C3C47AF5E1E1}" dt="2022-04-08T22:45:38.543" v="1115" actId="26606"/>
          <ac:spMkLst>
            <pc:docMk/>
            <pc:sldMk cId="2251424185" sldId="280"/>
            <ac:spMk id="21" creationId="{7449A6C7-D15F-4AA5-BFA5-71A404B47016}"/>
          </ac:spMkLst>
        </pc:spChg>
        <pc:spChg chg="add del">
          <ac:chgData name="Charris Bueno, Angela" userId="b8232014-281c-4726-a39a-713153e80496" providerId="ADAL" clId="{E15889DF-6428-4609-B9FD-C3C47AF5E1E1}" dt="2022-04-08T22:47:45.424" v="1133" actId="26606"/>
          <ac:spMkLst>
            <pc:docMk/>
            <pc:sldMk cId="2251424185" sldId="280"/>
            <ac:spMk id="25" creationId="{A2679492-7988-4050-9056-542444452411}"/>
          </ac:spMkLst>
        </pc:spChg>
        <pc:spChg chg="add del">
          <ac:chgData name="Charris Bueno, Angela" userId="b8232014-281c-4726-a39a-713153e80496" providerId="ADAL" clId="{E15889DF-6428-4609-B9FD-C3C47AF5E1E1}" dt="2022-04-08T22:47:45.424" v="1133" actId="26606"/>
          <ac:spMkLst>
            <pc:docMk/>
            <pc:sldMk cId="2251424185" sldId="280"/>
            <ac:spMk id="26" creationId="{B091B163-7D61-4891-ABCF-5C13D9C418D0}"/>
          </ac:spMkLst>
        </pc:spChg>
        <pc:spChg chg="add del">
          <ac:chgData name="Charris Bueno, Angela" userId="b8232014-281c-4726-a39a-713153e80496" providerId="ADAL" clId="{E15889DF-6428-4609-B9FD-C3C47AF5E1E1}" dt="2022-04-08T22:47:45.411" v="1132" actId="26606"/>
          <ac:spMkLst>
            <pc:docMk/>
            <pc:sldMk cId="2251424185" sldId="280"/>
            <ac:spMk id="37" creationId="{3E57A3F2-3497-430E-BCD2-151E9B57488E}"/>
          </ac:spMkLst>
        </pc:spChg>
        <pc:spChg chg="add del">
          <ac:chgData name="Charris Bueno, Angela" userId="b8232014-281c-4726-a39a-713153e80496" providerId="ADAL" clId="{E15889DF-6428-4609-B9FD-C3C47AF5E1E1}" dt="2022-04-08T22:47:45.411" v="1132" actId="26606"/>
          <ac:spMkLst>
            <pc:docMk/>
            <pc:sldMk cId="2251424185" sldId="280"/>
            <ac:spMk id="39" creationId="{88B1F424-0E60-4F04-AFC7-00E1F21101FC}"/>
          </ac:spMkLst>
        </pc:spChg>
        <pc:spChg chg="add del">
          <ac:chgData name="Charris Bueno, Angela" userId="b8232014-281c-4726-a39a-713153e80496" providerId="ADAL" clId="{E15889DF-6428-4609-B9FD-C3C47AF5E1E1}" dt="2022-04-08T22:47:45.411" v="1132" actId="26606"/>
          <ac:spMkLst>
            <pc:docMk/>
            <pc:sldMk cId="2251424185" sldId="280"/>
            <ac:spMk id="41" creationId="{6B509DD1-7F4E-4C4D-9B18-626473A5F76F}"/>
          </ac:spMkLst>
        </pc:spChg>
        <pc:spChg chg="add del">
          <ac:chgData name="Charris Bueno, Angela" userId="b8232014-281c-4726-a39a-713153e80496" providerId="ADAL" clId="{E15889DF-6428-4609-B9FD-C3C47AF5E1E1}" dt="2022-04-08T22:47:45.411" v="1132" actId="26606"/>
          <ac:spMkLst>
            <pc:docMk/>
            <pc:sldMk cId="2251424185" sldId="280"/>
            <ac:spMk id="43" creationId="{BB89D3BB-9A77-48E3-8C98-9A0A1DD4F7A6}"/>
          </ac:spMkLst>
        </pc:spChg>
        <pc:spChg chg="add">
          <ac:chgData name="Charris Bueno, Angela" userId="b8232014-281c-4726-a39a-713153e80496" providerId="ADAL" clId="{E15889DF-6428-4609-B9FD-C3C47AF5E1E1}" dt="2022-04-08T22:47:45.424" v="1133" actId="26606"/>
          <ac:spMkLst>
            <pc:docMk/>
            <pc:sldMk cId="2251424185" sldId="280"/>
            <ac:spMk id="45" creationId="{DE00DB52-3455-4E2F-867B-A6D0516E175B}"/>
          </ac:spMkLst>
        </pc:spChg>
        <pc:spChg chg="add">
          <ac:chgData name="Charris Bueno, Angela" userId="b8232014-281c-4726-a39a-713153e80496" providerId="ADAL" clId="{E15889DF-6428-4609-B9FD-C3C47AF5E1E1}" dt="2022-04-08T22:47:45.424" v="1133" actId="26606"/>
          <ac:spMkLst>
            <pc:docMk/>
            <pc:sldMk cId="2251424185" sldId="280"/>
            <ac:spMk id="46" creationId="{46D6306C-ED4F-4AAE-B4A5-EEA6AFAD726E}"/>
          </ac:spMkLst>
        </pc:spChg>
        <pc:spChg chg="add">
          <ac:chgData name="Charris Bueno, Angela" userId="b8232014-281c-4726-a39a-713153e80496" providerId="ADAL" clId="{E15889DF-6428-4609-B9FD-C3C47AF5E1E1}" dt="2022-04-08T22:47:45.424" v="1133" actId="26606"/>
          <ac:spMkLst>
            <pc:docMk/>
            <pc:sldMk cId="2251424185" sldId="280"/>
            <ac:spMk id="47" creationId="{9E914C83-E0D8-4953-92D5-169D28CB43AE}"/>
          </ac:spMkLst>
        </pc:spChg>
        <pc:spChg chg="add">
          <ac:chgData name="Charris Bueno, Angela" userId="b8232014-281c-4726-a39a-713153e80496" providerId="ADAL" clId="{E15889DF-6428-4609-B9FD-C3C47AF5E1E1}" dt="2022-04-08T22:47:45.424" v="1133" actId="26606"/>
          <ac:spMkLst>
            <pc:docMk/>
            <pc:sldMk cId="2251424185" sldId="280"/>
            <ac:spMk id="48" creationId="{0EC5361D-F897-4856-B945-0455A365EB24}"/>
          </ac:spMkLst>
        </pc:spChg>
        <pc:spChg chg="add">
          <ac:chgData name="Charris Bueno, Angela" userId="b8232014-281c-4726-a39a-713153e80496" providerId="ADAL" clId="{E15889DF-6428-4609-B9FD-C3C47AF5E1E1}" dt="2022-04-08T22:47:45.424" v="1133" actId="26606"/>
          <ac:spMkLst>
            <pc:docMk/>
            <pc:sldMk cId="2251424185" sldId="280"/>
            <ac:spMk id="49" creationId="{3512E083-F550-46AF-8490-767ECFD00CB7}"/>
          </ac:spMkLst>
        </pc:spChg>
        <pc:spChg chg="add">
          <ac:chgData name="Charris Bueno, Angela" userId="b8232014-281c-4726-a39a-713153e80496" providerId="ADAL" clId="{E15889DF-6428-4609-B9FD-C3C47AF5E1E1}" dt="2022-04-08T22:47:45.424" v="1133" actId="26606"/>
          <ac:spMkLst>
            <pc:docMk/>
            <pc:sldMk cId="2251424185" sldId="280"/>
            <ac:spMk id="50" creationId="{4508C0C5-2268-42B5-B3C8-4D0899E05F8C}"/>
          </ac:spMkLst>
        </pc:spChg>
        <pc:spChg chg="add">
          <ac:chgData name="Charris Bueno, Angela" userId="b8232014-281c-4726-a39a-713153e80496" providerId="ADAL" clId="{E15889DF-6428-4609-B9FD-C3C47AF5E1E1}" dt="2022-04-08T22:47:45.424" v="1133" actId="26606"/>
          <ac:spMkLst>
            <pc:docMk/>
            <pc:sldMk cId="2251424185" sldId="280"/>
            <ac:spMk id="51" creationId="{141ACBDB-38F8-4B34-8183-BD95B4E55A62}"/>
          </ac:spMkLst>
        </pc:spChg>
        <pc:grpChg chg="add del">
          <ac:chgData name="Charris Bueno, Angela" userId="b8232014-281c-4726-a39a-713153e80496" providerId="ADAL" clId="{E15889DF-6428-4609-B9FD-C3C47AF5E1E1}" dt="2022-04-08T22:45:38.543" v="1115" actId="26606"/>
          <ac:grpSpMkLst>
            <pc:docMk/>
            <pc:sldMk cId="2251424185" sldId="280"/>
            <ac:grpSpMk id="19" creationId="{05314994-6337-4875-8CF5-652CAFE8342C}"/>
          </ac:grpSpMkLst>
        </pc:grpChg>
        <pc:grpChg chg="add del">
          <ac:chgData name="Charris Bueno, Angela" userId="b8232014-281c-4726-a39a-713153e80496" providerId="ADAL" clId="{E15889DF-6428-4609-B9FD-C3C47AF5E1E1}" dt="2022-04-08T22:47:45.424" v="1133" actId="26606"/>
          <ac:grpSpMkLst>
            <pc:docMk/>
            <pc:sldMk cId="2251424185" sldId="280"/>
            <ac:grpSpMk id="27" creationId="{0474DF76-993E-44DE-AFB0-C416182ACECF}"/>
          </ac:grpSpMkLst>
        </pc:grpChg>
        <pc:graphicFrameChg chg="add del">
          <ac:chgData name="Charris Bueno, Angela" userId="b8232014-281c-4726-a39a-713153e80496" providerId="ADAL" clId="{E15889DF-6428-4609-B9FD-C3C47AF5E1E1}" dt="2022-04-08T22:45:32.556" v="1111" actId="26606"/>
          <ac:graphicFrameMkLst>
            <pc:docMk/>
            <pc:sldMk cId="2251424185" sldId="280"/>
            <ac:graphicFrameMk id="5" creationId="{015C46C2-C7E1-7DA1-A7DD-0CBF98FE4B57}"/>
          </ac:graphicFrameMkLst>
        </pc:graphicFrameChg>
        <pc:graphicFrameChg chg="add del">
          <ac:chgData name="Charris Bueno, Angela" userId="b8232014-281c-4726-a39a-713153e80496" providerId="ADAL" clId="{E15889DF-6428-4609-B9FD-C3C47AF5E1E1}" dt="2022-04-08T22:45:37.506" v="1113" actId="26606"/>
          <ac:graphicFrameMkLst>
            <pc:docMk/>
            <pc:sldMk cId="2251424185" sldId="280"/>
            <ac:graphicFrameMk id="8" creationId="{7685F33E-31C8-B28E-CCCB-68FE2ADEBAFF}"/>
          </ac:graphicFrameMkLst>
        </pc:graphicFrameChg>
        <pc:graphicFrameChg chg="add del">
          <ac:chgData name="Charris Bueno, Angela" userId="b8232014-281c-4726-a39a-713153e80496" providerId="ADAL" clId="{E15889DF-6428-4609-B9FD-C3C47AF5E1E1}" dt="2022-04-08T22:45:38.543" v="1115" actId="26606"/>
          <ac:graphicFrameMkLst>
            <pc:docMk/>
            <pc:sldMk cId="2251424185" sldId="280"/>
            <ac:graphicFrameMk id="22" creationId="{EC82510D-CD08-7015-FF7D-699F458DF5CA}"/>
          </ac:graphicFrameMkLst>
        </pc:graphicFrameChg>
        <pc:graphicFrameChg chg="add del">
          <ac:chgData name="Charris Bueno, Angela" userId="b8232014-281c-4726-a39a-713153e80496" providerId="ADAL" clId="{E15889DF-6428-4609-B9FD-C3C47AF5E1E1}" dt="2022-04-08T22:47:45.411" v="1132" actId="26606"/>
          <ac:graphicFrameMkLst>
            <pc:docMk/>
            <pc:sldMk cId="2251424185" sldId="280"/>
            <ac:graphicFrameMk id="33" creationId="{D087A418-325F-5337-E580-10B471292540}"/>
          </ac:graphicFrameMkLst>
        </pc:graphicFrameChg>
        <pc:graphicFrameChg chg="add">
          <ac:chgData name="Charris Bueno, Angela" userId="b8232014-281c-4726-a39a-713153e80496" providerId="ADAL" clId="{E15889DF-6428-4609-B9FD-C3C47AF5E1E1}" dt="2022-04-08T22:47:45.424" v="1133" actId="26606"/>
          <ac:graphicFrameMkLst>
            <pc:docMk/>
            <pc:sldMk cId="2251424185" sldId="280"/>
            <ac:graphicFrameMk id="52" creationId="{3FA13671-C6CA-BF8C-D61C-CAD772167A78}"/>
          </ac:graphicFrameMkLst>
        </pc:graphicFrameChg>
        <pc:cxnChg chg="add del">
          <ac:chgData name="Charris Bueno, Angela" userId="b8232014-281c-4726-a39a-713153e80496" providerId="ADAL" clId="{E15889DF-6428-4609-B9FD-C3C47AF5E1E1}" dt="2022-04-08T22:47:11.567" v="1125" actId="26606"/>
          <ac:cxnSpMkLst>
            <pc:docMk/>
            <pc:sldMk cId="2251424185" sldId="280"/>
            <ac:cxnSpMk id="23" creationId="{C49DA8F6-BCC1-4447-B54C-57856834B94B}"/>
          </ac:cxnSpMkLst>
        </pc:cxnChg>
        <pc:cxnChg chg="add del">
          <ac:chgData name="Charris Bueno, Angela" userId="b8232014-281c-4726-a39a-713153e80496" providerId="ADAL" clId="{E15889DF-6428-4609-B9FD-C3C47AF5E1E1}" dt="2022-04-08T22:47:45.424" v="1133" actId="26606"/>
          <ac:cxnSpMkLst>
            <pc:docMk/>
            <pc:sldMk cId="2251424185" sldId="280"/>
            <ac:cxnSpMk id="31" creationId="{C49DA8F6-BCC1-4447-B54C-57856834B94B}"/>
          </ac:cxnSpMkLst>
        </pc:cxnChg>
      </pc:sldChg>
      <pc:sldChg chg="modSp new mod">
        <pc:chgData name="Charris Bueno, Angela" userId="b8232014-281c-4726-a39a-713153e80496" providerId="ADAL" clId="{E15889DF-6428-4609-B9FD-C3C47AF5E1E1}" dt="2022-04-08T23:47:32.557" v="1337" actId="368"/>
        <pc:sldMkLst>
          <pc:docMk/>
          <pc:sldMk cId="1410384302" sldId="281"/>
        </pc:sldMkLst>
        <pc:spChg chg="mod">
          <ac:chgData name="Charris Bueno, Angela" userId="b8232014-281c-4726-a39a-713153e80496" providerId="ADAL" clId="{E15889DF-6428-4609-B9FD-C3C47AF5E1E1}" dt="2022-04-08T23:02:39.206" v="1166" actId="20577"/>
          <ac:spMkLst>
            <pc:docMk/>
            <pc:sldMk cId="1410384302" sldId="281"/>
            <ac:spMk id="2" creationId="{05554E53-EEF6-4F49-B5B6-47FC8FDE550D}"/>
          </ac:spMkLst>
        </pc:spChg>
        <pc:spChg chg="mod">
          <ac:chgData name="Charris Bueno, Angela" userId="b8232014-281c-4726-a39a-713153e80496" providerId="ADAL" clId="{E15889DF-6428-4609-B9FD-C3C47AF5E1E1}" dt="2022-04-08T23:47:32.557" v="1337" actId="368"/>
          <ac:spMkLst>
            <pc:docMk/>
            <pc:sldMk cId="1410384302" sldId="281"/>
            <ac:spMk id="3" creationId="{EDC00032-28BE-4970-967D-5768296C749D}"/>
          </ac:spMkLst>
        </pc:spChg>
      </pc:sldChg>
      <pc:sldChg chg="modSp new del mod">
        <pc:chgData name="Charris Bueno, Angela" userId="b8232014-281c-4726-a39a-713153e80496" providerId="ADAL" clId="{E15889DF-6428-4609-B9FD-C3C47AF5E1E1}" dt="2022-04-08T22:46:56.141" v="1123" actId="2696"/>
        <pc:sldMkLst>
          <pc:docMk/>
          <pc:sldMk cId="1857116842" sldId="281"/>
        </pc:sldMkLst>
        <pc:spChg chg="mod">
          <ac:chgData name="Charris Bueno, Angela" userId="b8232014-281c-4726-a39a-713153e80496" providerId="ADAL" clId="{E15889DF-6428-4609-B9FD-C3C47AF5E1E1}" dt="2022-04-08T22:46:37.488" v="1122"/>
          <ac:spMkLst>
            <pc:docMk/>
            <pc:sldMk cId="1857116842" sldId="281"/>
            <ac:spMk id="2" creationId="{3E598AC4-D6AD-4EAA-9996-5BF5F2745B0B}"/>
          </ac:spMkLst>
        </pc:spChg>
        <pc:spChg chg="mod">
          <ac:chgData name="Charris Bueno, Angela" userId="b8232014-281c-4726-a39a-713153e80496" providerId="ADAL" clId="{E15889DF-6428-4609-B9FD-C3C47AF5E1E1}" dt="2022-04-08T22:46:32.245" v="1121"/>
          <ac:spMkLst>
            <pc:docMk/>
            <pc:sldMk cId="1857116842" sldId="281"/>
            <ac:spMk id="3" creationId="{79F12FC8-C0E4-40A2-A332-77E4C18840D8}"/>
          </ac:spMkLst>
        </pc:spChg>
      </pc:sldChg>
      <pc:sldChg chg="addSp delSp modSp new mod ord setBg">
        <pc:chgData name="Charris Bueno, Angela" userId="b8232014-281c-4726-a39a-713153e80496" providerId="ADAL" clId="{E15889DF-6428-4609-B9FD-C3C47AF5E1E1}" dt="2022-04-09T00:08:58.600" v="1378" actId="12"/>
        <pc:sldMkLst>
          <pc:docMk/>
          <pc:sldMk cId="1753256851" sldId="282"/>
        </pc:sldMkLst>
        <pc:spChg chg="del mod">
          <ac:chgData name="Charris Bueno, Angela" userId="b8232014-281c-4726-a39a-713153e80496" providerId="ADAL" clId="{E15889DF-6428-4609-B9FD-C3C47AF5E1E1}" dt="2022-04-08T23:11:22.704" v="1301" actId="478"/>
          <ac:spMkLst>
            <pc:docMk/>
            <pc:sldMk cId="1753256851" sldId="282"/>
            <ac:spMk id="2" creationId="{08B3B76B-125B-4342-AAEF-52AA016611E6}"/>
          </ac:spMkLst>
        </pc:spChg>
        <pc:spChg chg="mod">
          <ac:chgData name="Charris Bueno, Angela" userId="b8232014-281c-4726-a39a-713153e80496" providerId="ADAL" clId="{E15889DF-6428-4609-B9FD-C3C47AF5E1E1}" dt="2022-04-09T00:08:58.600" v="1378" actId="12"/>
          <ac:spMkLst>
            <pc:docMk/>
            <pc:sldMk cId="1753256851" sldId="282"/>
            <ac:spMk id="3" creationId="{676A8E0E-B34B-4CA6-890D-3D80E0947C04}"/>
          </ac:spMkLst>
        </pc:spChg>
        <pc:spChg chg="add del mod">
          <ac:chgData name="Charris Bueno, Angela" userId="b8232014-281c-4726-a39a-713153e80496" providerId="ADAL" clId="{E15889DF-6428-4609-B9FD-C3C47AF5E1E1}" dt="2022-04-08T23:08:19.847" v="1249" actId="478"/>
          <ac:spMkLst>
            <pc:docMk/>
            <pc:sldMk cId="1753256851" sldId="282"/>
            <ac:spMk id="4" creationId="{D01455A9-9654-442F-BA18-7BFCAD08E421}"/>
          </ac:spMkLst>
        </pc:spChg>
        <pc:spChg chg="add del mod">
          <ac:chgData name="Charris Bueno, Angela" userId="b8232014-281c-4726-a39a-713153e80496" providerId="ADAL" clId="{E15889DF-6428-4609-B9FD-C3C47AF5E1E1}" dt="2022-04-08T23:11:24.560" v="1302" actId="478"/>
          <ac:spMkLst>
            <pc:docMk/>
            <pc:sldMk cId="1753256851" sldId="282"/>
            <ac:spMk id="9" creationId="{756FA7EC-0445-4A9B-94F1-5CA496CAF870}"/>
          </ac:spMkLst>
        </pc:spChg>
        <pc:spChg chg="add del">
          <ac:chgData name="Charris Bueno, Angela" userId="b8232014-281c-4726-a39a-713153e80496" providerId="ADAL" clId="{E15889DF-6428-4609-B9FD-C3C47AF5E1E1}" dt="2022-04-08T23:10:35.704" v="1268" actId="26606"/>
          <ac:spMkLst>
            <pc:docMk/>
            <pc:sldMk cId="1753256851" sldId="282"/>
            <ac:spMk id="12" creationId="{257363FD-7E77-4145-9483-331A807ADF0E}"/>
          </ac:spMkLst>
        </pc:spChg>
        <pc:graphicFrameChg chg="add del modGraphic">
          <ac:chgData name="Charris Bueno, Angela" userId="b8232014-281c-4726-a39a-713153e80496" providerId="ADAL" clId="{E15889DF-6428-4609-B9FD-C3C47AF5E1E1}" dt="2022-04-08T23:07:33.478" v="1216" actId="1032"/>
          <ac:graphicFrameMkLst>
            <pc:docMk/>
            <pc:sldMk cId="1753256851" sldId="282"/>
            <ac:graphicFrameMk id="5" creationId="{3B399155-9B71-444A-B8E4-036A67CC8A87}"/>
          </ac:graphicFrameMkLst>
        </pc:graphicFrameChg>
        <pc:graphicFrameChg chg="add del mod modGraphic">
          <ac:chgData name="Charris Bueno, Angela" userId="b8232014-281c-4726-a39a-713153e80496" providerId="ADAL" clId="{E15889DF-6428-4609-B9FD-C3C47AF5E1E1}" dt="2022-04-09T00:00:00.467" v="1339" actId="478"/>
          <ac:graphicFrameMkLst>
            <pc:docMk/>
            <pc:sldMk cId="1753256851" sldId="282"/>
            <ac:graphicFrameMk id="6" creationId="{EE1AC943-5EF1-497E-8C77-8D7C9E32CB5C}"/>
          </ac:graphicFrameMkLst>
        </pc:graphicFrameChg>
        <pc:picChg chg="add del">
          <ac:chgData name="Charris Bueno, Angela" userId="b8232014-281c-4726-a39a-713153e80496" providerId="ADAL" clId="{E15889DF-6428-4609-B9FD-C3C47AF5E1E1}" dt="2022-04-08T23:10:35.704" v="1268" actId="26606"/>
          <ac:picMkLst>
            <pc:docMk/>
            <pc:sldMk cId="1753256851" sldId="282"/>
            <ac:picMk id="8" creationId="{5A59D878-83D2-618B-E393-A210E08BD952}"/>
          </ac:picMkLst>
        </pc:picChg>
        <pc:picChg chg="add del mod">
          <ac:chgData name="Charris Bueno, Angela" userId="b8232014-281c-4726-a39a-713153e80496" providerId="ADAL" clId="{E15889DF-6428-4609-B9FD-C3C47AF5E1E1}" dt="2022-04-08T23:47:18.546" v="1333" actId="22"/>
          <ac:picMkLst>
            <pc:docMk/>
            <pc:sldMk cId="1753256851" sldId="282"/>
            <ac:picMk id="11" creationId="{55BE6B64-1950-4B9D-8025-3DA22D39ED23}"/>
          </ac:picMkLst>
        </pc:picChg>
        <pc:picChg chg="add mod">
          <ac:chgData name="Charris Bueno, Angela" userId="b8232014-281c-4726-a39a-713153e80496" providerId="ADAL" clId="{E15889DF-6428-4609-B9FD-C3C47AF5E1E1}" dt="2022-04-09T00:00:05.871" v="1343" actId="1076"/>
          <ac:picMkLst>
            <pc:docMk/>
            <pc:sldMk cId="1753256851" sldId="282"/>
            <ac:picMk id="14" creationId="{A6FBB02E-3AC0-49B0-B78E-D079F2142B36}"/>
          </ac:picMkLst>
        </pc:picChg>
      </pc:sldChg>
      <pc:sldChg chg="addSp delSp modSp new mod ord setBg modClrScheme chgLayout">
        <pc:chgData name="Charris Bueno, Angela" userId="b8232014-281c-4726-a39a-713153e80496" providerId="ADAL" clId="{E15889DF-6428-4609-B9FD-C3C47AF5E1E1}" dt="2022-04-08T23:47:26.837" v="1336"/>
        <pc:sldMkLst>
          <pc:docMk/>
          <pc:sldMk cId="704059914" sldId="283"/>
        </pc:sldMkLst>
        <pc:spChg chg="del mod ord">
          <ac:chgData name="Charris Bueno, Angela" userId="b8232014-281c-4726-a39a-713153e80496" providerId="ADAL" clId="{E15889DF-6428-4609-B9FD-C3C47AF5E1E1}" dt="2022-04-08T23:10:58.019" v="1275" actId="700"/>
          <ac:spMkLst>
            <pc:docMk/>
            <pc:sldMk cId="704059914" sldId="283"/>
            <ac:spMk id="2" creationId="{22EA5CFD-A57E-4DA2-A3A1-2E5947CF3901}"/>
          </ac:spMkLst>
        </pc:spChg>
        <pc:spChg chg="del">
          <ac:chgData name="Charris Bueno, Angela" userId="b8232014-281c-4726-a39a-713153e80496" providerId="ADAL" clId="{E15889DF-6428-4609-B9FD-C3C47AF5E1E1}" dt="2022-04-08T23:10:58.019" v="1275" actId="700"/>
          <ac:spMkLst>
            <pc:docMk/>
            <pc:sldMk cId="704059914" sldId="283"/>
            <ac:spMk id="3" creationId="{17FF10D2-9A5D-4127-A8AC-2059D51B80C5}"/>
          </ac:spMkLst>
        </pc:spChg>
        <pc:spChg chg="add mod ord">
          <ac:chgData name="Charris Bueno, Angela" userId="b8232014-281c-4726-a39a-713153e80496" providerId="ADAL" clId="{E15889DF-6428-4609-B9FD-C3C47AF5E1E1}" dt="2022-04-08T23:11:17.033" v="1300" actId="113"/>
          <ac:spMkLst>
            <pc:docMk/>
            <pc:sldMk cId="704059914" sldId="283"/>
            <ac:spMk id="4" creationId="{48722467-BDFE-464E-9513-AE53715FD2AD}"/>
          </ac:spMkLst>
        </pc:spChg>
        <pc:spChg chg="add">
          <ac:chgData name="Charris Bueno, Angela" userId="b8232014-281c-4726-a39a-713153e80496" providerId="ADAL" clId="{E15889DF-6428-4609-B9FD-C3C47AF5E1E1}" dt="2022-04-08T23:11:08.316" v="1299" actId="26606"/>
          <ac:spMkLst>
            <pc:docMk/>
            <pc:sldMk cId="704059914" sldId="283"/>
            <ac:spMk id="9" creationId="{FFD48BC7-DC40-47DE-87EE-9F4B6ECB9ABB}"/>
          </ac:spMkLst>
        </pc:spChg>
        <pc:spChg chg="add">
          <ac:chgData name="Charris Bueno, Angela" userId="b8232014-281c-4726-a39a-713153e80496" providerId="ADAL" clId="{E15889DF-6428-4609-B9FD-C3C47AF5E1E1}" dt="2022-04-08T23:11:08.316" v="1299" actId="26606"/>
          <ac:spMkLst>
            <pc:docMk/>
            <pc:sldMk cId="704059914" sldId="283"/>
            <ac:spMk id="11" creationId="{E502BBC7-2C76-46F3-BC24-5985BC13DB88}"/>
          </ac:spMkLst>
        </pc:spChg>
        <pc:spChg chg="add">
          <ac:chgData name="Charris Bueno, Angela" userId="b8232014-281c-4726-a39a-713153e80496" providerId="ADAL" clId="{E15889DF-6428-4609-B9FD-C3C47AF5E1E1}" dt="2022-04-08T23:11:08.316" v="1299" actId="26606"/>
          <ac:spMkLst>
            <pc:docMk/>
            <pc:sldMk cId="704059914" sldId="283"/>
            <ac:spMk id="13" creationId="{C7F28D52-2A5F-4D23-81AE-7CB8B591C7AF}"/>
          </ac:spMkLst>
        </pc:spChg>
        <pc:spChg chg="add">
          <ac:chgData name="Charris Bueno, Angela" userId="b8232014-281c-4726-a39a-713153e80496" providerId="ADAL" clId="{E15889DF-6428-4609-B9FD-C3C47AF5E1E1}" dt="2022-04-08T23:11:08.316" v="1299" actId="26606"/>
          <ac:spMkLst>
            <pc:docMk/>
            <pc:sldMk cId="704059914" sldId="283"/>
            <ac:spMk id="15" creationId="{3629484E-3792-4B3D-89AD-7C8A1ED0E0D4}"/>
          </ac:spMkLst>
        </pc:spChg>
      </pc:sldChg>
      <pc:sldChg chg="modSp new del mod">
        <pc:chgData name="Charris Bueno, Angela" userId="b8232014-281c-4726-a39a-713153e80496" providerId="ADAL" clId="{E15889DF-6428-4609-B9FD-C3C47AF5E1E1}" dt="2022-04-08T23:12:09.932" v="1318" actId="680"/>
        <pc:sldMkLst>
          <pc:docMk/>
          <pc:sldMk cId="786009793" sldId="284"/>
        </pc:sldMkLst>
        <pc:spChg chg="mod">
          <ac:chgData name="Charris Bueno, Angela" userId="b8232014-281c-4726-a39a-713153e80496" providerId="ADAL" clId="{E15889DF-6428-4609-B9FD-C3C47AF5E1E1}" dt="2022-04-08T23:12:09.304" v="1317" actId="20577"/>
          <ac:spMkLst>
            <pc:docMk/>
            <pc:sldMk cId="786009793" sldId="284"/>
            <ac:spMk id="2" creationId="{15C4D77F-05B4-4DFB-BC2A-11F9B798BE7D}"/>
          </ac:spMkLst>
        </pc:spChg>
      </pc:sldChg>
      <pc:sldChg chg="add del">
        <pc:chgData name="Charris Bueno, Angela" userId="b8232014-281c-4726-a39a-713153e80496" providerId="ADAL" clId="{E15889DF-6428-4609-B9FD-C3C47AF5E1E1}" dt="2022-04-09T00:08:28.039" v="1345"/>
        <pc:sldMkLst>
          <pc:docMk/>
          <pc:sldMk cId="808426427" sldId="284"/>
        </pc:sldMkLst>
      </pc:sldChg>
      <pc:sldChg chg="delSp modSp add mod ord setBg delDesignElem">
        <pc:chgData name="Charris Bueno, Angela" userId="b8232014-281c-4726-a39a-713153e80496" providerId="ADAL" clId="{E15889DF-6428-4609-B9FD-C3C47AF5E1E1}" dt="2022-04-09T00:16:20.900" v="1489"/>
        <pc:sldMkLst>
          <pc:docMk/>
          <pc:sldMk cId="4267303401" sldId="284"/>
        </pc:sldMkLst>
        <pc:spChg chg="mod">
          <ac:chgData name="Charris Bueno, Angela" userId="b8232014-281c-4726-a39a-713153e80496" providerId="ADAL" clId="{E15889DF-6428-4609-B9FD-C3C47AF5E1E1}" dt="2022-04-09T00:14:25.206" v="1411" actId="20577"/>
          <ac:spMkLst>
            <pc:docMk/>
            <pc:sldMk cId="4267303401" sldId="284"/>
            <ac:spMk id="4" creationId="{48722467-BDFE-464E-9513-AE53715FD2AD}"/>
          </ac:spMkLst>
        </pc:spChg>
        <pc:spChg chg="del">
          <ac:chgData name="Charris Bueno, Angela" userId="b8232014-281c-4726-a39a-713153e80496" providerId="ADAL" clId="{E15889DF-6428-4609-B9FD-C3C47AF5E1E1}" dt="2022-04-09T00:08:29.813" v="1347"/>
          <ac:spMkLst>
            <pc:docMk/>
            <pc:sldMk cId="4267303401" sldId="284"/>
            <ac:spMk id="9" creationId="{FFD48BC7-DC40-47DE-87EE-9F4B6ECB9ABB}"/>
          </ac:spMkLst>
        </pc:spChg>
        <pc:spChg chg="del">
          <ac:chgData name="Charris Bueno, Angela" userId="b8232014-281c-4726-a39a-713153e80496" providerId="ADAL" clId="{E15889DF-6428-4609-B9FD-C3C47AF5E1E1}" dt="2022-04-09T00:08:29.813" v="1347"/>
          <ac:spMkLst>
            <pc:docMk/>
            <pc:sldMk cId="4267303401" sldId="284"/>
            <ac:spMk id="11" creationId="{E502BBC7-2C76-46F3-BC24-5985BC13DB88}"/>
          </ac:spMkLst>
        </pc:spChg>
        <pc:spChg chg="del">
          <ac:chgData name="Charris Bueno, Angela" userId="b8232014-281c-4726-a39a-713153e80496" providerId="ADAL" clId="{E15889DF-6428-4609-B9FD-C3C47AF5E1E1}" dt="2022-04-09T00:08:29.813" v="1347"/>
          <ac:spMkLst>
            <pc:docMk/>
            <pc:sldMk cId="4267303401" sldId="284"/>
            <ac:spMk id="13" creationId="{C7F28D52-2A5F-4D23-81AE-7CB8B591C7AF}"/>
          </ac:spMkLst>
        </pc:spChg>
        <pc:spChg chg="del">
          <ac:chgData name="Charris Bueno, Angela" userId="b8232014-281c-4726-a39a-713153e80496" providerId="ADAL" clId="{E15889DF-6428-4609-B9FD-C3C47AF5E1E1}" dt="2022-04-09T00:08:29.813" v="1347"/>
          <ac:spMkLst>
            <pc:docMk/>
            <pc:sldMk cId="4267303401" sldId="284"/>
            <ac:spMk id="15" creationId="{3629484E-3792-4B3D-89AD-7C8A1ED0E0D4}"/>
          </ac:spMkLst>
        </pc:spChg>
      </pc:sldChg>
      <pc:sldChg chg="addSp delSp modSp add mod ord setBg">
        <pc:chgData name="Charris Bueno, Angela" userId="b8232014-281c-4726-a39a-713153e80496" providerId="ADAL" clId="{E15889DF-6428-4609-B9FD-C3C47AF5E1E1}" dt="2022-04-09T00:16:20.900" v="1489"/>
        <pc:sldMkLst>
          <pc:docMk/>
          <pc:sldMk cId="2436985308" sldId="285"/>
        </pc:sldMkLst>
        <pc:spChg chg="mod">
          <ac:chgData name="Charris Bueno, Angela" userId="b8232014-281c-4726-a39a-713153e80496" providerId="ADAL" clId="{E15889DF-6428-4609-B9FD-C3C47AF5E1E1}" dt="2022-04-09T00:15:49.659" v="1487" actId="14100"/>
          <ac:spMkLst>
            <pc:docMk/>
            <pc:sldMk cId="2436985308" sldId="285"/>
            <ac:spMk id="3" creationId="{676A8E0E-B34B-4CA6-890D-3D80E0947C04}"/>
          </ac:spMkLst>
        </pc:spChg>
        <pc:spChg chg="add">
          <ac:chgData name="Charris Bueno, Angela" userId="b8232014-281c-4726-a39a-713153e80496" providerId="ADAL" clId="{E15889DF-6428-4609-B9FD-C3C47AF5E1E1}" dt="2022-04-09T00:15:43.468" v="1485" actId="26606"/>
          <ac:spMkLst>
            <pc:docMk/>
            <pc:sldMk cId="2436985308" sldId="285"/>
            <ac:spMk id="8" creationId="{8D1AA55E-40D5-461B-A5A8-4AE8AAB71B08}"/>
          </ac:spMkLst>
        </pc:spChg>
        <pc:grpChg chg="add">
          <ac:chgData name="Charris Bueno, Angela" userId="b8232014-281c-4726-a39a-713153e80496" providerId="ADAL" clId="{E15889DF-6428-4609-B9FD-C3C47AF5E1E1}" dt="2022-04-09T00:15:43.468" v="1485" actId="26606"/>
          <ac:grpSpMkLst>
            <pc:docMk/>
            <pc:sldMk cId="2436985308" sldId="285"/>
            <ac:grpSpMk id="12" creationId="{78350D8D-73D6-4132-89B5-DD52F3962A76}"/>
          </ac:grpSpMkLst>
        </pc:grpChg>
        <pc:picChg chg="del">
          <ac:chgData name="Charris Bueno, Angela" userId="b8232014-281c-4726-a39a-713153e80496" providerId="ADAL" clId="{E15889DF-6428-4609-B9FD-C3C47AF5E1E1}" dt="2022-04-09T00:14:50.562" v="1415" actId="478"/>
          <ac:picMkLst>
            <pc:docMk/>
            <pc:sldMk cId="2436985308" sldId="285"/>
            <ac:picMk id="14" creationId="{A6FBB02E-3AC0-49B0-B78E-D079F2142B36}"/>
          </ac:picMkLst>
        </pc:picChg>
        <pc:cxnChg chg="add">
          <ac:chgData name="Charris Bueno, Angela" userId="b8232014-281c-4726-a39a-713153e80496" providerId="ADAL" clId="{E15889DF-6428-4609-B9FD-C3C47AF5E1E1}" dt="2022-04-09T00:15:43.468" v="1485" actId="26606"/>
          <ac:cxnSpMkLst>
            <pc:docMk/>
            <pc:sldMk cId="2436985308" sldId="285"/>
            <ac:cxnSpMk id="10" creationId="{7EB498BD-8089-4626-91EA-4978EBEF535E}"/>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ata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DB950-25CA-446F-974A-320271290DCD}"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D1014ED6-BA6E-470F-ACC5-5492D705C876}">
      <dgm:prSet phldrT="[Text]"/>
      <dgm:spPr/>
      <dgm:t>
        <a:bodyPr/>
        <a:lstStyle/>
        <a:p>
          <a:pPr>
            <a:lnSpc>
              <a:spcPct val="100000"/>
            </a:lnSpc>
            <a:defRPr cap="all"/>
          </a:pPr>
          <a:r>
            <a:rPr lang="en-US"/>
            <a:t>Selección</a:t>
          </a:r>
        </a:p>
      </dgm:t>
    </dgm:pt>
    <dgm:pt modelId="{67D7C215-A246-4866-8AA0-AD5C26EBB8A7}" type="parTrans" cxnId="{DF180FEF-DDFD-491E-ABE4-EE86E184050E}">
      <dgm:prSet/>
      <dgm:spPr/>
      <dgm:t>
        <a:bodyPr/>
        <a:lstStyle/>
        <a:p>
          <a:endParaRPr lang="en-US"/>
        </a:p>
      </dgm:t>
    </dgm:pt>
    <dgm:pt modelId="{59340C14-4C4B-4FA3-B912-0052006AA056}" type="sibTrans" cxnId="{DF180FEF-DDFD-491E-ABE4-EE86E184050E}">
      <dgm:prSet/>
      <dgm:spPr/>
      <dgm:t>
        <a:bodyPr/>
        <a:lstStyle/>
        <a:p>
          <a:endParaRPr lang="en-US"/>
        </a:p>
      </dgm:t>
    </dgm:pt>
    <dgm:pt modelId="{3250C4DB-55A8-4A3A-86B3-04C35453B06B}">
      <dgm:prSet phldrT="[Text]"/>
      <dgm:spPr/>
      <dgm:t>
        <a:bodyPr/>
        <a:lstStyle/>
        <a:p>
          <a:pPr>
            <a:lnSpc>
              <a:spcPct val="100000"/>
            </a:lnSpc>
            <a:defRPr cap="all"/>
          </a:pPr>
          <a:r>
            <a:rPr lang="en-US"/>
            <a:t>Repetición</a:t>
          </a:r>
        </a:p>
      </dgm:t>
    </dgm:pt>
    <dgm:pt modelId="{A604EC41-D9AE-4B85-AE82-0AFA93017FFF}" type="parTrans" cxnId="{F218C0A1-6EAB-4189-83A4-79708E590693}">
      <dgm:prSet/>
      <dgm:spPr/>
      <dgm:t>
        <a:bodyPr/>
        <a:lstStyle/>
        <a:p>
          <a:endParaRPr lang="en-US"/>
        </a:p>
      </dgm:t>
    </dgm:pt>
    <dgm:pt modelId="{A6B67ACD-8CB9-4431-8598-0B92F1E985A0}" type="sibTrans" cxnId="{F218C0A1-6EAB-4189-83A4-79708E590693}">
      <dgm:prSet/>
      <dgm:spPr/>
      <dgm:t>
        <a:bodyPr/>
        <a:lstStyle/>
        <a:p>
          <a:endParaRPr lang="en-US"/>
        </a:p>
      </dgm:t>
    </dgm:pt>
    <dgm:pt modelId="{C3525CB6-223E-426F-A446-9BB848640DAD}">
      <dgm:prSet phldrT="[Text]"/>
      <dgm:spPr/>
      <dgm:t>
        <a:bodyPr/>
        <a:lstStyle/>
        <a:p>
          <a:pPr>
            <a:lnSpc>
              <a:spcPct val="100000"/>
            </a:lnSpc>
            <a:defRPr cap="all"/>
          </a:pPr>
          <a:r>
            <a:rPr lang="en-US" dirty="0"/>
            <a:t>Salto</a:t>
          </a:r>
        </a:p>
      </dgm:t>
    </dgm:pt>
    <dgm:pt modelId="{62BD7E60-2016-44A5-B92B-FACE79971439}" type="parTrans" cxnId="{C5BFDD7F-A853-4B0C-8A11-CDDC194165FC}">
      <dgm:prSet/>
      <dgm:spPr/>
      <dgm:t>
        <a:bodyPr/>
        <a:lstStyle/>
        <a:p>
          <a:endParaRPr lang="en-US"/>
        </a:p>
      </dgm:t>
    </dgm:pt>
    <dgm:pt modelId="{7EF7FCAF-5FDD-42B2-881F-686084DBA896}" type="sibTrans" cxnId="{C5BFDD7F-A853-4B0C-8A11-CDDC194165FC}">
      <dgm:prSet/>
      <dgm:spPr/>
      <dgm:t>
        <a:bodyPr/>
        <a:lstStyle/>
        <a:p>
          <a:endParaRPr lang="en-US"/>
        </a:p>
      </dgm:t>
    </dgm:pt>
    <dgm:pt modelId="{94FD46E0-B90F-43D0-9B3B-CBBD243671A7}" type="pres">
      <dgm:prSet presAssocID="{8B4DB950-25CA-446F-974A-320271290DCD}" presName="root" presStyleCnt="0">
        <dgm:presLayoutVars>
          <dgm:dir/>
          <dgm:resizeHandles val="exact"/>
        </dgm:presLayoutVars>
      </dgm:prSet>
      <dgm:spPr/>
    </dgm:pt>
    <dgm:pt modelId="{5BA8C007-8155-490E-85EE-1C8DE2D88B06}" type="pres">
      <dgm:prSet presAssocID="{D1014ED6-BA6E-470F-ACC5-5492D705C876}" presName="compNode" presStyleCnt="0"/>
      <dgm:spPr/>
    </dgm:pt>
    <dgm:pt modelId="{3C4735C4-BBE0-4D90-8A06-8AD5E41BF7AC}" type="pres">
      <dgm:prSet presAssocID="{D1014ED6-BA6E-470F-ACC5-5492D705C876}" presName="iconBgRect" presStyleLbl="bgShp" presStyleIdx="0" presStyleCnt="3"/>
      <dgm:spPr/>
    </dgm:pt>
    <dgm:pt modelId="{165DCDC0-9939-4C36-93C7-072BE0D8D67D}" type="pres">
      <dgm:prSet presAssocID="{D1014ED6-BA6E-470F-ACC5-5492D705C8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1709100-5F6D-4A29-A7A7-AB0A7F13CC05}" type="pres">
      <dgm:prSet presAssocID="{D1014ED6-BA6E-470F-ACC5-5492D705C876}" presName="spaceRect" presStyleCnt="0"/>
      <dgm:spPr/>
    </dgm:pt>
    <dgm:pt modelId="{9644499A-BAE4-477F-87C2-AC5630C3E850}" type="pres">
      <dgm:prSet presAssocID="{D1014ED6-BA6E-470F-ACC5-5492D705C876}" presName="textRect" presStyleLbl="revTx" presStyleIdx="0" presStyleCnt="3">
        <dgm:presLayoutVars>
          <dgm:chMax val="1"/>
          <dgm:chPref val="1"/>
        </dgm:presLayoutVars>
      </dgm:prSet>
      <dgm:spPr/>
    </dgm:pt>
    <dgm:pt modelId="{DB6DE8F2-9430-4A06-8DF8-9F34ED68CD6D}" type="pres">
      <dgm:prSet presAssocID="{59340C14-4C4B-4FA3-B912-0052006AA056}" presName="sibTrans" presStyleCnt="0"/>
      <dgm:spPr/>
    </dgm:pt>
    <dgm:pt modelId="{CB538A70-2458-43E3-9D7E-21C4B56CF83C}" type="pres">
      <dgm:prSet presAssocID="{3250C4DB-55A8-4A3A-86B3-04C35453B06B}" presName="compNode" presStyleCnt="0"/>
      <dgm:spPr/>
    </dgm:pt>
    <dgm:pt modelId="{C50B1CAF-83B5-4057-846E-C77ABAF03773}" type="pres">
      <dgm:prSet presAssocID="{3250C4DB-55A8-4A3A-86B3-04C35453B06B}" presName="iconBgRect" presStyleLbl="bgShp" presStyleIdx="1" presStyleCnt="3"/>
      <dgm:spPr/>
    </dgm:pt>
    <dgm:pt modelId="{F1B901E6-B747-4DE2-BD09-AF48FB2C7B26}" type="pres">
      <dgm:prSet presAssocID="{3250C4DB-55A8-4A3A-86B3-04C35453B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405DD735-9010-4E44-A512-537638A4A0FD}" type="pres">
      <dgm:prSet presAssocID="{3250C4DB-55A8-4A3A-86B3-04C35453B06B}" presName="spaceRect" presStyleCnt="0"/>
      <dgm:spPr/>
    </dgm:pt>
    <dgm:pt modelId="{CE90AFC5-CC19-400D-B619-E80BB7AC80A0}" type="pres">
      <dgm:prSet presAssocID="{3250C4DB-55A8-4A3A-86B3-04C35453B06B}" presName="textRect" presStyleLbl="revTx" presStyleIdx="1" presStyleCnt="3">
        <dgm:presLayoutVars>
          <dgm:chMax val="1"/>
          <dgm:chPref val="1"/>
        </dgm:presLayoutVars>
      </dgm:prSet>
      <dgm:spPr/>
    </dgm:pt>
    <dgm:pt modelId="{D068EBE0-88A8-4F6C-B6A4-40E1D3E4943F}" type="pres">
      <dgm:prSet presAssocID="{A6B67ACD-8CB9-4431-8598-0B92F1E985A0}" presName="sibTrans" presStyleCnt="0"/>
      <dgm:spPr/>
    </dgm:pt>
    <dgm:pt modelId="{541576CB-4F8C-4654-A251-D89343AE5F0E}" type="pres">
      <dgm:prSet presAssocID="{C3525CB6-223E-426F-A446-9BB848640DAD}" presName="compNode" presStyleCnt="0"/>
      <dgm:spPr/>
    </dgm:pt>
    <dgm:pt modelId="{DC5FB565-027E-4F52-A880-1363FDAC4DA0}" type="pres">
      <dgm:prSet presAssocID="{C3525CB6-223E-426F-A446-9BB848640DAD}" presName="iconBgRect" presStyleLbl="bgShp" presStyleIdx="2" presStyleCnt="3"/>
      <dgm:spPr/>
    </dgm:pt>
    <dgm:pt modelId="{25039E31-579F-4FDD-A594-F557CB2CA377}" type="pres">
      <dgm:prSet presAssocID="{C3525CB6-223E-426F-A446-9BB848640D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CD37E406-CDE1-4642-8CB7-E350ABF4C945}" type="pres">
      <dgm:prSet presAssocID="{C3525CB6-223E-426F-A446-9BB848640DAD}" presName="spaceRect" presStyleCnt="0"/>
      <dgm:spPr/>
    </dgm:pt>
    <dgm:pt modelId="{6808160C-85A0-4877-85EE-6BE1B7A15E73}" type="pres">
      <dgm:prSet presAssocID="{C3525CB6-223E-426F-A446-9BB848640DAD}" presName="textRect" presStyleLbl="revTx" presStyleIdx="2" presStyleCnt="3">
        <dgm:presLayoutVars>
          <dgm:chMax val="1"/>
          <dgm:chPref val="1"/>
        </dgm:presLayoutVars>
      </dgm:prSet>
      <dgm:spPr/>
    </dgm:pt>
  </dgm:ptLst>
  <dgm:cxnLst>
    <dgm:cxn modelId="{68C4974E-68F0-48F3-864A-3C7738023BFF}" type="presOf" srcId="{D1014ED6-BA6E-470F-ACC5-5492D705C876}" destId="{9644499A-BAE4-477F-87C2-AC5630C3E850}" srcOrd="0" destOrd="0" presId="urn:microsoft.com/office/officeart/2018/5/layout/IconCircleLabelList"/>
    <dgm:cxn modelId="{E85C5E72-C1E0-4A29-9DED-8AC212E431F5}" type="presOf" srcId="{8B4DB950-25CA-446F-974A-320271290DCD}" destId="{94FD46E0-B90F-43D0-9B3B-CBBD243671A7}" srcOrd="0" destOrd="0" presId="urn:microsoft.com/office/officeart/2018/5/layout/IconCircleLabelList"/>
    <dgm:cxn modelId="{C5BFDD7F-A853-4B0C-8A11-CDDC194165FC}" srcId="{8B4DB950-25CA-446F-974A-320271290DCD}" destId="{C3525CB6-223E-426F-A446-9BB848640DAD}" srcOrd="2" destOrd="0" parTransId="{62BD7E60-2016-44A5-B92B-FACE79971439}" sibTransId="{7EF7FCAF-5FDD-42B2-881F-686084DBA896}"/>
    <dgm:cxn modelId="{1011398B-0F5A-4EF1-95FC-F1A3C7759DF9}" type="presOf" srcId="{3250C4DB-55A8-4A3A-86B3-04C35453B06B}" destId="{CE90AFC5-CC19-400D-B619-E80BB7AC80A0}" srcOrd="0" destOrd="0" presId="urn:microsoft.com/office/officeart/2018/5/layout/IconCircleLabelList"/>
    <dgm:cxn modelId="{A1129F93-39CC-4440-9A60-5F472D3131DB}" type="presOf" srcId="{C3525CB6-223E-426F-A446-9BB848640DAD}" destId="{6808160C-85A0-4877-85EE-6BE1B7A15E73}" srcOrd="0" destOrd="0" presId="urn:microsoft.com/office/officeart/2018/5/layout/IconCircleLabelList"/>
    <dgm:cxn modelId="{F218C0A1-6EAB-4189-83A4-79708E590693}" srcId="{8B4DB950-25CA-446F-974A-320271290DCD}" destId="{3250C4DB-55A8-4A3A-86B3-04C35453B06B}" srcOrd="1" destOrd="0" parTransId="{A604EC41-D9AE-4B85-AE82-0AFA93017FFF}" sibTransId="{A6B67ACD-8CB9-4431-8598-0B92F1E985A0}"/>
    <dgm:cxn modelId="{DF180FEF-DDFD-491E-ABE4-EE86E184050E}" srcId="{8B4DB950-25CA-446F-974A-320271290DCD}" destId="{D1014ED6-BA6E-470F-ACC5-5492D705C876}" srcOrd="0" destOrd="0" parTransId="{67D7C215-A246-4866-8AA0-AD5C26EBB8A7}" sibTransId="{59340C14-4C4B-4FA3-B912-0052006AA056}"/>
    <dgm:cxn modelId="{54097D9A-784A-4848-875C-DAF3E7CA86E3}" type="presParOf" srcId="{94FD46E0-B90F-43D0-9B3B-CBBD243671A7}" destId="{5BA8C007-8155-490E-85EE-1C8DE2D88B06}" srcOrd="0" destOrd="0" presId="urn:microsoft.com/office/officeart/2018/5/layout/IconCircleLabelList"/>
    <dgm:cxn modelId="{E903898E-26C4-43BF-9F1B-E07DD1FF6809}" type="presParOf" srcId="{5BA8C007-8155-490E-85EE-1C8DE2D88B06}" destId="{3C4735C4-BBE0-4D90-8A06-8AD5E41BF7AC}" srcOrd="0" destOrd="0" presId="urn:microsoft.com/office/officeart/2018/5/layout/IconCircleLabelList"/>
    <dgm:cxn modelId="{E607E78C-A3E3-4C72-B63C-DAFA8B9D9E2E}" type="presParOf" srcId="{5BA8C007-8155-490E-85EE-1C8DE2D88B06}" destId="{165DCDC0-9939-4C36-93C7-072BE0D8D67D}" srcOrd="1" destOrd="0" presId="urn:microsoft.com/office/officeart/2018/5/layout/IconCircleLabelList"/>
    <dgm:cxn modelId="{FD322C2D-28DC-43C6-8465-6DE07D630A76}" type="presParOf" srcId="{5BA8C007-8155-490E-85EE-1C8DE2D88B06}" destId="{E1709100-5F6D-4A29-A7A7-AB0A7F13CC05}" srcOrd="2" destOrd="0" presId="urn:microsoft.com/office/officeart/2018/5/layout/IconCircleLabelList"/>
    <dgm:cxn modelId="{C00DD3E7-59E3-476F-8A2D-C44FE4683C91}" type="presParOf" srcId="{5BA8C007-8155-490E-85EE-1C8DE2D88B06}" destId="{9644499A-BAE4-477F-87C2-AC5630C3E850}" srcOrd="3" destOrd="0" presId="urn:microsoft.com/office/officeart/2018/5/layout/IconCircleLabelList"/>
    <dgm:cxn modelId="{B9F5BFB5-211D-4C35-94CB-E0DFC54BAD1B}" type="presParOf" srcId="{94FD46E0-B90F-43D0-9B3B-CBBD243671A7}" destId="{DB6DE8F2-9430-4A06-8DF8-9F34ED68CD6D}" srcOrd="1" destOrd="0" presId="urn:microsoft.com/office/officeart/2018/5/layout/IconCircleLabelList"/>
    <dgm:cxn modelId="{4D7E4230-5C65-44D1-B14D-2D4227E8B8DA}" type="presParOf" srcId="{94FD46E0-B90F-43D0-9B3B-CBBD243671A7}" destId="{CB538A70-2458-43E3-9D7E-21C4B56CF83C}" srcOrd="2" destOrd="0" presId="urn:microsoft.com/office/officeart/2018/5/layout/IconCircleLabelList"/>
    <dgm:cxn modelId="{32589F49-3E34-4E40-922D-5663FD47892F}" type="presParOf" srcId="{CB538A70-2458-43E3-9D7E-21C4B56CF83C}" destId="{C50B1CAF-83B5-4057-846E-C77ABAF03773}" srcOrd="0" destOrd="0" presId="urn:microsoft.com/office/officeart/2018/5/layout/IconCircleLabelList"/>
    <dgm:cxn modelId="{5F603EEC-3AEB-4D4C-89FF-9F0E1EA81483}" type="presParOf" srcId="{CB538A70-2458-43E3-9D7E-21C4B56CF83C}" destId="{F1B901E6-B747-4DE2-BD09-AF48FB2C7B26}" srcOrd="1" destOrd="0" presId="urn:microsoft.com/office/officeart/2018/5/layout/IconCircleLabelList"/>
    <dgm:cxn modelId="{F104ABA0-9F25-4725-B5BA-C842129812BA}" type="presParOf" srcId="{CB538A70-2458-43E3-9D7E-21C4B56CF83C}" destId="{405DD735-9010-4E44-A512-537638A4A0FD}" srcOrd="2" destOrd="0" presId="urn:microsoft.com/office/officeart/2018/5/layout/IconCircleLabelList"/>
    <dgm:cxn modelId="{46614026-397D-4FAB-94E9-910AA6A596EB}" type="presParOf" srcId="{CB538A70-2458-43E3-9D7E-21C4B56CF83C}" destId="{CE90AFC5-CC19-400D-B619-E80BB7AC80A0}" srcOrd="3" destOrd="0" presId="urn:microsoft.com/office/officeart/2018/5/layout/IconCircleLabelList"/>
    <dgm:cxn modelId="{12377E40-5FC2-4B98-A22C-1CFA304726D5}" type="presParOf" srcId="{94FD46E0-B90F-43D0-9B3B-CBBD243671A7}" destId="{D068EBE0-88A8-4F6C-B6A4-40E1D3E4943F}" srcOrd="3" destOrd="0" presId="urn:microsoft.com/office/officeart/2018/5/layout/IconCircleLabelList"/>
    <dgm:cxn modelId="{F0333486-E5AA-4AE0-BC26-9C13AA7A2D83}" type="presParOf" srcId="{94FD46E0-B90F-43D0-9B3B-CBBD243671A7}" destId="{541576CB-4F8C-4654-A251-D89343AE5F0E}" srcOrd="4" destOrd="0" presId="urn:microsoft.com/office/officeart/2018/5/layout/IconCircleLabelList"/>
    <dgm:cxn modelId="{ADDFCA27-2148-431A-AA35-605E40836B85}" type="presParOf" srcId="{541576CB-4F8C-4654-A251-D89343AE5F0E}" destId="{DC5FB565-027E-4F52-A880-1363FDAC4DA0}" srcOrd="0" destOrd="0" presId="urn:microsoft.com/office/officeart/2018/5/layout/IconCircleLabelList"/>
    <dgm:cxn modelId="{D3CA9971-526D-4861-8FD3-7B9478810A43}" type="presParOf" srcId="{541576CB-4F8C-4654-A251-D89343AE5F0E}" destId="{25039E31-579F-4FDD-A594-F557CB2CA377}" srcOrd="1" destOrd="0" presId="urn:microsoft.com/office/officeart/2018/5/layout/IconCircleLabelList"/>
    <dgm:cxn modelId="{44F71296-0D5B-48AE-B5DC-6703F5DA5F6F}" type="presParOf" srcId="{541576CB-4F8C-4654-A251-D89343AE5F0E}" destId="{CD37E406-CDE1-4642-8CB7-E350ABF4C945}" srcOrd="2" destOrd="0" presId="urn:microsoft.com/office/officeart/2018/5/layout/IconCircleLabelList"/>
    <dgm:cxn modelId="{9AA995CC-F3E6-4667-BDE4-40E0AFE721CF}" type="presParOf" srcId="{541576CB-4F8C-4654-A251-D89343AE5F0E}" destId="{6808160C-85A0-4877-85EE-6BE1B7A15E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748CBE-64EB-4823-9316-74F3DB1F170D}">
      <dgm:prSet phldrT="[Text]"/>
      <dgm:spPr>
        <a:solidFill>
          <a:schemeClr val="accent5"/>
        </a:solidFill>
      </dgm:spPr>
      <dgm:t>
        <a:bodyPr/>
        <a:lstStyle/>
        <a:p>
          <a:r>
            <a:rPr lang="en-US" dirty="0"/>
            <a:t>If</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If Else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If </a:t>
          </a:r>
          <a:r>
            <a:rPr lang="en-US" dirty="0" err="1"/>
            <a:t>Anidado</a:t>
          </a:r>
          <a:endParaRPr lang="en-US" dirty="0"/>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If Else If</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39DB68E-7231-4D7A-80F0-B45A80490974}">
      <dgm:prSet phldrT="[Text]"/>
      <dgm:spPr/>
      <dgm:t>
        <a:bodyPr/>
        <a:lstStyle/>
        <a:p>
          <a:r>
            <a:rPr lang="en-US" dirty="0"/>
            <a:t>Switch</a:t>
          </a:r>
        </a:p>
      </dgm:t>
    </dgm:pt>
    <dgm:pt modelId="{F4967E99-C04A-4E3F-83D2-5EA0691B74B3}" type="parTrans" cxnId="{204D0018-080A-44CE-94E2-969F70097B09}">
      <dgm:prSet/>
      <dgm:spPr/>
      <dgm:t>
        <a:bodyPr/>
        <a:lstStyle/>
        <a:p>
          <a:endParaRPr lang="en-US"/>
        </a:p>
      </dgm:t>
    </dgm:pt>
    <dgm:pt modelId="{BF247F57-799D-483E-94C4-4A429098C9EF}" type="sibTrans" cxnId="{204D0018-080A-44CE-94E2-969F70097B09}">
      <dgm:prSet/>
      <dgm:spPr/>
      <dgm:t>
        <a:bodyPr/>
        <a:lstStyle/>
        <a:p>
          <a:endParaRPr lang="en-US"/>
        </a:p>
      </dgm:t>
    </dgm:pt>
    <dgm:pt modelId="{22F5C8D7-49B8-4EAC-BD21-3D6888111403}">
      <dgm:prSet/>
      <dgm:spPr/>
      <dgm:t>
        <a:bodyPr/>
        <a:lstStyle/>
        <a:p>
          <a:r>
            <a:rPr lang="en-US" dirty="0" err="1"/>
            <a:t>Operador</a:t>
          </a:r>
          <a:r>
            <a:rPr lang="en-US" dirty="0"/>
            <a:t> </a:t>
          </a:r>
          <a:r>
            <a:rPr lang="en-US" dirty="0" err="1"/>
            <a:t>condicional</a:t>
          </a:r>
          <a:endParaRPr lang="en-US" dirty="0"/>
        </a:p>
      </dgm:t>
    </dgm:pt>
    <dgm:pt modelId="{B0A779DD-9FD6-4CA0-B17B-E57184A8A0F0}" type="parTrans" cxnId="{3C5BC727-6157-4EAF-A8C0-7A80699920CB}">
      <dgm:prSet/>
      <dgm:spPr/>
      <dgm:t>
        <a:bodyPr/>
        <a:lstStyle/>
        <a:p>
          <a:endParaRPr lang="en-US"/>
        </a:p>
      </dgm:t>
    </dgm:pt>
    <dgm:pt modelId="{640D6E3F-119B-4E12-9AA0-29CD97ABCFB5}" type="sibTrans" cxnId="{3C5BC727-6157-4EAF-A8C0-7A80699920CB}">
      <dgm:prSet/>
      <dgm:spPr/>
      <dgm:t>
        <a:bodyPr/>
        <a:lstStyle/>
        <a:p>
          <a:endParaRPr lang="en-US"/>
        </a:p>
      </dgm:t>
    </dgm:pt>
    <dgm:pt modelId="{98C7630D-C82B-4857-A8BD-BD3076661799}" type="pres">
      <dgm:prSet presAssocID="{145201F2-957F-4639-A345-C25AFED22536}" presName="linear" presStyleCnt="0">
        <dgm:presLayoutVars>
          <dgm:animLvl val="lvl"/>
          <dgm:resizeHandles val="exact"/>
        </dgm:presLayoutVars>
      </dgm:prSet>
      <dgm:spPr/>
    </dgm:pt>
    <dgm:pt modelId="{E6B7C01F-18EB-450D-9062-0984937FCD16}" type="pres">
      <dgm:prSet presAssocID="{17748CBE-64EB-4823-9316-74F3DB1F170D}" presName="parentText" presStyleLbl="node1" presStyleIdx="0" presStyleCnt="6">
        <dgm:presLayoutVars>
          <dgm:chMax val="0"/>
          <dgm:bulletEnabled val="1"/>
        </dgm:presLayoutVars>
      </dgm:prSet>
      <dgm:spPr/>
    </dgm:pt>
    <dgm:pt modelId="{82A5D6A4-9816-407F-ABBB-BA0D4DC869B9}" type="pres">
      <dgm:prSet presAssocID="{AB72F02C-9539-4B04-8480-8F0B7D929EBC}" presName="spacer" presStyleCnt="0"/>
      <dgm:spPr/>
    </dgm:pt>
    <dgm:pt modelId="{81A1CFF7-6A4B-482F-AA63-661C126531FA}" type="pres">
      <dgm:prSet presAssocID="{5BE74045-5C42-48AF-A881-832810CF58B6}" presName="parentText" presStyleLbl="node1" presStyleIdx="1" presStyleCnt="6">
        <dgm:presLayoutVars>
          <dgm:chMax val="0"/>
          <dgm:bulletEnabled val="1"/>
        </dgm:presLayoutVars>
      </dgm:prSet>
      <dgm:spPr/>
    </dgm:pt>
    <dgm:pt modelId="{52F578F3-541B-4675-BD73-3FC7B16180ED}" type="pres">
      <dgm:prSet presAssocID="{B7B82244-3FB7-4F0B-9AA2-C583C51DD250}" presName="spacer" presStyleCnt="0"/>
      <dgm:spPr/>
    </dgm:pt>
    <dgm:pt modelId="{CC2A999B-A032-4B74-916F-8BB013A5B858}" type="pres">
      <dgm:prSet presAssocID="{AAEF7232-7F09-4B8A-B4E7-649F71E1B498}" presName="parentText" presStyleLbl="node1" presStyleIdx="2" presStyleCnt="6">
        <dgm:presLayoutVars>
          <dgm:chMax val="0"/>
          <dgm:bulletEnabled val="1"/>
        </dgm:presLayoutVars>
      </dgm:prSet>
      <dgm:spPr/>
    </dgm:pt>
    <dgm:pt modelId="{DC812596-5AE6-459E-BB79-565C08EE4EF9}" type="pres">
      <dgm:prSet presAssocID="{BE80131F-7480-4616-8B62-B80F4E12998A}" presName="spacer" presStyleCnt="0"/>
      <dgm:spPr/>
    </dgm:pt>
    <dgm:pt modelId="{A3444AA2-6420-4CCF-B696-998EAAC0A3D2}" type="pres">
      <dgm:prSet presAssocID="{DF002220-689D-463D-A18A-C2A3056F0FC4}" presName="parentText" presStyleLbl="node1" presStyleIdx="3" presStyleCnt="6">
        <dgm:presLayoutVars>
          <dgm:chMax val="0"/>
          <dgm:bulletEnabled val="1"/>
        </dgm:presLayoutVars>
      </dgm:prSet>
      <dgm:spPr/>
    </dgm:pt>
    <dgm:pt modelId="{D776CEB8-C666-4BDE-9F09-87F1F0163C16}" type="pres">
      <dgm:prSet presAssocID="{23366954-3FA3-453F-B73F-55B088279563}" presName="spacer" presStyleCnt="0"/>
      <dgm:spPr/>
    </dgm:pt>
    <dgm:pt modelId="{A6517DF8-7535-42E1-AA22-99601060C0B8}" type="pres">
      <dgm:prSet presAssocID="{D39DB68E-7231-4D7A-80F0-B45A80490974}" presName="parentText" presStyleLbl="node1" presStyleIdx="4" presStyleCnt="6">
        <dgm:presLayoutVars>
          <dgm:chMax val="0"/>
          <dgm:bulletEnabled val="1"/>
        </dgm:presLayoutVars>
      </dgm:prSet>
      <dgm:spPr/>
    </dgm:pt>
    <dgm:pt modelId="{4CF8DF88-FA93-49CC-8922-80E9822C2C77}" type="pres">
      <dgm:prSet presAssocID="{BF247F57-799D-483E-94C4-4A429098C9EF}" presName="spacer" presStyleCnt="0"/>
      <dgm:spPr/>
    </dgm:pt>
    <dgm:pt modelId="{EF2DDE9E-46D1-485C-825F-0D30DB9BAE74}" type="pres">
      <dgm:prSet presAssocID="{22F5C8D7-49B8-4EAC-BD21-3D6888111403}" presName="parentText" presStyleLbl="node1" presStyleIdx="5" presStyleCnt="6">
        <dgm:presLayoutVars>
          <dgm:chMax val="0"/>
          <dgm:bulletEnabled val="1"/>
        </dgm:presLayoutVars>
      </dgm:prSet>
      <dgm:spPr/>
    </dgm:pt>
  </dgm:ptLst>
  <dgm:cxnLst>
    <dgm:cxn modelId="{C904900A-43C3-416B-9E3D-B049954772A6}" srcId="{145201F2-957F-4639-A345-C25AFED22536}" destId="{AAEF7232-7F09-4B8A-B4E7-649F71E1B498}" srcOrd="2" destOrd="0" parTransId="{18910CF5-F3F6-4365-9D10-AF215EFC8794}" sibTransId="{BE80131F-7480-4616-8B62-B80F4E12998A}"/>
    <dgm:cxn modelId="{7D40ED0C-CDF5-4869-A0F4-555956BB5CD8}" type="presOf" srcId="{D39DB68E-7231-4D7A-80F0-B45A80490974}" destId="{A6517DF8-7535-42E1-AA22-99601060C0B8}" srcOrd="0" destOrd="0" presId="urn:microsoft.com/office/officeart/2005/8/layout/vList2"/>
    <dgm:cxn modelId="{897FFB16-A6BC-4205-838B-D86FB7C76543}" type="presOf" srcId="{145201F2-957F-4639-A345-C25AFED22536}" destId="{98C7630D-C82B-4857-A8BD-BD3076661799}" srcOrd="0" destOrd="0" presId="urn:microsoft.com/office/officeart/2005/8/layout/vList2"/>
    <dgm:cxn modelId="{204D0018-080A-44CE-94E2-969F70097B09}" srcId="{145201F2-957F-4639-A345-C25AFED22536}" destId="{D39DB68E-7231-4D7A-80F0-B45A80490974}" srcOrd="4" destOrd="0" parTransId="{F4967E99-C04A-4E3F-83D2-5EA0691B74B3}" sibTransId="{BF247F57-799D-483E-94C4-4A429098C9EF}"/>
    <dgm:cxn modelId="{3C5BC727-6157-4EAF-A8C0-7A80699920CB}" srcId="{145201F2-957F-4639-A345-C25AFED22536}" destId="{22F5C8D7-49B8-4EAC-BD21-3D6888111403}" srcOrd="5" destOrd="0" parTransId="{B0A779DD-9FD6-4CA0-B17B-E57184A8A0F0}" sibTransId="{640D6E3F-119B-4E12-9AA0-29CD97ABCFB5}"/>
    <dgm:cxn modelId="{5E399648-9231-427A-AC64-31C716F05BC1}" type="presOf" srcId="{22F5C8D7-49B8-4EAC-BD21-3D6888111403}" destId="{EF2DDE9E-46D1-485C-825F-0D30DB9BAE74}" srcOrd="0" destOrd="0" presId="urn:microsoft.com/office/officeart/2005/8/layout/vList2"/>
    <dgm:cxn modelId="{3A66F758-B0EE-4DEF-9682-BEFA7B8275DE}" type="presOf" srcId="{DF002220-689D-463D-A18A-C2A3056F0FC4}" destId="{A3444AA2-6420-4CCF-B696-998EAAC0A3D2}"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BBEEE8C4-DC3E-4460-801A-EAF4E700277D}" type="presOf" srcId="{17748CBE-64EB-4823-9316-74F3DB1F170D}" destId="{E6B7C01F-18EB-450D-9062-0984937FCD16}" srcOrd="0" destOrd="0" presId="urn:microsoft.com/office/officeart/2005/8/layout/vList2"/>
    <dgm:cxn modelId="{0BB52ECF-2D49-4895-B566-284EF53FA889}" type="presOf" srcId="{AAEF7232-7F09-4B8A-B4E7-649F71E1B498}" destId="{CC2A999B-A032-4B74-916F-8BB013A5B858}" srcOrd="0" destOrd="0" presId="urn:microsoft.com/office/officeart/2005/8/layout/vList2"/>
    <dgm:cxn modelId="{6BFD5BEB-B275-4C6B-998E-716F0C2AE5E8}" type="presOf" srcId="{5BE74045-5C42-48AF-A881-832810CF58B6}" destId="{81A1CFF7-6A4B-482F-AA63-661C126531FA}" srcOrd="0" destOrd="0" presId="urn:microsoft.com/office/officeart/2005/8/layout/vList2"/>
    <dgm:cxn modelId="{4CED13FD-DEC6-4EA2-8100-B6C67CF214A9}" srcId="{145201F2-957F-4639-A345-C25AFED22536}" destId="{DF002220-689D-463D-A18A-C2A3056F0FC4}" srcOrd="3" destOrd="0" parTransId="{38560C70-B665-4178-975C-56C59120E8D2}" sibTransId="{23366954-3FA3-453F-B73F-55B088279563}"/>
    <dgm:cxn modelId="{76AEEBFF-7151-4AEB-A178-A9C35067F9C3}" type="presParOf" srcId="{98C7630D-C82B-4857-A8BD-BD3076661799}" destId="{E6B7C01F-18EB-450D-9062-0984937FCD16}" srcOrd="0" destOrd="0" presId="urn:microsoft.com/office/officeart/2005/8/layout/vList2"/>
    <dgm:cxn modelId="{9E8BE2A5-8233-4FBA-8671-BF1AAB419C09}" type="presParOf" srcId="{98C7630D-C82B-4857-A8BD-BD3076661799}" destId="{82A5D6A4-9816-407F-ABBB-BA0D4DC869B9}" srcOrd="1" destOrd="0" presId="urn:microsoft.com/office/officeart/2005/8/layout/vList2"/>
    <dgm:cxn modelId="{8AE3F3C7-9D5F-42D3-8C27-555CA3B283FE}" type="presParOf" srcId="{98C7630D-C82B-4857-A8BD-BD3076661799}" destId="{81A1CFF7-6A4B-482F-AA63-661C126531FA}" srcOrd="2" destOrd="0" presId="urn:microsoft.com/office/officeart/2005/8/layout/vList2"/>
    <dgm:cxn modelId="{68105D20-6ADB-41A0-ADA2-904085AA2A1B}" type="presParOf" srcId="{98C7630D-C82B-4857-A8BD-BD3076661799}" destId="{52F578F3-541B-4675-BD73-3FC7B16180ED}" srcOrd="3" destOrd="0" presId="urn:microsoft.com/office/officeart/2005/8/layout/vList2"/>
    <dgm:cxn modelId="{CFD0A8D6-35A7-47DA-BA6A-20B16796F0CF}" type="presParOf" srcId="{98C7630D-C82B-4857-A8BD-BD3076661799}" destId="{CC2A999B-A032-4B74-916F-8BB013A5B858}" srcOrd="4" destOrd="0" presId="urn:microsoft.com/office/officeart/2005/8/layout/vList2"/>
    <dgm:cxn modelId="{FFCE4DE8-8F4B-4F91-AABF-7E310B8A7FF0}" type="presParOf" srcId="{98C7630D-C82B-4857-A8BD-BD3076661799}" destId="{DC812596-5AE6-459E-BB79-565C08EE4EF9}" srcOrd="5" destOrd="0" presId="urn:microsoft.com/office/officeart/2005/8/layout/vList2"/>
    <dgm:cxn modelId="{67EDCB79-C6D5-43CC-BB69-0AF197137A86}" type="presParOf" srcId="{98C7630D-C82B-4857-A8BD-BD3076661799}" destId="{A3444AA2-6420-4CCF-B696-998EAAC0A3D2}" srcOrd="6" destOrd="0" presId="urn:microsoft.com/office/officeart/2005/8/layout/vList2"/>
    <dgm:cxn modelId="{2437017E-768D-4F56-AE6E-D13AC4439E27}" type="presParOf" srcId="{98C7630D-C82B-4857-A8BD-BD3076661799}" destId="{D776CEB8-C666-4BDE-9F09-87F1F0163C16}" srcOrd="7" destOrd="0" presId="urn:microsoft.com/office/officeart/2005/8/layout/vList2"/>
    <dgm:cxn modelId="{F992070E-FC9E-4D8E-9F47-3C6713D6A7FC}" type="presParOf" srcId="{98C7630D-C82B-4857-A8BD-BD3076661799}" destId="{A6517DF8-7535-42E1-AA22-99601060C0B8}" srcOrd="8" destOrd="0" presId="urn:microsoft.com/office/officeart/2005/8/layout/vList2"/>
    <dgm:cxn modelId="{104A6679-5266-41AE-977D-673CEA169973}" type="presParOf" srcId="{98C7630D-C82B-4857-A8BD-BD3076661799}" destId="{4CF8DF88-FA93-49CC-8922-80E9822C2C77}" srcOrd="9" destOrd="0" presId="urn:microsoft.com/office/officeart/2005/8/layout/vList2"/>
    <dgm:cxn modelId="{1F7DA09A-72B0-478E-BDA2-C2C1712E458B}" type="presParOf" srcId="{98C7630D-C82B-4857-A8BD-BD3076661799}" destId="{EF2DDE9E-46D1-485C-825F-0D30DB9BAE7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748CBE-64EB-4823-9316-74F3DB1F170D}">
      <dgm:prSet phldrT="[Text]"/>
      <dgm:spPr>
        <a:solidFill>
          <a:schemeClr val="accent5"/>
        </a:solidFill>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98C7630D-C82B-4857-A8BD-BD3076661799}" type="pres">
      <dgm:prSet presAssocID="{145201F2-957F-4639-A345-C25AFED22536}" presName="linear" presStyleCnt="0">
        <dgm:presLayoutVars>
          <dgm:animLvl val="lvl"/>
          <dgm:resizeHandles val="exact"/>
        </dgm:presLayoutVars>
      </dgm:prSet>
      <dgm:spPr/>
    </dgm:pt>
    <dgm:pt modelId="{E6B7C01F-18EB-450D-9062-0984937FCD16}" type="pres">
      <dgm:prSet presAssocID="{17748CBE-64EB-4823-9316-74F3DB1F170D}" presName="parentText" presStyleLbl="node1" presStyleIdx="0" presStyleCnt="4">
        <dgm:presLayoutVars>
          <dgm:chMax val="0"/>
          <dgm:bulletEnabled val="1"/>
        </dgm:presLayoutVars>
      </dgm:prSet>
      <dgm:spPr/>
    </dgm:pt>
    <dgm:pt modelId="{82A5D6A4-9816-407F-ABBB-BA0D4DC869B9}" type="pres">
      <dgm:prSet presAssocID="{AB72F02C-9539-4B04-8480-8F0B7D929EBC}" presName="spacer" presStyleCnt="0"/>
      <dgm:spPr/>
    </dgm:pt>
    <dgm:pt modelId="{81A1CFF7-6A4B-482F-AA63-661C126531FA}" type="pres">
      <dgm:prSet presAssocID="{5BE74045-5C42-48AF-A881-832810CF58B6}" presName="parentText" presStyleLbl="node1" presStyleIdx="1" presStyleCnt="4">
        <dgm:presLayoutVars>
          <dgm:chMax val="0"/>
          <dgm:bulletEnabled val="1"/>
        </dgm:presLayoutVars>
      </dgm:prSet>
      <dgm:spPr/>
    </dgm:pt>
    <dgm:pt modelId="{52F578F3-541B-4675-BD73-3FC7B16180ED}" type="pres">
      <dgm:prSet presAssocID="{B7B82244-3FB7-4F0B-9AA2-C583C51DD250}" presName="spacer" presStyleCnt="0"/>
      <dgm:spPr/>
    </dgm:pt>
    <dgm:pt modelId="{CC2A999B-A032-4B74-916F-8BB013A5B858}" type="pres">
      <dgm:prSet presAssocID="{AAEF7232-7F09-4B8A-B4E7-649F71E1B498}" presName="parentText" presStyleLbl="node1" presStyleIdx="2" presStyleCnt="4">
        <dgm:presLayoutVars>
          <dgm:chMax val="0"/>
          <dgm:bulletEnabled val="1"/>
        </dgm:presLayoutVars>
      </dgm:prSet>
      <dgm:spPr/>
    </dgm:pt>
    <dgm:pt modelId="{DC812596-5AE6-459E-BB79-565C08EE4EF9}" type="pres">
      <dgm:prSet presAssocID="{BE80131F-7480-4616-8B62-B80F4E12998A}" presName="spacer" presStyleCnt="0"/>
      <dgm:spPr/>
    </dgm:pt>
    <dgm:pt modelId="{A3444AA2-6420-4CCF-B696-998EAAC0A3D2}" type="pres">
      <dgm:prSet presAssocID="{DF002220-689D-463D-A18A-C2A3056F0FC4}" presName="parentText" presStyleLbl="node1" presStyleIdx="3" presStyleCnt="4">
        <dgm:presLayoutVars>
          <dgm:chMax val="0"/>
          <dgm:bulletEnabled val="1"/>
        </dgm:presLayoutVars>
      </dgm:prSet>
      <dgm:spPr/>
    </dgm:pt>
  </dgm:ptLst>
  <dgm:cxnLst>
    <dgm:cxn modelId="{C904900A-43C3-416B-9E3D-B049954772A6}" srcId="{145201F2-957F-4639-A345-C25AFED22536}" destId="{AAEF7232-7F09-4B8A-B4E7-649F71E1B498}" srcOrd="2" destOrd="0" parTransId="{18910CF5-F3F6-4365-9D10-AF215EFC8794}" sibTransId="{BE80131F-7480-4616-8B62-B80F4E12998A}"/>
    <dgm:cxn modelId="{897FFB16-A6BC-4205-838B-D86FB7C76543}" type="presOf" srcId="{145201F2-957F-4639-A345-C25AFED22536}" destId="{98C7630D-C82B-4857-A8BD-BD3076661799}" srcOrd="0" destOrd="0" presId="urn:microsoft.com/office/officeart/2005/8/layout/vList2"/>
    <dgm:cxn modelId="{3A66F758-B0EE-4DEF-9682-BEFA7B8275DE}" type="presOf" srcId="{DF002220-689D-463D-A18A-C2A3056F0FC4}" destId="{A3444AA2-6420-4CCF-B696-998EAAC0A3D2}"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BBEEE8C4-DC3E-4460-801A-EAF4E700277D}" type="presOf" srcId="{17748CBE-64EB-4823-9316-74F3DB1F170D}" destId="{E6B7C01F-18EB-450D-9062-0984937FCD16}" srcOrd="0" destOrd="0" presId="urn:microsoft.com/office/officeart/2005/8/layout/vList2"/>
    <dgm:cxn modelId="{0BB52ECF-2D49-4895-B566-284EF53FA889}" type="presOf" srcId="{AAEF7232-7F09-4B8A-B4E7-649F71E1B498}" destId="{CC2A999B-A032-4B74-916F-8BB013A5B858}" srcOrd="0" destOrd="0" presId="urn:microsoft.com/office/officeart/2005/8/layout/vList2"/>
    <dgm:cxn modelId="{6BFD5BEB-B275-4C6B-998E-716F0C2AE5E8}" type="presOf" srcId="{5BE74045-5C42-48AF-A881-832810CF58B6}" destId="{81A1CFF7-6A4B-482F-AA63-661C126531FA}" srcOrd="0" destOrd="0" presId="urn:microsoft.com/office/officeart/2005/8/layout/vList2"/>
    <dgm:cxn modelId="{4CED13FD-DEC6-4EA2-8100-B6C67CF214A9}" srcId="{145201F2-957F-4639-A345-C25AFED22536}" destId="{DF002220-689D-463D-A18A-C2A3056F0FC4}" srcOrd="3" destOrd="0" parTransId="{38560C70-B665-4178-975C-56C59120E8D2}" sibTransId="{23366954-3FA3-453F-B73F-55B088279563}"/>
    <dgm:cxn modelId="{76AEEBFF-7151-4AEB-A178-A9C35067F9C3}" type="presParOf" srcId="{98C7630D-C82B-4857-A8BD-BD3076661799}" destId="{E6B7C01F-18EB-450D-9062-0984937FCD16}" srcOrd="0" destOrd="0" presId="urn:microsoft.com/office/officeart/2005/8/layout/vList2"/>
    <dgm:cxn modelId="{9E8BE2A5-8233-4FBA-8671-BF1AAB419C09}" type="presParOf" srcId="{98C7630D-C82B-4857-A8BD-BD3076661799}" destId="{82A5D6A4-9816-407F-ABBB-BA0D4DC869B9}" srcOrd="1" destOrd="0" presId="urn:microsoft.com/office/officeart/2005/8/layout/vList2"/>
    <dgm:cxn modelId="{8AE3F3C7-9D5F-42D3-8C27-555CA3B283FE}" type="presParOf" srcId="{98C7630D-C82B-4857-A8BD-BD3076661799}" destId="{81A1CFF7-6A4B-482F-AA63-661C126531FA}" srcOrd="2" destOrd="0" presId="urn:microsoft.com/office/officeart/2005/8/layout/vList2"/>
    <dgm:cxn modelId="{68105D20-6ADB-41A0-ADA2-904085AA2A1B}" type="presParOf" srcId="{98C7630D-C82B-4857-A8BD-BD3076661799}" destId="{52F578F3-541B-4675-BD73-3FC7B16180ED}" srcOrd="3" destOrd="0" presId="urn:microsoft.com/office/officeart/2005/8/layout/vList2"/>
    <dgm:cxn modelId="{CFD0A8D6-35A7-47DA-BA6A-20B16796F0CF}" type="presParOf" srcId="{98C7630D-C82B-4857-A8BD-BD3076661799}" destId="{CC2A999B-A032-4B74-916F-8BB013A5B858}" srcOrd="4" destOrd="0" presId="urn:microsoft.com/office/officeart/2005/8/layout/vList2"/>
    <dgm:cxn modelId="{FFCE4DE8-8F4B-4F91-AABF-7E310B8A7FF0}" type="presParOf" srcId="{98C7630D-C82B-4857-A8BD-BD3076661799}" destId="{DC812596-5AE6-459E-BB79-565C08EE4EF9}" srcOrd="5" destOrd="0" presId="urn:microsoft.com/office/officeart/2005/8/layout/vList2"/>
    <dgm:cxn modelId="{67EDCB79-C6D5-43CC-BB69-0AF197137A86}" type="presParOf" srcId="{98C7630D-C82B-4857-A8BD-BD3076661799}" destId="{A3444AA2-6420-4CCF-B696-998EAAC0A3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5201F2-957F-4639-A345-C25AFED2253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7748CBE-64EB-4823-9316-74F3DB1F170D}">
      <dgm:prSet phldrT="[Text]"/>
      <dgm:spPr/>
      <dgm:t>
        <a:bodyPr/>
        <a:lstStyle/>
        <a:p>
          <a:pPr>
            <a:lnSpc>
              <a:spcPct val="100000"/>
            </a:lnSpc>
          </a:pPr>
          <a:r>
            <a:rPr lang="en-US" dirty="0"/>
            <a:t>Break</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pPr>
            <a:lnSpc>
              <a:spcPct val="100000"/>
            </a:lnSpc>
          </a:pPr>
          <a:r>
            <a:rPr lang="en-US" dirty="0"/>
            <a:t>Continue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9F08E5B2-D15F-4F51-AACD-5A5D12C4CDC2}" type="pres">
      <dgm:prSet presAssocID="{145201F2-957F-4639-A345-C25AFED22536}" presName="root" presStyleCnt="0">
        <dgm:presLayoutVars>
          <dgm:dir/>
          <dgm:resizeHandles val="exact"/>
        </dgm:presLayoutVars>
      </dgm:prSet>
      <dgm:spPr/>
    </dgm:pt>
    <dgm:pt modelId="{A8E2B532-EB9B-409D-9CF8-3D91911A57BD}" type="pres">
      <dgm:prSet presAssocID="{17748CBE-64EB-4823-9316-74F3DB1F170D}" presName="compNode" presStyleCnt="0"/>
      <dgm:spPr/>
    </dgm:pt>
    <dgm:pt modelId="{3E4395FB-835C-4105-AD05-5843E1578A79}" type="pres">
      <dgm:prSet presAssocID="{17748CBE-64EB-4823-9316-74F3DB1F17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use"/>
        </a:ext>
      </dgm:extLst>
    </dgm:pt>
    <dgm:pt modelId="{3BE6F0D0-39BC-4607-A04C-D5E1C35B0383}" type="pres">
      <dgm:prSet presAssocID="{17748CBE-64EB-4823-9316-74F3DB1F170D}" presName="spaceRect" presStyleCnt="0"/>
      <dgm:spPr/>
    </dgm:pt>
    <dgm:pt modelId="{0982DF30-065E-42AC-83C9-78B6167BDA11}" type="pres">
      <dgm:prSet presAssocID="{17748CBE-64EB-4823-9316-74F3DB1F170D}" presName="textRect" presStyleLbl="revTx" presStyleIdx="0" presStyleCnt="2">
        <dgm:presLayoutVars>
          <dgm:chMax val="1"/>
          <dgm:chPref val="1"/>
        </dgm:presLayoutVars>
      </dgm:prSet>
      <dgm:spPr/>
    </dgm:pt>
    <dgm:pt modelId="{BA0B6030-367D-4C12-9EDA-520D351DBC95}" type="pres">
      <dgm:prSet presAssocID="{AB72F02C-9539-4B04-8480-8F0B7D929EBC}" presName="sibTrans" presStyleCnt="0"/>
      <dgm:spPr/>
    </dgm:pt>
    <dgm:pt modelId="{FFE35773-BA8C-4ED4-BF02-DA2447D5B4F9}" type="pres">
      <dgm:prSet presAssocID="{5BE74045-5C42-48AF-A881-832810CF58B6}" presName="compNode" presStyleCnt="0"/>
      <dgm:spPr/>
    </dgm:pt>
    <dgm:pt modelId="{8EC50AC1-A8BA-4270-8DDA-D4EEF5CF3ED4}" type="pres">
      <dgm:prSet presAssocID="{5BE74045-5C42-48AF-A881-832810CF5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d"/>
        </a:ext>
      </dgm:extLst>
    </dgm:pt>
    <dgm:pt modelId="{9F6EEB22-CBDC-4A45-8013-C2F73AF2D559}" type="pres">
      <dgm:prSet presAssocID="{5BE74045-5C42-48AF-A881-832810CF58B6}" presName="spaceRect" presStyleCnt="0"/>
      <dgm:spPr/>
    </dgm:pt>
    <dgm:pt modelId="{62C1A897-69A8-4F17-97B6-1C69687CD59C}" type="pres">
      <dgm:prSet presAssocID="{5BE74045-5C42-48AF-A881-832810CF58B6}" presName="textRect" presStyleLbl="revTx" presStyleIdx="1" presStyleCnt="2">
        <dgm:presLayoutVars>
          <dgm:chMax val="1"/>
          <dgm:chPref val="1"/>
        </dgm:presLayoutVars>
      </dgm:prSet>
      <dgm:spPr/>
    </dgm:pt>
  </dgm:ptLst>
  <dgm:cxnLst>
    <dgm:cxn modelId="{C0462914-CD8E-453D-A179-8E20664E02B7}" type="presOf" srcId="{17748CBE-64EB-4823-9316-74F3DB1F170D}" destId="{0982DF30-065E-42AC-83C9-78B6167BDA11}" srcOrd="0" destOrd="0" presId="urn:microsoft.com/office/officeart/2018/2/layout/IconLabelList"/>
    <dgm:cxn modelId="{91CB1D38-A9E8-45B9-9ACA-2F6A136880DD}" type="presOf" srcId="{145201F2-957F-4639-A345-C25AFED22536}" destId="{9F08E5B2-D15F-4F51-AACD-5A5D12C4CDC2}" srcOrd="0" destOrd="0" presId="urn:microsoft.com/office/officeart/2018/2/layout/IconLabelList"/>
    <dgm:cxn modelId="{F6CDE869-8FDA-410C-84F6-F5C9A21FE47D}" type="presOf" srcId="{5BE74045-5C42-48AF-A881-832810CF58B6}" destId="{62C1A897-69A8-4F17-97B6-1C69687CD59C}" srcOrd="0" destOrd="0" presId="urn:microsoft.com/office/officeart/2018/2/layout/IconLabelList"/>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D1DE0E23-8379-4654-8114-FCCEDDC7FB83}" type="presParOf" srcId="{9F08E5B2-D15F-4F51-AACD-5A5D12C4CDC2}" destId="{A8E2B532-EB9B-409D-9CF8-3D91911A57BD}" srcOrd="0" destOrd="0" presId="urn:microsoft.com/office/officeart/2018/2/layout/IconLabelList"/>
    <dgm:cxn modelId="{F1C34B16-DE0D-47D3-8BBC-D5F7D3F760AF}" type="presParOf" srcId="{A8E2B532-EB9B-409D-9CF8-3D91911A57BD}" destId="{3E4395FB-835C-4105-AD05-5843E1578A79}" srcOrd="0" destOrd="0" presId="urn:microsoft.com/office/officeart/2018/2/layout/IconLabelList"/>
    <dgm:cxn modelId="{9AA91C03-4F7C-4A32-A771-74798D754307}" type="presParOf" srcId="{A8E2B532-EB9B-409D-9CF8-3D91911A57BD}" destId="{3BE6F0D0-39BC-4607-A04C-D5E1C35B0383}" srcOrd="1" destOrd="0" presId="urn:microsoft.com/office/officeart/2018/2/layout/IconLabelList"/>
    <dgm:cxn modelId="{484CC724-A030-4C62-AB88-3C8D48DBD2A0}" type="presParOf" srcId="{A8E2B532-EB9B-409D-9CF8-3D91911A57BD}" destId="{0982DF30-065E-42AC-83C9-78B6167BDA11}" srcOrd="2" destOrd="0" presId="urn:microsoft.com/office/officeart/2018/2/layout/IconLabelList"/>
    <dgm:cxn modelId="{0758AE86-D558-4BF3-9FB1-E72D5E111BB8}" type="presParOf" srcId="{9F08E5B2-D15F-4F51-AACD-5A5D12C4CDC2}" destId="{BA0B6030-367D-4C12-9EDA-520D351DBC95}" srcOrd="1" destOrd="0" presId="urn:microsoft.com/office/officeart/2018/2/layout/IconLabelList"/>
    <dgm:cxn modelId="{6A5F5A76-10CF-4C09-85EC-670B91790221}" type="presParOf" srcId="{9F08E5B2-D15F-4F51-AACD-5A5D12C4CDC2}" destId="{FFE35773-BA8C-4ED4-BF02-DA2447D5B4F9}" srcOrd="2" destOrd="0" presId="urn:microsoft.com/office/officeart/2018/2/layout/IconLabelList"/>
    <dgm:cxn modelId="{EC96E357-CC78-4E68-87CD-2161BA297144}" type="presParOf" srcId="{FFE35773-BA8C-4ED4-BF02-DA2447D5B4F9}" destId="{8EC50AC1-A8BA-4270-8DDA-D4EEF5CF3ED4}" srcOrd="0" destOrd="0" presId="urn:microsoft.com/office/officeart/2018/2/layout/IconLabelList"/>
    <dgm:cxn modelId="{FF450817-D3FF-4249-83D7-A1F6E8A76D7D}" type="presParOf" srcId="{FFE35773-BA8C-4ED4-BF02-DA2447D5B4F9}" destId="{9F6EEB22-CBDC-4A45-8013-C2F73AF2D559}" srcOrd="1" destOrd="0" presId="urn:microsoft.com/office/officeart/2018/2/layout/IconLabelList"/>
    <dgm:cxn modelId="{C4CCC1AF-B0AB-4CDE-B8D7-390EECFB0DFC}" type="presParOf" srcId="{FFE35773-BA8C-4ED4-BF02-DA2447D5B4F9}" destId="{62C1A897-69A8-4F17-97B6-1C69687CD59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E547E9-C418-4644-8BC0-69EA28A65722}"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A5F033FE-38A0-4771-9633-61E4749B7A4D}">
      <dgm:prSet/>
      <dgm:spPr/>
      <dgm:t>
        <a:bodyPr/>
        <a:lstStyle/>
        <a:p>
          <a:pPr>
            <a:lnSpc>
              <a:spcPct val="100000"/>
            </a:lnSpc>
            <a:defRPr cap="all"/>
          </a:pPr>
          <a:r>
            <a:rPr lang="en-US"/>
            <a:t>Se basa en el concepto de clases y objetos.</a:t>
          </a:r>
        </a:p>
      </dgm:t>
    </dgm:pt>
    <dgm:pt modelId="{9F50B72F-8BDB-41F6-B673-B8DF30A864B9}" type="parTrans" cxnId="{F5A06BA4-C51C-41EB-A45F-5C7406E1DA46}">
      <dgm:prSet/>
      <dgm:spPr/>
      <dgm:t>
        <a:bodyPr/>
        <a:lstStyle/>
        <a:p>
          <a:endParaRPr lang="en-US"/>
        </a:p>
      </dgm:t>
    </dgm:pt>
    <dgm:pt modelId="{1AA05B91-D91D-4F5B-882D-9EED4AD3FC84}" type="sibTrans" cxnId="{F5A06BA4-C51C-41EB-A45F-5C7406E1DA46}">
      <dgm:prSet/>
      <dgm:spPr/>
      <dgm:t>
        <a:bodyPr/>
        <a:lstStyle/>
        <a:p>
          <a:endParaRPr lang="en-US"/>
        </a:p>
      </dgm:t>
    </dgm:pt>
    <dgm:pt modelId="{79DDCF93-D005-489A-8553-71F8C6F96FBA}">
      <dgm:prSet/>
      <dgm:spPr/>
      <dgm:t>
        <a:bodyPr/>
        <a:lstStyle/>
        <a:p>
          <a:pPr>
            <a:lnSpc>
              <a:spcPct val="100000"/>
            </a:lnSpc>
            <a:defRPr cap="all"/>
          </a:pPr>
          <a:r>
            <a:rPr lang="en-US"/>
            <a:t>Permite que el código sea reutilizable, organizado y fácil de mantener. </a:t>
          </a:r>
        </a:p>
      </dgm:t>
    </dgm:pt>
    <dgm:pt modelId="{5DA5AB4F-31A7-49C7-AF48-88B13575F571}" type="parTrans" cxnId="{EA22C541-0229-4E5C-AFEA-51AA8962FD13}">
      <dgm:prSet/>
      <dgm:spPr/>
      <dgm:t>
        <a:bodyPr/>
        <a:lstStyle/>
        <a:p>
          <a:endParaRPr lang="en-US"/>
        </a:p>
      </dgm:t>
    </dgm:pt>
    <dgm:pt modelId="{155637A9-2905-459D-8A81-67418CC55912}" type="sibTrans" cxnId="{EA22C541-0229-4E5C-AFEA-51AA8962FD13}">
      <dgm:prSet/>
      <dgm:spPr/>
      <dgm:t>
        <a:bodyPr/>
        <a:lstStyle/>
        <a:p>
          <a:endParaRPr lang="en-US"/>
        </a:p>
      </dgm:t>
    </dgm:pt>
    <dgm:pt modelId="{00EC855A-F1EA-4045-8883-0D379E96C7EF}">
      <dgm:prSet/>
      <dgm:spPr/>
      <dgm:t>
        <a:bodyPr/>
        <a:lstStyle/>
        <a:p>
          <a:pPr>
            <a:lnSpc>
              <a:spcPct val="100000"/>
            </a:lnSpc>
            <a:defRPr cap="all"/>
          </a:pPr>
          <a:r>
            <a:rPr lang="en-US"/>
            <a:t>Sigue el principio de desarrollo DRY (Don’t Repeat Yourself)</a:t>
          </a:r>
        </a:p>
      </dgm:t>
    </dgm:pt>
    <dgm:pt modelId="{E6811293-B262-4BEC-B644-F81E056926E8}" type="parTrans" cxnId="{146E142D-5CFC-4931-AC98-A7E17424D877}">
      <dgm:prSet/>
      <dgm:spPr/>
      <dgm:t>
        <a:bodyPr/>
        <a:lstStyle/>
        <a:p>
          <a:endParaRPr lang="en-US"/>
        </a:p>
      </dgm:t>
    </dgm:pt>
    <dgm:pt modelId="{E4012044-A43F-4815-986D-E9202ED9145C}" type="sibTrans" cxnId="{146E142D-5CFC-4931-AC98-A7E17424D877}">
      <dgm:prSet/>
      <dgm:spPr/>
      <dgm:t>
        <a:bodyPr/>
        <a:lstStyle/>
        <a:p>
          <a:endParaRPr lang="en-US"/>
        </a:p>
      </dgm:t>
    </dgm:pt>
    <dgm:pt modelId="{2FD173E1-119D-498F-A8D6-95646CFC97E1}">
      <dgm:prSet/>
      <dgm:spPr/>
      <dgm:t>
        <a:bodyPr/>
        <a:lstStyle/>
        <a:p>
          <a:pPr>
            <a:lnSpc>
              <a:spcPct val="100000"/>
            </a:lnSpc>
            <a:defRPr cap="all"/>
          </a:pPr>
          <a:r>
            <a:rPr lang="en-US"/>
            <a:t>Evita el acceso no deseado a los datos o la exposición de código propietario</a:t>
          </a:r>
        </a:p>
      </dgm:t>
    </dgm:pt>
    <dgm:pt modelId="{F171029E-CB71-4069-A0FC-B3F8DE647385}" type="parTrans" cxnId="{EBC86A42-47C4-4FDD-9779-69067C122460}">
      <dgm:prSet/>
      <dgm:spPr/>
      <dgm:t>
        <a:bodyPr/>
        <a:lstStyle/>
        <a:p>
          <a:endParaRPr lang="en-US"/>
        </a:p>
      </dgm:t>
    </dgm:pt>
    <dgm:pt modelId="{42DB22F8-5FC9-473E-A7D6-712AA52C2D44}" type="sibTrans" cxnId="{EBC86A42-47C4-4FDD-9779-69067C122460}">
      <dgm:prSet/>
      <dgm:spPr/>
      <dgm:t>
        <a:bodyPr/>
        <a:lstStyle/>
        <a:p>
          <a:endParaRPr lang="en-US"/>
        </a:p>
      </dgm:t>
    </dgm:pt>
    <dgm:pt modelId="{ED7D9676-1E1D-4DB0-8843-0570CB088480}" type="pres">
      <dgm:prSet presAssocID="{43E547E9-C418-4644-8BC0-69EA28A65722}" presName="root" presStyleCnt="0">
        <dgm:presLayoutVars>
          <dgm:dir/>
          <dgm:resizeHandles val="exact"/>
        </dgm:presLayoutVars>
      </dgm:prSet>
      <dgm:spPr/>
    </dgm:pt>
    <dgm:pt modelId="{B11AC651-1742-4E02-B945-7BC2CCF11A87}" type="pres">
      <dgm:prSet presAssocID="{A5F033FE-38A0-4771-9633-61E4749B7A4D}" presName="compNode" presStyleCnt="0"/>
      <dgm:spPr/>
    </dgm:pt>
    <dgm:pt modelId="{D44BF3BF-BAFB-4528-A152-AE00A6D42BBE}" type="pres">
      <dgm:prSet presAssocID="{A5F033FE-38A0-4771-9633-61E4749B7A4D}" presName="iconBgRect" presStyleLbl="bgShp" presStyleIdx="0" presStyleCnt="4"/>
      <dgm:spPr/>
    </dgm:pt>
    <dgm:pt modelId="{C6602C0A-1FF2-4B6A-8AB3-5347A230F510}" type="pres">
      <dgm:prSet presAssocID="{A5F033FE-38A0-4771-9633-61E4749B7A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ackboard"/>
        </a:ext>
      </dgm:extLst>
    </dgm:pt>
    <dgm:pt modelId="{E38B3980-5FE2-43A4-B127-9175D02E9E04}" type="pres">
      <dgm:prSet presAssocID="{A5F033FE-38A0-4771-9633-61E4749B7A4D}" presName="spaceRect" presStyleCnt="0"/>
      <dgm:spPr/>
    </dgm:pt>
    <dgm:pt modelId="{57C0A09B-245D-4489-B69F-B4374D487EDD}" type="pres">
      <dgm:prSet presAssocID="{A5F033FE-38A0-4771-9633-61E4749B7A4D}" presName="textRect" presStyleLbl="revTx" presStyleIdx="0" presStyleCnt="4">
        <dgm:presLayoutVars>
          <dgm:chMax val="1"/>
          <dgm:chPref val="1"/>
        </dgm:presLayoutVars>
      </dgm:prSet>
      <dgm:spPr/>
    </dgm:pt>
    <dgm:pt modelId="{D74EB074-94BD-4FA2-AC21-F9E0A2C075A4}" type="pres">
      <dgm:prSet presAssocID="{1AA05B91-D91D-4F5B-882D-9EED4AD3FC84}" presName="sibTrans" presStyleCnt="0"/>
      <dgm:spPr/>
    </dgm:pt>
    <dgm:pt modelId="{B0E685FC-94D3-44D2-8BAB-5919AF43C4FF}" type="pres">
      <dgm:prSet presAssocID="{79DDCF93-D005-489A-8553-71F8C6F96FBA}" presName="compNode" presStyleCnt="0"/>
      <dgm:spPr/>
    </dgm:pt>
    <dgm:pt modelId="{C2C2BCDF-BB69-48B0-903D-36DFB344C75B}" type="pres">
      <dgm:prSet presAssocID="{79DDCF93-D005-489A-8553-71F8C6F96FBA}" presName="iconBgRect" presStyleLbl="bgShp" presStyleIdx="1" presStyleCnt="4"/>
      <dgm:spPr/>
    </dgm:pt>
    <dgm:pt modelId="{14D1D23A-E335-4DA7-BDB9-1FCBC8AF438D}" type="pres">
      <dgm:prSet presAssocID="{79DDCF93-D005-489A-8553-71F8C6F96F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ug boat"/>
        </a:ext>
      </dgm:extLst>
    </dgm:pt>
    <dgm:pt modelId="{3BC9A1C8-4F88-4BEB-9DB1-56F699292E85}" type="pres">
      <dgm:prSet presAssocID="{79DDCF93-D005-489A-8553-71F8C6F96FBA}" presName="spaceRect" presStyleCnt="0"/>
      <dgm:spPr/>
    </dgm:pt>
    <dgm:pt modelId="{4E367962-2EA9-49A8-85EB-EEA924900AD6}" type="pres">
      <dgm:prSet presAssocID="{79DDCF93-D005-489A-8553-71F8C6F96FBA}" presName="textRect" presStyleLbl="revTx" presStyleIdx="1" presStyleCnt="4">
        <dgm:presLayoutVars>
          <dgm:chMax val="1"/>
          <dgm:chPref val="1"/>
        </dgm:presLayoutVars>
      </dgm:prSet>
      <dgm:spPr/>
    </dgm:pt>
    <dgm:pt modelId="{B2A854E7-2F66-4054-88F4-211D3E0D07EE}" type="pres">
      <dgm:prSet presAssocID="{155637A9-2905-459D-8A81-67418CC55912}" presName="sibTrans" presStyleCnt="0"/>
      <dgm:spPr/>
    </dgm:pt>
    <dgm:pt modelId="{BC3D2103-0472-4E1C-8968-C3F1740BBC71}" type="pres">
      <dgm:prSet presAssocID="{00EC855A-F1EA-4045-8883-0D379E96C7EF}" presName="compNode" presStyleCnt="0"/>
      <dgm:spPr/>
    </dgm:pt>
    <dgm:pt modelId="{D93BDE9C-3751-413D-AA3B-97E507C99235}" type="pres">
      <dgm:prSet presAssocID="{00EC855A-F1EA-4045-8883-0D379E96C7EF}" presName="iconBgRect" presStyleLbl="bgShp" presStyleIdx="2" presStyleCnt="4"/>
      <dgm:spPr/>
    </dgm:pt>
    <dgm:pt modelId="{680F5BBB-8A85-4269-A035-56BD5EFB400F}" type="pres">
      <dgm:prSet presAssocID="{00EC855A-F1EA-4045-8883-0D379E96C7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2C7A5FDB-E666-4211-AFAD-3B8ADB2A5DDC}" type="pres">
      <dgm:prSet presAssocID="{00EC855A-F1EA-4045-8883-0D379E96C7EF}" presName="spaceRect" presStyleCnt="0"/>
      <dgm:spPr/>
    </dgm:pt>
    <dgm:pt modelId="{E665F167-AC75-4E52-891D-4E6EB2B1CF72}" type="pres">
      <dgm:prSet presAssocID="{00EC855A-F1EA-4045-8883-0D379E96C7EF}" presName="textRect" presStyleLbl="revTx" presStyleIdx="2" presStyleCnt="4">
        <dgm:presLayoutVars>
          <dgm:chMax val="1"/>
          <dgm:chPref val="1"/>
        </dgm:presLayoutVars>
      </dgm:prSet>
      <dgm:spPr/>
    </dgm:pt>
    <dgm:pt modelId="{849586A7-A8E3-455F-A8F1-EDB34E5D70B6}" type="pres">
      <dgm:prSet presAssocID="{E4012044-A43F-4815-986D-E9202ED9145C}" presName="sibTrans" presStyleCnt="0"/>
      <dgm:spPr/>
    </dgm:pt>
    <dgm:pt modelId="{CD2CB72E-ABA8-4956-A69B-8A9FDC9DD741}" type="pres">
      <dgm:prSet presAssocID="{2FD173E1-119D-498F-A8D6-95646CFC97E1}" presName="compNode" presStyleCnt="0"/>
      <dgm:spPr/>
    </dgm:pt>
    <dgm:pt modelId="{CCBD10E4-F445-467B-AF96-75AECEBB931D}" type="pres">
      <dgm:prSet presAssocID="{2FD173E1-119D-498F-A8D6-95646CFC97E1}" presName="iconBgRect" presStyleLbl="bgShp" presStyleIdx="3" presStyleCnt="4"/>
      <dgm:spPr/>
    </dgm:pt>
    <dgm:pt modelId="{D5C26502-AC5D-4FCE-9971-77B8E2A6DED1}" type="pres">
      <dgm:prSet presAssocID="{2FD173E1-119D-498F-A8D6-95646CFC97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bidden"/>
        </a:ext>
      </dgm:extLst>
    </dgm:pt>
    <dgm:pt modelId="{6D6FE3DC-FA52-42E5-9367-A53F386205F6}" type="pres">
      <dgm:prSet presAssocID="{2FD173E1-119D-498F-A8D6-95646CFC97E1}" presName="spaceRect" presStyleCnt="0"/>
      <dgm:spPr/>
    </dgm:pt>
    <dgm:pt modelId="{C4D9E555-2654-48D9-9F2C-215FB66E1644}" type="pres">
      <dgm:prSet presAssocID="{2FD173E1-119D-498F-A8D6-95646CFC97E1}" presName="textRect" presStyleLbl="revTx" presStyleIdx="3" presStyleCnt="4">
        <dgm:presLayoutVars>
          <dgm:chMax val="1"/>
          <dgm:chPref val="1"/>
        </dgm:presLayoutVars>
      </dgm:prSet>
      <dgm:spPr/>
    </dgm:pt>
  </dgm:ptLst>
  <dgm:cxnLst>
    <dgm:cxn modelId="{74D5470E-61FE-4DF2-B3AB-1D3E0F62CBE6}" type="presOf" srcId="{43E547E9-C418-4644-8BC0-69EA28A65722}" destId="{ED7D9676-1E1D-4DB0-8843-0570CB088480}" srcOrd="0" destOrd="0" presId="urn:microsoft.com/office/officeart/2018/5/layout/IconCircleLabelList"/>
    <dgm:cxn modelId="{0B56EB14-AB76-49F9-AD1D-99DFB3730B71}" type="presOf" srcId="{2FD173E1-119D-498F-A8D6-95646CFC97E1}" destId="{C4D9E555-2654-48D9-9F2C-215FB66E1644}" srcOrd="0" destOrd="0" presId="urn:microsoft.com/office/officeart/2018/5/layout/IconCircleLabelList"/>
    <dgm:cxn modelId="{146E142D-5CFC-4931-AC98-A7E17424D877}" srcId="{43E547E9-C418-4644-8BC0-69EA28A65722}" destId="{00EC855A-F1EA-4045-8883-0D379E96C7EF}" srcOrd="2" destOrd="0" parTransId="{E6811293-B262-4BEC-B644-F81E056926E8}" sibTransId="{E4012044-A43F-4815-986D-E9202ED9145C}"/>
    <dgm:cxn modelId="{EA22C541-0229-4E5C-AFEA-51AA8962FD13}" srcId="{43E547E9-C418-4644-8BC0-69EA28A65722}" destId="{79DDCF93-D005-489A-8553-71F8C6F96FBA}" srcOrd="1" destOrd="0" parTransId="{5DA5AB4F-31A7-49C7-AF48-88B13575F571}" sibTransId="{155637A9-2905-459D-8A81-67418CC55912}"/>
    <dgm:cxn modelId="{EBC86A42-47C4-4FDD-9779-69067C122460}" srcId="{43E547E9-C418-4644-8BC0-69EA28A65722}" destId="{2FD173E1-119D-498F-A8D6-95646CFC97E1}" srcOrd="3" destOrd="0" parTransId="{F171029E-CB71-4069-A0FC-B3F8DE647385}" sibTransId="{42DB22F8-5FC9-473E-A7D6-712AA52C2D44}"/>
    <dgm:cxn modelId="{4DC1A148-1ABC-4377-8E20-28F113C80BF2}" type="presOf" srcId="{00EC855A-F1EA-4045-8883-0D379E96C7EF}" destId="{E665F167-AC75-4E52-891D-4E6EB2B1CF72}" srcOrd="0" destOrd="0" presId="urn:microsoft.com/office/officeart/2018/5/layout/IconCircleLabelList"/>
    <dgm:cxn modelId="{4D39F38F-69A4-4F42-A262-3171D242A77A}" type="presOf" srcId="{79DDCF93-D005-489A-8553-71F8C6F96FBA}" destId="{4E367962-2EA9-49A8-85EB-EEA924900AD6}" srcOrd="0" destOrd="0" presId="urn:microsoft.com/office/officeart/2018/5/layout/IconCircleLabelList"/>
    <dgm:cxn modelId="{6996F193-E185-4A6B-AAE1-27E92BDC8EB5}" type="presOf" srcId="{A5F033FE-38A0-4771-9633-61E4749B7A4D}" destId="{57C0A09B-245D-4489-B69F-B4374D487EDD}" srcOrd="0" destOrd="0" presId="urn:microsoft.com/office/officeart/2018/5/layout/IconCircleLabelList"/>
    <dgm:cxn modelId="{F5A06BA4-C51C-41EB-A45F-5C7406E1DA46}" srcId="{43E547E9-C418-4644-8BC0-69EA28A65722}" destId="{A5F033FE-38A0-4771-9633-61E4749B7A4D}" srcOrd="0" destOrd="0" parTransId="{9F50B72F-8BDB-41F6-B673-B8DF30A864B9}" sibTransId="{1AA05B91-D91D-4F5B-882D-9EED4AD3FC84}"/>
    <dgm:cxn modelId="{2837BCC6-3D3E-4BA1-8803-2E2A491F1EED}" type="presParOf" srcId="{ED7D9676-1E1D-4DB0-8843-0570CB088480}" destId="{B11AC651-1742-4E02-B945-7BC2CCF11A87}" srcOrd="0" destOrd="0" presId="urn:microsoft.com/office/officeart/2018/5/layout/IconCircleLabelList"/>
    <dgm:cxn modelId="{B040FD7C-638D-4E9E-A8F7-442A86BCA68B}" type="presParOf" srcId="{B11AC651-1742-4E02-B945-7BC2CCF11A87}" destId="{D44BF3BF-BAFB-4528-A152-AE00A6D42BBE}" srcOrd="0" destOrd="0" presId="urn:microsoft.com/office/officeart/2018/5/layout/IconCircleLabelList"/>
    <dgm:cxn modelId="{A5242F1B-C6B7-4F8E-BA29-D3E1D7FAFF5E}" type="presParOf" srcId="{B11AC651-1742-4E02-B945-7BC2CCF11A87}" destId="{C6602C0A-1FF2-4B6A-8AB3-5347A230F510}" srcOrd="1" destOrd="0" presId="urn:microsoft.com/office/officeart/2018/5/layout/IconCircleLabelList"/>
    <dgm:cxn modelId="{06473559-4732-427B-B41D-738F9742FC2D}" type="presParOf" srcId="{B11AC651-1742-4E02-B945-7BC2CCF11A87}" destId="{E38B3980-5FE2-43A4-B127-9175D02E9E04}" srcOrd="2" destOrd="0" presId="urn:microsoft.com/office/officeart/2018/5/layout/IconCircleLabelList"/>
    <dgm:cxn modelId="{0F4BB74C-1DE8-4EDF-AB15-9D1E65EF2F79}" type="presParOf" srcId="{B11AC651-1742-4E02-B945-7BC2CCF11A87}" destId="{57C0A09B-245D-4489-B69F-B4374D487EDD}" srcOrd="3" destOrd="0" presId="urn:microsoft.com/office/officeart/2018/5/layout/IconCircleLabelList"/>
    <dgm:cxn modelId="{C5D0A30B-DE8C-44CD-BBBB-4F10EF0A648C}" type="presParOf" srcId="{ED7D9676-1E1D-4DB0-8843-0570CB088480}" destId="{D74EB074-94BD-4FA2-AC21-F9E0A2C075A4}" srcOrd="1" destOrd="0" presId="urn:microsoft.com/office/officeart/2018/5/layout/IconCircleLabelList"/>
    <dgm:cxn modelId="{3ABE55AD-F470-4124-887C-47E61D463896}" type="presParOf" srcId="{ED7D9676-1E1D-4DB0-8843-0570CB088480}" destId="{B0E685FC-94D3-44D2-8BAB-5919AF43C4FF}" srcOrd="2" destOrd="0" presId="urn:microsoft.com/office/officeart/2018/5/layout/IconCircleLabelList"/>
    <dgm:cxn modelId="{F6EA0F98-85FB-45A2-B512-E6508F7E59DF}" type="presParOf" srcId="{B0E685FC-94D3-44D2-8BAB-5919AF43C4FF}" destId="{C2C2BCDF-BB69-48B0-903D-36DFB344C75B}" srcOrd="0" destOrd="0" presId="urn:microsoft.com/office/officeart/2018/5/layout/IconCircleLabelList"/>
    <dgm:cxn modelId="{3FB454FA-B022-479C-9744-BFCFDC51410F}" type="presParOf" srcId="{B0E685FC-94D3-44D2-8BAB-5919AF43C4FF}" destId="{14D1D23A-E335-4DA7-BDB9-1FCBC8AF438D}" srcOrd="1" destOrd="0" presId="urn:microsoft.com/office/officeart/2018/5/layout/IconCircleLabelList"/>
    <dgm:cxn modelId="{0B9F0F24-D64D-4C1F-81F7-93937FC6BF8B}" type="presParOf" srcId="{B0E685FC-94D3-44D2-8BAB-5919AF43C4FF}" destId="{3BC9A1C8-4F88-4BEB-9DB1-56F699292E85}" srcOrd="2" destOrd="0" presId="urn:microsoft.com/office/officeart/2018/5/layout/IconCircleLabelList"/>
    <dgm:cxn modelId="{1C8482FA-EA51-4712-B2DA-1ACFC5B44CD8}" type="presParOf" srcId="{B0E685FC-94D3-44D2-8BAB-5919AF43C4FF}" destId="{4E367962-2EA9-49A8-85EB-EEA924900AD6}" srcOrd="3" destOrd="0" presId="urn:microsoft.com/office/officeart/2018/5/layout/IconCircleLabelList"/>
    <dgm:cxn modelId="{DF28C1E5-D035-4ECC-99E6-D2A85A6B5021}" type="presParOf" srcId="{ED7D9676-1E1D-4DB0-8843-0570CB088480}" destId="{B2A854E7-2F66-4054-88F4-211D3E0D07EE}" srcOrd="3" destOrd="0" presId="urn:microsoft.com/office/officeart/2018/5/layout/IconCircleLabelList"/>
    <dgm:cxn modelId="{69C3F134-7727-4AF2-8F77-5EA144031F56}" type="presParOf" srcId="{ED7D9676-1E1D-4DB0-8843-0570CB088480}" destId="{BC3D2103-0472-4E1C-8968-C3F1740BBC71}" srcOrd="4" destOrd="0" presId="urn:microsoft.com/office/officeart/2018/5/layout/IconCircleLabelList"/>
    <dgm:cxn modelId="{9BB642BE-DA8D-4BF7-A4C8-31F2A853C581}" type="presParOf" srcId="{BC3D2103-0472-4E1C-8968-C3F1740BBC71}" destId="{D93BDE9C-3751-413D-AA3B-97E507C99235}" srcOrd="0" destOrd="0" presId="urn:microsoft.com/office/officeart/2018/5/layout/IconCircleLabelList"/>
    <dgm:cxn modelId="{4E36B670-451A-4CE7-BB8F-370C4E6D461D}" type="presParOf" srcId="{BC3D2103-0472-4E1C-8968-C3F1740BBC71}" destId="{680F5BBB-8A85-4269-A035-56BD5EFB400F}" srcOrd="1" destOrd="0" presId="urn:microsoft.com/office/officeart/2018/5/layout/IconCircleLabelList"/>
    <dgm:cxn modelId="{B94A4F75-DB3C-457A-BE71-7976AD4415F0}" type="presParOf" srcId="{BC3D2103-0472-4E1C-8968-C3F1740BBC71}" destId="{2C7A5FDB-E666-4211-AFAD-3B8ADB2A5DDC}" srcOrd="2" destOrd="0" presId="urn:microsoft.com/office/officeart/2018/5/layout/IconCircleLabelList"/>
    <dgm:cxn modelId="{624ABCAB-6E30-4F89-BBBA-EAC150E6205E}" type="presParOf" srcId="{BC3D2103-0472-4E1C-8968-C3F1740BBC71}" destId="{E665F167-AC75-4E52-891D-4E6EB2B1CF72}" srcOrd="3" destOrd="0" presId="urn:microsoft.com/office/officeart/2018/5/layout/IconCircleLabelList"/>
    <dgm:cxn modelId="{B15A8E48-37C3-4220-ADE7-37F59E711BD0}" type="presParOf" srcId="{ED7D9676-1E1D-4DB0-8843-0570CB088480}" destId="{849586A7-A8E3-455F-A8F1-EDB34E5D70B6}" srcOrd="5" destOrd="0" presId="urn:microsoft.com/office/officeart/2018/5/layout/IconCircleLabelList"/>
    <dgm:cxn modelId="{85AAE313-47B8-41FC-A3C7-A78DD4B35EF2}" type="presParOf" srcId="{ED7D9676-1E1D-4DB0-8843-0570CB088480}" destId="{CD2CB72E-ABA8-4956-A69B-8A9FDC9DD741}" srcOrd="6" destOrd="0" presId="urn:microsoft.com/office/officeart/2018/5/layout/IconCircleLabelList"/>
    <dgm:cxn modelId="{2FF2FFB4-4ECA-481B-9D48-083E3A3BDE13}" type="presParOf" srcId="{CD2CB72E-ABA8-4956-A69B-8A9FDC9DD741}" destId="{CCBD10E4-F445-467B-AF96-75AECEBB931D}" srcOrd="0" destOrd="0" presId="urn:microsoft.com/office/officeart/2018/5/layout/IconCircleLabelList"/>
    <dgm:cxn modelId="{EFCB9D2D-2C12-4CEA-9BF5-37DBD2F03915}" type="presParOf" srcId="{CD2CB72E-ABA8-4956-A69B-8A9FDC9DD741}" destId="{D5C26502-AC5D-4FCE-9971-77B8E2A6DED1}" srcOrd="1" destOrd="0" presId="urn:microsoft.com/office/officeart/2018/5/layout/IconCircleLabelList"/>
    <dgm:cxn modelId="{340747E1-973C-443D-AEB9-2E81E40A22FF}" type="presParOf" srcId="{CD2CB72E-ABA8-4956-A69B-8A9FDC9DD741}" destId="{6D6FE3DC-FA52-42E5-9367-A53F386205F6}" srcOrd="2" destOrd="0" presId="urn:microsoft.com/office/officeart/2018/5/layout/IconCircleLabelList"/>
    <dgm:cxn modelId="{7F4ACE4D-9F13-411B-9EDE-8458FDF868A9}" type="presParOf" srcId="{CD2CB72E-ABA8-4956-A69B-8A9FDC9DD741}" destId="{C4D9E555-2654-48D9-9F2C-215FB66E16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658357C4-74B8-4962-94CC-8D2C4E9EF5C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0BB4B44-93E4-4042-8C0C-F8F2535685AD}">
      <dgm:prSet/>
      <dgm:spPr/>
      <dgm:t>
        <a:bodyPr/>
        <a:lstStyle/>
        <a:p>
          <a:r>
            <a:rPr lang="es-CR"/>
            <a:t>Encapsulación</a:t>
          </a:r>
          <a:endParaRPr lang="en-US"/>
        </a:p>
      </dgm:t>
    </dgm:pt>
    <dgm:pt modelId="{C70B2858-9578-4F79-BE73-50DA06BB8E0F}" type="parTrans" cxnId="{5B66C86F-B0C7-4D80-8F75-891B315A4ED8}">
      <dgm:prSet/>
      <dgm:spPr/>
      <dgm:t>
        <a:bodyPr/>
        <a:lstStyle/>
        <a:p>
          <a:endParaRPr lang="en-US"/>
        </a:p>
      </dgm:t>
    </dgm:pt>
    <dgm:pt modelId="{8EC527B8-9D68-4091-953F-757A76E8ED2D}" type="sibTrans" cxnId="{5B66C86F-B0C7-4D80-8F75-891B315A4ED8}">
      <dgm:prSet/>
      <dgm:spPr/>
      <dgm:t>
        <a:bodyPr/>
        <a:lstStyle/>
        <a:p>
          <a:endParaRPr lang="en-US"/>
        </a:p>
      </dgm:t>
    </dgm:pt>
    <dgm:pt modelId="{0A75EF2E-1F3C-4AF7-8F46-2D352B1E8193}">
      <dgm:prSet/>
      <dgm:spPr/>
      <dgm:t>
        <a:bodyPr/>
        <a:lstStyle/>
        <a:p>
          <a:r>
            <a:rPr lang="es-CR" dirty="0"/>
            <a:t>Abstracción</a:t>
          </a:r>
          <a:endParaRPr lang="en-US" dirty="0"/>
        </a:p>
      </dgm:t>
    </dgm:pt>
    <dgm:pt modelId="{A79DAD8D-E66D-41A9-9D85-DF233503B4AC}" type="parTrans" cxnId="{9E7A1022-352A-4F9B-A93D-57B9D96D0B6B}">
      <dgm:prSet/>
      <dgm:spPr/>
      <dgm:t>
        <a:bodyPr/>
        <a:lstStyle/>
        <a:p>
          <a:endParaRPr lang="en-US"/>
        </a:p>
      </dgm:t>
    </dgm:pt>
    <dgm:pt modelId="{912256BC-E44D-498F-BD93-6986967638CC}" type="sibTrans" cxnId="{9E7A1022-352A-4F9B-A93D-57B9D96D0B6B}">
      <dgm:prSet/>
      <dgm:spPr/>
      <dgm:t>
        <a:bodyPr/>
        <a:lstStyle/>
        <a:p>
          <a:endParaRPr lang="en-US"/>
        </a:p>
      </dgm:t>
    </dgm:pt>
    <dgm:pt modelId="{4A8E0FFA-3D28-43A6-B5BF-16AB9148F23B}">
      <dgm:prSet/>
      <dgm:spPr/>
      <dgm:t>
        <a:bodyPr/>
        <a:lstStyle/>
        <a:p>
          <a:r>
            <a:rPr lang="es-CR" dirty="0"/>
            <a:t>Herencia</a:t>
          </a:r>
          <a:endParaRPr lang="en-US" dirty="0"/>
        </a:p>
      </dgm:t>
    </dgm:pt>
    <dgm:pt modelId="{7CB16817-73BC-43DC-A7E4-841811C4A5EA}" type="parTrans" cxnId="{9E752F16-DFA0-4D7A-B168-0B0A0EFDDF7D}">
      <dgm:prSet/>
      <dgm:spPr/>
      <dgm:t>
        <a:bodyPr/>
        <a:lstStyle/>
        <a:p>
          <a:endParaRPr lang="en-US"/>
        </a:p>
      </dgm:t>
    </dgm:pt>
    <dgm:pt modelId="{44F0DE5D-7766-4FBE-B298-E0E39F610C08}" type="sibTrans" cxnId="{9E752F16-DFA0-4D7A-B168-0B0A0EFDDF7D}">
      <dgm:prSet/>
      <dgm:spPr/>
      <dgm:t>
        <a:bodyPr/>
        <a:lstStyle/>
        <a:p>
          <a:endParaRPr lang="en-US"/>
        </a:p>
      </dgm:t>
    </dgm:pt>
    <dgm:pt modelId="{B82E4CDE-85AB-4FF3-9266-00E8A5040C02}">
      <dgm:prSet/>
      <dgm:spPr/>
      <dgm:t>
        <a:bodyPr/>
        <a:lstStyle/>
        <a:p>
          <a:r>
            <a:rPr lang="es-CR" dirty="0"/>
            <a:t>Polimorfismo</a:t>
          </a:r>
          <a:endParaRPr lang="en-US" dirty="0"/>
        </a:p>
      </dgm:t>
    </dgm:pt>
    <dgm:pt modelId="{81E5CC8A-051B-4717-9748-49563A389198}" type="parTrans" cxnId="{1726AA7D-05C2-4AC9-B586-FF2FCB558CE2}">
      <dgm:prSet/>
      <dgm:spPr/>
      <dgm:t>
        <a:bodyPr/>
        <a:lstStyle/>
        <a:p>
          <a:endParaRPr lang="en-US"/>
        </a:p>
      </dgm:t>
    </dgm:pt>
    <dgm:pt modelId="{03DCACAC-EE04-487A-A10C-DCB054AF747F}" type="sibTrans" cxnId="{1726AA7D-05C2-4AC9-B586-FF2FCB558CE2}">
      <dgm:prSet/>
      <dgm:spPr/>
      <dgm:t>
        <a:bodyPr/>
        <a:lstStyle/>
        <a:p>
          <a:endParaRPr lang="en-US"/>
        </a:p>
      </dgm:t>
    </dgm:pt>
    <dgm:pt modelId="{02768EB9-0165-4AA7-AA6C-08650EA0BF96}" type="pres">
      <dgm:prSet presAssocID="{658357C4-74B8-4962-94CC-8D2C4E9EF5C4}" presName="matrix" presStyleCnt="0">
        <dgm:presLayoutVars>
          <dgm:chMax val="1"/>
          <dgm:dir/>
          <dgm:resizeHandles val="exact"/>
        </dgm:presLayoutVars>
      </dgm:prSet>
      <dgm:spPr/>
    </dgm:pt>
    <dgm:pt modelId="{E8F45C47-9017-481A-9A31-038899CA5011}" type="pres">
      <dgm:prSet presAssocID="{658357C4-74B8-4962-94CC-8D2C4E9EF5C4}" presName="diamond" presStyleLbl="bgShp" presStyleIdx="0" presStyleCnt="1"/>
      <dgm:spPr/>
    </dgm:pt>
    <dgm:pt modelId="{3F13B249-6635-4A01-9B27-C67B2992581F}" type="pres">
      <dgm:prSet presAssocID="{658357C4-74B8-4962-94CC-8D2C4E9EF5C4}" presName="quad1" presStyleLbl="node1" presStyleIdx="0" presStyleCnt="4">
        <dgm:presLayoutVars>
          <dgm:chMax val="0"/>
          <dgm:chPref val="0"/>
          <dgm:bulletEnabled val="1"/>
        </dgm:presLayoutVars>
      </dgm:prSet>
      <dgm:spPr/>
    </dgm:pt>
    <dgm:pt modelId="{E936D3D2-4963-4EB5-8547-B9B14DB6CBEE}" type="pres">
      <dgm:prSet presAssocID="{658357C4-74B8-4962-94CC-8D2C4E9EF5C4}" presName="quad2" presStyleLbl="node1" presStyleIdx="1" presStyleCnt="4">
        <dgm:presLayoutVars>
          <dgm:chMax val="0"/>
          <dgm:chPref val="0"/>
          <dgm:bulletEnabled val="1"/>
        </dgm:presLayoutVars>
      </dgm:prSet>
      <dgm:spPr/>
    </dgm:pt>
    <dgm:pt modelId="{18E82FC1-6EF5-4DE1-9F5A-AB1B6C46EA6C}" type="pres">
      <dgm:prSet presAssocID="{658357C4-74B8-4962-94CC-8D2C4E9EF5C4}" presName="quad3" presStyleLbl="node1" presStyleIdx="2" presStyleCnt="4">
        <dgm:presLayoutVars>
          <dgm:chMax val="0"/>
          <dgm:chPref val="0"/>
          <dgm:bulletEnabled val="1"/>
        </dgm:presLayoutVars>
      </dgm:prSet>
      <dgm:spPr/>
    </dgm:pt>
    <dgm:pt modelId="{C90F5A85-829B-4A7F-92D3-D46EA9DD2B3A}" type="pres">
      <dgm:prSet presAssocID="{658357C4-74B8-4962-94CC-8D2C4E9EF5C4}" presName="quad4" presStyleLbl="node1" presStyleIdx="3" presStyleCnt="4">
        <dgm:presLayoutVars>
          <dgm:chMax val="0"/>
          <dgm:chPref val="0"/>
          <dgm:bulletEnabled val="1"/>
        </dgm:presLayoutVars>
      </dgm:prSet>
      <dgm:spPr/>
    </dgm:pt>
  </dgm:ptLst>
  <dgm:cxnLst>
    <dgm:cxn modelId="{1310B806-CEE3-404F-A7C2-01D08D119E55}" type="presOf" srcId="{B82E4CDE-85AB-4FF3-9266-00E8A5040C02}" destId="{18E82FC1-6EF5-4DE1-9F5A-AB1B6C46EA6C}" srcOrd="0" destOrd="0" presId="urn:microsoft.com/office/officeart/2005/8/layout/matrix3"/>
    <dgm:cxn modelId="{9E752F16-DFA0-4D7A-B168-0B0A0EFDDF7D}" srcId="{658357C4-74B8-4962-94CC-8D2C4E9EF5C4}" destId="{4A8E0FFA-3D28-43A6-B5BF-16AB9148F23B}" srcOrd="1" destOrd="0" parTransId="{7CB16817-73BC-43DC-A7E4-841811C4A5EA}" sibTransId="{44F0DE5D-7766-4FBE-B298-E0E39F610C08}"/>
    <dgm:cxn modelId="{9E7A1022-352A-4F9B-A93D-57B9D96D0B6B}" srcId="{658357C4-74B8-4962-94CC-8D2C4E9EF5C4}" destId="{0A75EF2E-1F3C-4AF7-8F46-2D352B1E8193}" srcOrd="3" destOrd="0" parTransId="{A79DAD8D-E66D-41A9-9D85-DF233503B4AC}" sibTransId="{912256BC-E44D-498F-BD93-6986967638CC}"/>
    <dgm:cxn modelId="{1025104A-C2E8-4A86-A149-105B3C42932D}" type="presOf" srcId="{658357C4-74B8-4962-94CC-8D2C4E9EF5C4}" destId="{02768EB9-0165-4AA7-AA6C-08650EA0BF96}" srcOrd="0" destOrd="0" presId="urn:microsoft.com/office/officeart/2005/8/layout/matrix3"/>
    <dgm:cxn modelId="{5B66C86F-B0C7-4D80-8F75-891B315A4ED8}" srcId="{658357C4-74B8-4962-94CC-8D2C4E9EF5C4}" destId="{30BB4B44-93E4-4042-8C0C-F8F2535685AD}" srcOrd="0" destOrd="0" parTransId="{C70B2858-9578-4F79-BE73-50DA06BB8E0F}" sibTransId="{8EC527B8-9D68-4091-953F-757A76E8ED2D}"/>
    <dgm:cxn modelId="{29579E70-8646-47F3-A9C5-87AF10DA48D3}" type="presOf" srcId="{30BB4B44-93E4-4042-8C0C-F8F2535685AD}" destId="{3F13B249-6635-4A01-9B27-C67B2992581F}" srcOrd="0" destOrd="0" presId="urn:microsoft.com/office/officeart/2005/8/layout/matrix3"/>
    <dgm:cxn modelId="{1726AA7D-05C2-4AC9-B586-FF2FCB558CE2}" srcId="{658357C4-74B8-4962-94CC-8D2C4E9EF5C4}" destId="{B82E4CDE-85AB-4FF3-9266-00E8A5040C02}" srcOrd="2" destOrd="0" parTransId="{81E5CC8A-051B-4717-9748-49563A389198}" sibTransId="{03DCACAC-EE04-487A-A10C-DCB054AF747F}"/>
    <dgm:cxn modelId="{8DF1B5EE-A7DB-4762-9F99-3C4014262AA8}" type="presOf" srcId="{4A8E0FFA-3D28-43A6-B5BF-16AB9148F23B}" destId="{E936D3D2-4963-4EB5-8547-B9B14DB6CBEE}" srcOrd="0" destOrd="0" presId="urn:microsoft.com/office/officeart/2005/8/layout/matrix3"/>
    <dgm:cxn modelId="{6836E7F7-A82C-46BA-93C8-35674032D4DA}" type="presOf" srcId="{0A75EF2E-1F3C-4AF7-8F46-2D352B1E8193}" destId="{C90F5A85-829B-4A7F-92D3-D46EA9DD2B3A}" srcOrd="0" destOrd="0" presId="urn:microsoft.com/office/officeart/2005/8/layout/matrix3"/>
    <dgm:cxn modelId="{6D235425-C64E-48E5-AB47-5F9C9C5783CC}" type="presParOf" srcId="{02768EB9-0165-4AA7-AA6C-08650EA0BF96}" destId="{E8F45C47-9017-481A-9A31-038899CA5011}" srcOrd="0" destOrd="0" presId="urn:microsoft.com/office/officeart/2005/8/layout/matrix3"/>
    <dgm:cxn modelId="{F1F5AEE5-BE8A-4A3B-9595-458DD53269F8}" type="presParOf" srcId="{02768EB9-0165-4AA7-AA6C-08650EA0BF96}" destId="{3F13B249-6635-4A01-9B27-C67B2992581F}" srcOrd="1" destOrd="0" presId="urn:microsoft.com/office/officeart/2005/8/layout/matrix3"/>
    <dgm:cxn modelId="{10396317-97AD-4D59-9560-221EC5F5E064}" type="presParOf" srcId="{02768EB9-0165-4AA7-AA6C-08650EA0BF96}" destId="{E936D3D2-4963-4EB5-8547-B9B14DB6CBEE}" srcOrd="2" destOrd="0" presId="urn:microsoft.com/office/officeart/2005/8/layout/matrix3"/>
    <dgm:cxn modelId="{7736643E-4CB4-4574-8E35-8BC934560E39}" type="presParOf" srcId="{02768EB9-0165-4AA7-AA6C-08650EA0BF96}" destId="{18E82FC1-6EF5-4DE1-9F5A-AB1B6C46EA6C}" srcOrd="3" destOrd="0" presId="urn:microsoft.com/office/officeart/2005/8/layout/matrix3"/>
    <dgm:cxn modelId="{47E31CC3-2424-4C42-8A02-49D639D13391}" type="presParOf" srcId="{02768EB9-0165-4AA7-AA6C-08650EA0BF96}" destId="{C90F5A85-829B-4A7F-92D3-D46EA9DD2B3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77C6A6-497A-4D1F-9F8B-F3AE3BDEA5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5BF0A9-4E8B-4AD7-B9AE-8ACB710B3A0F}">
      <dgm:prSet custT="1"/>
      <dgm:spPr/>
      <dgm:t>
        <a:bodyPr/>
        <a:lstStyle/>
        <a:p>
          <a:r>
            <a:rPr lang="en-US" sz="1800" dirty="0"/>
            <a:t>Overloading: permite </a:t>
          </a:r>
          <a:r>
            <a:rPr lang="en-US" sz="1800" dirty="0" err="1"/>
            <a:t>diferentes</a:t>
          </a:r>
          <a:r>
            <a:rPr lang="en-US" sz="1800" dirty="0"/>
            <a:t> </a:t>
          </a:r>
          <a:r>
            <a:rPr lang="en-US" sz="1800" dirty="0" err="1"/>
            <a:t>métodos</a:t>
          </a:r>
          <a:r>
            <a:rPr lang="en-US" sz="1800" dirty="0"/>
            <a:t> </a:t>
          </a:r>
          <a:r>
            <a:rPr lang="en-US" sz="1800" dirty="0" err="1"/>
            <a:t>tengan</a:t>
          </a:r>
          <a:r>
            <a:rPr lang="en-US" sz="1800" dirty="0"/>
            <a:t> </a:t>
          </a:r>
          <a:r>
            <a:rPr lang="en-US" sz="1800" dirty="0" err="1"/>
            <a:t>el</a:t>
          </a:r>
          <a:r>
            <a:rPr lang="en-US" sz="1800" dirty="0"/>
            <a:t> mismo </a:t>
          </a:r>
          <a:r>
            <a:rPr lang="en-US" sz="1800" dirty="0" err="1"/>
            <a:t>nombre</a:t>
          </a:r>
          <a:r>
            <a:rPr lang="en-US" sz="1800" dirty="0"/>
            <a:t> </a:t>
          </a:r>
          <a:r>
            <a:rPr lang="en-US" sz="1800" dirty="0" err="1"/>
            <a:t>pero</a:t>
          </a:r>
          <a:r>
            <a:rPr lang="en-US" sz="1800" dirty="0"/>
            <a:t> diferente </a:t>
          </a:r>
          <a:r>
            <a:rPr lang="en-US" sz="1800" dirty="0" err="1"/>
            <a:t>firma</a:t>
          </a:r>
          <a:r>
            <a:rPr lang="en-US" sz="1800" dirty="0"/>
            <a:t>(</a:t>
          </a:r>
          <a:r>
            <a:rPr lang="en-US" sz="1800" dirty="0" err="1"/>
            <a:t>diferentes</a:t>
          </a:r>
          <a:r>
            <a:rPr lang="en-US" sz="1800" dirty="0"/>
            <a:t> </a:t>
          </a:r>
          <a:r>
            <a:rPr lang="en-US" sz="1800" dirty="0" err="1"/>
            <a:t>parámetros</a:t>
          </a:r>
          <a:r>
            <a:rPr lang="en-US" sz="1800" dirty="0"/>
            <a:t>, tipo de </a:t>
          </a:r>
          <a:r>
            <a:rPr lang="en-US" sz="1800" dirty="0" err="1"/>
            <a:t>datos</a:t>
          </a:r>
          <a:r>
            <a:rPr lang="en-US" sz="1800" dirty="0"/>
            <a:t> o ambos) </a:t>
          </a:r>
        </a:p>
      </dgm:t>
    </dgm:pt>
    <dgm:pt modelId="{429D1760-EA3A-48CD-BCE4-CA1E07413959}" type="parTrans" cxnId="{64423761-A70E-4187-82A5-A9C840C8AB69}">
      <dgm:prSet/>
      <dgm:spPr/>
      <dgm:t>
        <a:bodyPr/>
        <a:lstStyle/>
        <a:p>
          <a:endParaRPr lang="en-US"/>
        </a:p>
      </dgm:t>
    </dgm:pt>
    <dgm:pt modelId="{ECD497D6-8C0C-4265-80BA-5C82BCF85EBE}" type="sibTrans" cxnId="{64423761-A70E-4187-82A5-A9C840C8AB69}">
      <dgm:prSet/>
      <dgm:spPr/>
      <dgm:t>
        <a:bodyPr/>
        <a:lstStyle/>
        <a:p>
          <a:endParaRPr lang="en-US"/>
        </a:p>
      </dgm:t>
    </dgm:pt>
    <dgm:pt modelId="{AAB0F6D6-C212-4E41-94B9-BD95BA894E2D}">
      <dgm:prSet/>
      <dgm:spPr/>
      <dgm:t>
        <a:bodyPr/>
        <a:lstStyle/>
        <a:p>
          <a:r>
            <a:rPr lang="en-US" dirty="0"/>
            <a:t>Overriding: permite que </a:t>
          </a:r>
          <a:r>
            <a:rPr lang="en-US" dirty="0" err="1"/>
            <a:t>clases</a:t>
          </a:r>
          <a:r>
            <a:rPr lang="en-US" dirty="0"/>
            <a:t> </a:t>
          </a:r>
          <a:r>
            <a:rPr lang="en-US" dirty="0" err="1"/>
            <a:t>hijas</a:t>
          </a:r>
          <a:r>
            <a:rPr lang="en-US" dirty="0"/>
            <a:t> </a:t>
          </a:r>
          <a:r>
            <a:rPr lang="en-US" dirty="0" err="1"/>
            <a:t>implementen</a:t>
          </a:r>
          <a:r>
            <a:rPr lang="en-US" dirty="0"/>
            <a:t> </a:t>
          </a:r>
          <a:r>
            <a:rPr lang="en-US" dirty="0" err="1"/>
            <a:t>funcionalidades</a:t>
          </a:r>
          <a:r>
            <a:rPr lang="en-US" dirty="0"/>
            <a:t> </a:t>
          </a:r>
          <a:r>
            <a:rPr lang="en-US" dirty="0" err="1"/>
            <a:t>específicas</a:t>
          </a:r>
          <a:r>
            <a:rPr lang="en-US" dirty="0"/>
            <a:t> </a:t>
          </a:r>
          <a:r>
            <a:rPr lang="en-US" dirty="0" err="1"/>
            <a:t>en</a:t>
          </a:r>
          <a:r>
            <a:rPr lang="en-US" dirty="0"/>
            <a:t> un </a:t>
          </a:r>
          <a:r>
            <a:rPr lang="en-US" dirty="0" err="1"/>
            <a:t>método</a:t>
          </a:r>
          <a:r>
            <a:rPr lang="en-US" dirty="0"/>
            <a:t> que </a:t>
          </a:r>
          <a:r>
            <a:rPr lang="en-US" dirty="0" err="1"/>
            <a:t>ya</a:t>
          </a:r>
          <a:r>
            <a:rPr lang="en-US" dirty="0"/>
            <a:t> </a:t>
          </a:r>
          <a:r>
            <a:rPr lang="en-US" dirty="0" err="1"/>
            <a:t>fue</a:t>
          </a:r>
          <a:r>
            <a:rPr lang="en-US" dirty="0"/>
            <a:t> </a:t>
          </a:r>
          <a:r>
            <a:rPr lang="en-US" dirty="0" err="1"/>
            <a:t>definido</a:t>
          </a:r>
          <a:r>
            <a:rPr lang="en-US" dirty="0"/>
            <a:t> </a:t>
          </a:r>
          <a:r>
            <a:rPr lang="en-US" dirty="0" err="1"/>
            <a:t>en</a:t>
          </a:r>
          <a:r>
            <a:rPr lang="en-US" dirty="0"/>
            <a:t> la </a:t>
          </a:r>
          <a:r>
            <a:rPr lang="en-US" dirty="0" err="1"/>
            <a:t>clase</a:t>
          </a:r>
          <a:r>
            <a:rPr lang="en-US" dirty="0"/>
            <a:t> padre.</a:t>
          </a:r>
        </a:p>
      </dgm:t>
    </dgm:pt>
    <dgm:pt modelId="{FAF01725-B3AC-4985-832F-A8DE787B5013}" type="parTrans" cxnId="{EBE215B4-FBE8-4447-9983-AC1D887A293D}">
      <dgm:prSet/>
      <dgm:spPr/>
      <dgm:t>
        <a:bodyPr/>
        <a:lstStyle/>
        <a:p>
          <a:endParaRPr lang="en-US"/>
        </a:p>
      </dgm:t>
    </dgm:pt>
    <dgm:pt modelId="{C42B3175-F402-4862-8A0A-2DF035B3934D}" type="sibTrans" cxnId="{EBE215B4-FBE8-4447-9983-AC1D887A293D}">
      <dgm:prSet/>
      <dgm:spPr/>
      <dgm:t>
        <a:bodyPr/>
        <a:lstStyle/>
        <a:p>
          <a:endParaRPr lang="en-US"/>
        </a:p>
      </dgm:t>
    </dgm:pt>
    <dgm:pt modelId="{230E278D-B013-458A-8E50-B8CBDDA0958B}" type="pres">
      <dgm:prSet presAssocID="{C077C6A6-497A-4D1F-9F8B-F3AE3BDEA573}" presName="root" presStyleCnt="0">
        <dgm:presLayoutVars>
          <dgm:dir/>
          <dgm:resizeHandles val="exact"/>
        </dgm:presLayoutVars>
      </dgm:prSet>
      <dgm:spPr/>
    </dgm:pt>
    <dgm:pt modelId="{F6C032A3-6462-4774-9C6D-232C71160FFD}" type="pres">
      <dgm:prSet presAssocID="{DC5BF0A9-4E8B-4AD7-B9AE-8ACB710B3A0F}" presName="compNode" presStyleCnt="0"/>
      <dgm:spPr/>
    </dgm:pt>
    <dgm:pt modelId="{CBC70EF6-825B-4811-B612-1DA376717B60}" type="pres">
      <dgm:prSet presAssocID="{DC5BF0A9-4E8B-4AD7-B9AE-8ACB710B3A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Finished with solid fill"/>
        </a:ext>
      </dgm:extLst>
    </dgm:pt>
    <dgm:pt modelId="{8C302F33-6EE2-43EC-BD9E-FE3AE4FFB938}" type="pres">
      <dgm:prSet presAssocID="{DC5BF0A9-4E8B-4AD7-B9AE-8ACB710B3A0F}" presName="spaceRect" presStyleCnt="0"/>
      <dgm:spPr/>
    </dgm:pt>
    <dgm:pt modelId="{BAA60AC9-4224-48E5-838C-C818A0EDABBF}" type="pres">
      <dgm:prSet presAssocID="{DC5BF0A9-4E8B-4AD7-B9AE-8ACB710B3A0F}" presName="textRect" presStyleLbl="revTx" presStyleIdx="0" presStyleCnt="2">
        <dgm:presLayoutVars>
          <dgm:chMax val="1"/>
          <dgm:chPref val="1"/>
        </dgm:presLayoutVars>
      </dgm:prSet>
      <dgm:spPr/>
    </dgm:pt>
    <dgm:pt modelId="{62DD1536-1ED4-46A4-85E3-B53BE85C1855}" type="pres">
      <dgm:prSet presAssocID="{ECD497D6-8C0C-4265-80BA-5C82BCF85EBE}" presName="sibTrans" presStyleCnt="0"/>
      <dgm:spPr/>
    </dgm:pt>
    <dgm:pt modelId="{C9F84583-BA56-477F-8C02-F6323B644D1B}" type="pres">
      <dgm:prSet presAssocID="{AAB0F6D6-C212-4E41-94B9-BD95BA894E2D}" presName="compNode" presStyleCnt="0"/>
      <dgm:spPr/>
    </dgm:pt>
    <dgm:pt modelId="{17DB3F00-D89A-4B16-A9B2-37F9AD3093A8}" type="pres">
      <dgm:prSet presAssocID="{AAB0F6D6-C212-4E41-94B9-BD95BA894E2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ackboard with solid fill"/>
        </a:ext>
      </dgm:extLst>
    </dgm:pt>
    <dgm:pt modelId="{7FAD906B-84C1-4174-9CAB-1EA12626D0D4}" type="pres">
      <dgm:prSet presAssocID="{AAB0F6D6-C212-4E41-94B9-BD95BA894E2D}" presName="spaceRect" presStyleCnt="0"/>
      <dgm:spPr/>
    </dgm:pt>
    <dgm:pt modelId="{AEF1EA6C-8137-435D-9CF2-AFC86249E76C}" type="pres">
      <dgm:prSet presAssocID="{AAB0F6D6-C212-4E41-94B9-BD95BA894E2D}" presName="textRect" presStyleLbl="revTx" presStyleIdx="1" presStyleCnt="2">
        <dgm:presLayoutVars>
          <dgm:chMax val="1"/>
          <dgm:chPref val="1"/>
        </dgm:presLayoutVars>
      </dgm:prSet>
      <dgm:spPr/>
    </dgm:pt>
  </dgm:ptLst>
  <dgm:cxnLst>
    <dgm:cxn modelId="{7A2B5C26-5D4C-4154-9670-E5ED5C290BA7}" type="presOf" srcId="{AAB0F6D6-C212-4E41-94B9-BD95BA894E2D}" destId="{AEF1EA6C-8137-435D-9CF2-AFC86249E76C}" srcOrd="0" destOrd="0" presId="urn:microsoft.com/office/officeart/2018/2/layout/IconLabelList"/>
    <dgm:cxn modelId="{A6E48A5C-0E57-4EDD-ADDA-A7960D70AA79}" type="presOf" srcId="{C077C6A6-497A-4D1F-9F8B-F3AE3BDEA573}" destId="{230E278D-B013-458A-8E50-B8CBDDA0958B}" srcOrd="0" destOrd="0" presId="urn:microsoft.com/office/officeart/2018/2/layout/IconLabelList"/>
    <dgm:cxn modelId="{64423761-A70E-4187-82A5-A9C840C8AB69}" srcId="{C077C6A6-497A-4D1F-9F8B-F3AE3BDEA573}" destId="{DC5BF0A9-4E8B-4AD7-B9AE-8ACB710B3A0F}" srcOrd="0" destOrd="0" parTransId="{429D1760-EA3A-48CD-BCE4-CA1E07413959}" sibTransId="{ECD497D6-8C0C-4265-80BA-5C82BCF85EBE}"/>
    <dgm:cxn modelId="{EA81459C-AA89-47A2-B9E6-A618C961E921}" type="presOf" srcId="{DC5BF0A9-4E8B-4AD7-B9AE-8ACB710B3A0F}" destId="{BAA60AC9-4224-48E5-838C-C818A0EDABBF}" srcOrd="0" destOrd="0" presId="urn:microsoft.com/office/officeart/2018/2/layout/IconLabelList"/>
    <dgm:cxn modelId="{EBE215B4-FBE8-4447-9983-AC1D887A293D}" srcId="{C077C6A6-497A-4D1F-9F8B-F3AE3BDEA573}" destId="{AAB0F6D6-C212-4E41-94B9-BD95BA894E2D}" srcOrd="1" destOrd="0" parTransId="{FAF01725-B3AC-4985-832F-A8DE787B5013}" sibTransId="{C42B3175-F402-4862-8A0A-2DF035B3934D}"/>
    <dgm:cxn modelId="{16836D3A-4ED8-42C9-931B-5E4986E05BEB}" type="presParOf" srcId="{230E278D-B013-458A-8E50-B8CBDDA0958B}" destId="{F6C032A3-6462-4774-9C6D-232C71160FFD}" srcOrd="0" destOrd="0" presId="urn:microsoft.com/office/officeart/2018/2/layout/IconLabelList"/>
    <dgm:cxn modelId="{694AEDBE-DD43-4C03-996E-99E03D40AD18}" type="presParOf" srcId="{F6C032A3-6462-4774-9C6D-232C71160FFD}" destId="{CBC70EF6-825B-4811-B612-1DA376717B60}" srcOrd="0" destOrd="0" presId="urn:microsoft.com/office/officeart/2018/2/layout/IconLabelList"/>
    <dgm:cxn modelId="{C566EC63-CDAF-43AC-9AB7-4B93A10FBA8F}" type="presParOf" srcId="{F6C032A3-6462-4774-9C6D-232C71160FFD}" destId="{8C302F33-6EE2-43EC-BD9E-FE3AE4FFB938}" srcOrd="1" destOrd="0" presId="urn:microsoft.com/office/officeart/2018/2/layout/IconLabelList"/>
    <dgm:cxn modelId="{FF919C2A-4B96-4724-B617-443C6001A7DF}" type="presParOf" srcId="{F6C032A3-6462-4774-9C6D-232C71160FFD}" destId="{BAA60AC9-4224-48E5-838C-C818A0EDABBF}" srcOrd="2" destOrd="0" presId="urn:microsoft.com/office/officeart/2018/2/layout/IconLabelList"/>
    <dgm:cxn modelId="{95241C5F-74A3-4317-8A88-68AAF66B76EC}" type="presParOf" srcId="{230E278D-B013-458A-8E50-B8CBDDA0958B}" destId="{62DD1536-1ED4-46A4-85E3-B53BE85C1855}" srcOrd="1" destOrd="0" presId="urn:microsoft.com/office/officeart/2018/2/layout/IconLabelList"/>
    <dgm:cxn modelId="{B364C880-9117-47F9-A448-1CB4E78F99B6}" type="presParOf" srcId="{230E278D-B013-458A-8E50-B8CBDDA0958B}" destId="{C9F84583-BA56-477F-8C02-F6323B644D1B}" srcOrd="2" destOrd="0" presId="urn:microsoft.com/office/officeart/2018/2/layout/IconLabelList"/>
    <dgm:cxn modelId="{89870821-3B54-4EA4-BDBB-2C4F3787FE92}" type="presParOf" srcId="{C9F84583-BA56-477F-8C02-F6323B644D1B}" destId="{17DB3F00-D89A-4B16-A9B2-37F9AD3093A8}" srcOrd="0" destOrd="0" presId="urn:microsoft.com/office/officeart/2018/2/layout/IconLabelList"/>
    <dgm:cxn modelId="{3804FDAE-AA05-4822-BBEA-621EBCF30CFF}" type="presParOf" srcId="{C9F84583-BA56-477F-8C02-F6323B644D1B}" destId="{7FAD906B-84C1-4174-9CAB-1EA12626D0D4}" srcOrd="1" destOrd="0" presId="urn:microsoft.com/office/officeart/2018/2/layout/IconLabelList"/>
    <dgm:cxn modelId="{D819D283-3DE5-4C91-A715-C60107C51931}" type="presParOf" srcId="{C9F84583-BA56-477F-8C02-F6323B644D1B}" destId="{AEF1EA6C-8137-435D-9CF2-AFC86249E7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61A1BB9-0CC5-4AB7-B3D2-021BA2F90D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F97282E-AABE-4A28-8ACE-FEF97B1ADCF1}">
      <dgm:prSet/>
      <dgm:spPr/>
      <dgm:t>
        <a:bodyPr/>
        <a:lstStyle/>
        <a:p>
          <a:r>
            <a:rPr lang="es-CR" dirty="0"/>
            <a:t>Se define como la habilidad de un objeto de tomar múltiples formas.</a:t>
          </a:r>
          <a:endParaRPr lang="en-US" dirty="0"/>
        </a:p>
      </dgm:t>
    </dgm:pt>
    <dgm:pt modelId="{134CFAE8-CD79-4965-8E2C-74FA6E47BA21}" type="parTrans" cxnId="{CA01C33D-CE5F-4064-A2E0-A0DA23471686}">
      <dgm:prSet/>
      <dgm:spPr/>
      <dgm:t>
        <a:bodyPr/>
        <a:lstStyle/>
        <a:p>
          <a:endParaRPr lang="en-US"/>
        </a:p>
      </dgm:t>
    </dgm:pt>
    <dgm:pt modelId="{35ADCE30-A6EB-4673-9992-BF345DE9A03F}" type="sibTrans" cxnId="{CA01C33D-CE5F-4064-A2E0-A0DA23471686}">
      <dgm:prSet/>
      <dgm:spPr/>
      <dgm:t>
        <a:bodyPr/>
        <a:lstStyle/>
        <a:p>
          <a:endParaRPr lang="en-US"/>
        </a:p>
      </dgm:t>
    </dgm:pt>
    <dgm:pt modelId="{AD11BEE5-3922-436C-97D7-6E0806E960BC}">
      <dgm:prSet/>
      <dgm:spPr/>
      <dgm:t>
        <a:bodyPr/>
        <a:lstStyle/>
        <a:p>
          <a:r>
            <a:rPr lang="es-CR"/>
            <a:t>Permite definir un objeto con múltiples implementaciones.</a:t>
          </a:r>
          <a:endParaRPr lang="en-US"/>
        </a:p>
      </dgm:t>
    </dgm:pt>
    <dgm:pt modelId="{C7F5241B-3FE3-4F27-B1E9-9A869A5EDB27}" type="parTrans" cxnId="{62477B51-957F-4DAB-9AEF-F25B374B6A16}">
      <dgm:prSet/>
      <dgm:spPr/>
      <dgm:t>
        <a:bodyPr/>
        <a:lstStyle/>
        <a:p>
          <a:endParaRPr lang="en-US"/>
        </a:p>
      </dgm:t>
    </dgm:pt>
    <dgm:pt modelId="{3D7F95ED-545A-4D5A-8F03-A8DEE32D3F30}" type="sibTrans" cxnId="{62477B51-957F-4DAB-9AEF-F25B374B6A16}">
      <dgm:prSet/>
      <dgm:spPr/>
      <dgm:t>
        <a:bodyPr/>
        <a:lstStyle/>
        <a:p>
          <a:endParaRPr lang="en-US"/>
        </a:p>
      </dgm:t>
    </dgm:pt>
    <dgm:pt modelId="{6ACC7B1E-9089-45CC-A2E7-FC6045EF0116}">
      <dgm:prSet/>
      <dgm:spPr/>
      <dgm:t>
        <a:bodyPr/>
        <a:lstStyle/>
        <a:p>
          <a:r>
            <a:rPr lang="en-US" dirty="0" err="1"/>
            <a:t>Tipos</a:t>
          </a:r>
          <a:r>
            <a:rPr lang="en-US" dirty="0"/>
            <a:t>:</a:t>
          </a:r>
        </a:p>
        <a:p>
          <a:r>
            <a:rPr lang="en-US" dirty="0"/>
            <a:t>   </a:t>
          </a:r>
          <a:r>
            <a:rPr lang="en-US" dirty="0" err="1"/>
            <a:t>Tiempo</a:t>
          </a:r>
          <a:r>
            <a:rPr lang="en-US" dirty="0"/>
            <a:t> de </a:t>
          </a:r>
          <a:r>
            <a:rPr lang="en-US" dirty="0" err="1"/>
            <a:t>compilación</a:t>
          </a:r>
          <a:endParaRPr lang="en-US" dirty="0"/>
        </a:p>
        <a:p>
          <a:r>
            <a:rPr lang="en-US" dirty="0"/>
            <a:t>   </a:t>
          </a:r>
          <a:r>
            <a:rPr lang="en-US" dirty="0" err="1"/>
            <a:t>Tiempo</a:t>
          </a:r>
          <a:r>
            <a:rPr lang="en-US" dirty="0"/>
            <a:t> de </a:t>
          </a:r>
          <a:r>
            <a:rPr lang="en-US" dirty="0" err="1"/>
            <a:t>ejecución</a:t>
          </a:r>
          <a:endParaRPr lang="en-US" dirty="0"/>
        </a:p>
      </dgm:t>
    </dgm:pt>
    <dgm:pt modelId="{944BF852-6ACA-4153-A3BE-4EC3714603BC}" type="parTrans" cxnId="{B090718B-9516-4559-B864-B154FE7DEB37}">
      <dgm:prSet/>
      <dgm:spPr/>
      <dgm:t>
        <a:bodyPr/>
        <a:lstStyle/>
        <a:p>
          <a:endParaRPr lang="en-US"/>
        </a:p>
      </dgm:t>
    </dgm:pt>
    <dgm:pt modelId="{78720568-BF82-4D21-A0D2-974EA9E2330C}" type="sibTrans" cxnId="{B090718B-9516-4559-B864-B154FE7DEB37}">
      <dgm:prSet/>
      <dgm:spPr/>
      <dgm:t>
        <a:bodyPr/>
        <a:lstStyle/>
        <a:p>
          <a:endParaRPr lang="en-US"/>
        </a:p>
      </dgm:t>
    </dgm:pt>
    <dgm:pt modelId="{DC2158B1-5C3D-45D6-9D5B-F65898EA1D69}" type="pres">
      <dgm:prSet presAssocID="{C61A1BB9-0CC5-4AB7-B3D2-021BA2F90DE4}" presName="root" presStyleCnt="0">
        <dgm:presLayoutVars>
          <dgm:dir/>
          <dgm:resizeHandles val="exact"/>
        </dgm:presLayoutVars>
      </dgm:prSet>
      <dgm:spPr/>
    </dgm:pt>
    <dgm:pt modelId="{295F3E10-98E1-48CC-A9CD-9035D624EFCA}" type="pres">
      <dgm:prSet presAssocID="{7F97282E-AABE-4A28-8ACE-FEF97B1ADCF1}" presName="compNode" presStyleCnt="0"/>
      <dgm:spPr/>
    </dgm:pt>
    <dgm:pt modelId="{35975C98-5D4D-4288-B8A2-C8C18B61A3A9}" type="pres">
      <dgm:prSet presAssocID="{7F97282E-AABE-4A28-8ACE-FEF97B1ADCF1}" presName="bgRect" presStyleLbl="bgShp" presStyleIdx="0" presStyleCnt="3" custLinFactNeighborY="-982"/>
      <dgm:spPr/>
    </dgm:pt>
    <dgm:pt modelId="{093873AF-2D55-440A-A955-25D25A29AB59}" type="pres">
      <dgm:prSet presAssocID="{7F97282E-AABE-4A28-8ACE-FEF97B1AD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CF32DF90-C47E-4B7F-BD62-E8F46C46C3D7}" type="pres">
      <dgm:prSet presAssocID="{7F97282E-AABE-4A28-8ACE-FEF97B1ADCF1}" presName="spaceRect" presStyleCnt="0"/>
      <dgm:spPr/>
    </dgm:pt>
    <dgm:pt modelId="{D64D3C3D-F634-4F0D-A94B-E7F618B9ADF7}" type="pres">
      <dgm:prSet presAssocID="{7F97282E-AABE-4A28-8ACE-FEF97B1ADCF1}" presName="parTx" presStyleLbl="revTx" presStyleIdx="0" presStyleCnt="3">
        <dgm:presLayoutVars>
          <dgm:chMax val="0"/>
          <dgm:chPref val="0"/>
        </dgm:presLayoutVars>
      </dgm:prSet>
      <dgm:spPr/>
    </dgm:pt>
    <dgm:pt modelId="{F240C0CA-7CDD-4045-AB5C-27991EA1B8F8}" type="pres">
      <dgm:prSet presAssocID="{35ADCE30-A6EB-4673-9992-BF345DE9A03F}" presName="sibTrans" presStyleCnt="0"/>
      <dgm:spPr/>
    </dgm:pt>
    <dgm:pt modelId="{9DEA15CE-5BC4-4597-BFCC-9285EFCED38B}" type="pres">
      <dgm:prSet presAssocID="{AD11BEE5-3922-436C-97D7-6E0806E960BC}" presName="compNode" presStyleCnt="0"/>
      <dgm:spPr/>
    </dgm:pt>
    <dgm:pt modelId="{14327BF9-5206-4382-A0DE-A70D3437D42C}" type="pres">
      <dgm:prSet presAssocID="{AD11BEE5-3922-436C-97D7-6E0806E960BC}" presName="bgRect" presStyleLbl="bgShp" presStyleIdx="1" presStyleCnt="3"/>
      <dgm:spPr/>
    </dgm:pt>
    <dgm:pt modelId="{040E3197-9AD0-47FF-B5B1-4513022CCDCB}" type="pres">
      <dgm:prSet presAssocID="{AD11BEE5-3922-436C-97D7-6E0806E960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A99BAAC5-9636-4276-A167-ABF975F2480B}" type="pres">
      <dgm:prSet presAssocID="{AD11BEE5-3922-436C-97D7-6E0806E960BC}" presName="spaceRect" presStyleCnt="0"/>
      <dgm:spPr/>
    </dgm:pt>
    <dgm:pt modelId="{4AB8E382-DB57-4DAA-9219-63EAF0A79511}" type="pres">
      <dgm:prSet presAssocID="{AD11BEE5-3922-436C-97D7-6E0806E960BC}" presName="parTx" presStyleLbl="revTx" presStyleIdx="1" presStyleCnt="3">
        <dgm:presLayoutVars>
          <dgm:chMax val="0"/>
          <dgm:chPref val="0"/>
        </dgm:presLayoutVars>
      </dgm:prSet>
      <dgm:spPr/>
    </dgm:pt>
    <dgm:pt modelId="{06CF85C9-5752-48A2-BB2B-D9BA70E6E16C}" type="pres">
      <dgm:prSet presAssocID="{3D7F95ED-545A-4D5A-8F03-A8DEE32D3F30}" presName="sibTrans" presStyleCnt="0"/>
      <dgm:spPr/>
    </dgm:pt>
    <dgm:pt modelId="{4DA84E84-D9AC-43A4-9A2C-F82C950859C2}" type="pres">
      <dgm:prSet presAssocID="{6ACC7B1E-9089-45CC-A2E7-FC6045EF0116}" presName="compNode" presStyleCnt="0"/>
      <dgm:spPr/>
    </dgm:pt>
    <dgm:pt modelId="{1AD0C805-687A-4132-A6AD-F8C24CCA513D}" type="pres">
      <dgm:prSet presAssocID="{6ACC7B1E-9089-45CC-A2E7-FC6045EF0116}" presName="bgRect" presStyleLbl="bgShp" presStyleIdx="2" presStyleCnt="3"/>
      <dgm:spPr/>
    </dgm:pt>
    <dgm:pt modelId="{4E9624D9-539D-4A6F-B70D-AC549BA612CD}" type="pres">
      <dgm:prSet presAssocID="{6ACC7B1E-9089-45CC-A2E7-FC6045EF011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3129632F-F1E5-4CC6-8728-6E6A00E0C91F}" type="pres">
      <dgm:prSet presAssocID="{6ACC7B1E-9089-45CC-A2E7-FC6045EF0116}" presName="spaceRect" presStyleCnt="0"/>
      <dgm:spPr/>
    </dgm:pt>
    <dgm:pt modelId="{4E67F472-C8DA-4D3F-8502-DC48BFDEBF50}" type="pres">
      <dgm:prSet presAssocID="{6ACC7B1E-9089-45CC-A2E7-FC6045EF0116}" presName="parTx" presStyleLbl="revTx" presStyleIdx="2" presStyleCnt="3">
        <dgm:presLayoutVars>
          <dgm:chMax val="0"/>
          <dgm:chPref val="0"/>
        </dgm:presLayoutVars>
      </dgm:prSet>
      <dgm:spPr/>
    </dgm:pt>
  </dgm:ptLst>
  <dgm:cxnLst>
    <dgm:cxn modelId="{CA01C33D-CE5F-4064-A2E0-A0DA23471686}" srcId="{C61A1BB9-0CC5-4AB7-B3D2-021BA2F90DE4}" destId="{7F97282E-AABE-4A28-8ACE-FEF97B1ADCF1}" srcOrd="0" destOrd="0" parTransId="{134CFAE8-CD79-4965-8E2C-74FA6E47BA21}" sibTransId="{35ADCE30-A6EB-4673-9992-BF345DE9A03F}"/>
    <dgm:cxn modelId="{26ED695F-A2F1-40E9-972D-CD427AF19A9C}" type="presOf" srcId="{6ACC7B1E-9089-45CC-A2E7-FC6045EF0116}" destId="{4E67F472-C8DA-4D3F-8502-DC48BFDEBF50}" srcOrd="0" destOrd="0" presId="urn:microsoft.com/office/officeart/2018/2/layout/IconVerticalSolidList"/>
    <dgm:cxn modelId="{62477B51-957F-4DAB-9AEF-F25B374B6A16}" srcId="{C61A1BB9-0CC5-4AB7-B3D2-021BA2F90DE4}" destId="{AD11BEE5-3922-436C-97D7-6E0806E960BC}" srcOrd="1" destOrd="0" parTransId="{C7F5241B-3FE3-4F27-B1E9-9A869A5EDB27}" sibTransId="{3D7F95ED-545A-4D5A-8F03-A8DEE32D3F30}"/>
    <dgm:cxn modelId="{9CBE8C56-1F4C-42AF-8936-5EC25FC2EDB5}" type="presOf" srcId="{7F97282E-AABE-4A28-8ACE-FEF97B1ADCF1}" destId="{D64D3C3D-F634-4F0D-A94B-E7F618B9ADF7}" srcOrd="0" destOrd="0" presId="urn:microsoft.com/office/officeart/2018/2/layout/IconVerticalSolidList"/>
    <dgm:cxn modelId="{B090718B-9516-4559-B864-B154FE7DEB37}" srcId="{C61A1BB9-0CC5-4AB7-B3D2-021BA2F90DE4}" destId="{6ACC7B1E-9089-45CC-A2E7-FC6045EF0116}" srcOrd="2" destOrd="0" parTransId="{944BF852-6ACA-4153-A3BE-4EC3714603BC}" sibTransId="{78720568-BF82-4D21-A0D2-974EA9E2330C}"/>
    <dgm:cxn modelId="{859C7ABA-8687-4B79-A905-312C9FF5BAEB}" type="presOf" srcId="{AD11BEE5-3922-436C-97D7-6E0806E960BC}" destId="{4AB8E382-DB57-4DAA-9219-63EAF0A79511}" srcOrd="0" destOrd="0" presId="urn:microsoft.com/office/officeart/2018/2/layout/IconVerticalSolidList"/>
    <dgm:cxn modelId="{7B3F09EA-0EAD-47CC-B31C-723DBD18C7E2}" type="presOf" srcId="{C61A1BB9-0CC5-4AB7-B3D2-021BA2F90DE4}" destId="{DC2158B1-5C3D-45D6-9D5B-F65898EA1D69}" srcOrd="0" destOrd="0" presId="urn:microsoft.com/office/officeart/2018/2/layout/IconVerticalSolidList"/>
    <dgm:cxn modelId="{D307F4A1-1932-4386-BE5F-D9866B786A2E}" type="presParOf" srcId="{DC2158B1-5C3D-45D6-9D5B-F65898EA1D69}" destId="{295F3E10-98E1-48CC-A9CD-9035D624EFCA}" srcOrd="0" destOrd="0" presId="urn:microsoft.com/office/officeart/2018/2/layout/IconVerticalSolidList"/>
    <dgm:cxn modelId="{A48707E1-D981-494F-97A9-55F1B07318F7}" type="presParOf" srcId="{295F3E10-98E1-48CC-A9CD-9035D624EFCA}" destId="{35975C98-5D4D-4288-B8A2-C8C18B61A3A9}" srcOrd="0" destOrd="0" presId="urn:microsoft.com/office/officeart/2018/2/layout/IconVerticalSolidList"/>
    <dgm:cxn modelId="{5443CFCA-DD29-43A4-94F1-D97D1F125C88}" type="presParOf" srcId="{295F3E10-98E1-48CC-A9CD-9035D624EFCA}" destId="{093873AF-2D55-440A-A955-25D25A29AB59}" srcOrd="1" destOrd="0" presId="urn:microsoft.com/office/officeart/2018/2/layout/IconVerticalSolidList"/>
    <dgm:cxn modelId="{9CF547D8-3D9B-4731-BC75-5670AC1320DA}" type="presParOf" srcId="{295F3E10-98E1-48CC-A9CD-9035D624EFCA}" destId="{CF32DF90-C47E-4B7F-BD62-E8F46C46C3D7}" srcOrd="2" destOrd="0" presId="urn:microsoft.com/office/officeart/2018/2/layout/IconVerticalSolidList"/>
    <dgm:cxn modelId="{439C21C1-3DC6-4965-9B58-04AFA07DF8B1}" type="presParOf" srcId="{295F3E10-98E1-48CC-A9CD-9035D624EFCA}" destId="{D64D3C3D-F634-4F0D-A94B-E7F618B9ADF7}" srcOrd="3" destOrd="0" presId="urn:microsoft.com/office/officeart/2018/2/layout/IconVerticalSolidList"/>
    <dgm:cxn modelId="{85E59AB1-8001-43D3-86FF-A1244C277A97}" type="presParOf" srcId="{DC2158B1-5C3D-45D6-9D5B-F65898EA1D69}" destId="{F240C0CA-7CDD-4045-AB5C-27991EA1B8F8}" srcOrd="1" destOrd="0" presId="urn:microsoft.com/office/officeart/2018/2/layout/IconVerticalSolidList"/>
    <dgm:cxn modelId="{E7276695-F792-4BE7-86CE-864F75744EFD}" type="presParOf" srcId="{DC2158B1-5C3D-45D6-9D5B-F65898EA1D69}" destId="{9DEA15CE-5BC4-4597-BFCC-9285EFCED38B}" srcOrd="2" destOrd="0" presId="urn:microsoft.com/office/officeart/2018/2/layout/IconVerticalSolidList"/>
    <dgm:cxn modelId="{C0FB8FB7-308B-4B3A-9660-99A019F632DD}" type="presParOf" srcId="{9DEA15CE-5BC4-4597-BFCC-9285EFCED38B}" destId="{14327BF9-5206-4382-A0DE-A70D3437D42C}" srcOrd="0" destOrd="0" presId="urn:microsoft.com/office/officeart/2018/2/layout/IconVerticalSolidList"/>
    <dgm:cxn modelId="{1F5DD3DE-6D27-4C48-BDD1-99D4CABD7AEF}" type="presParOf" srcId="{9DEA15CE-5BC4-4597-BFCC-9285EFCED38B}" destId="{040E3197-9AD0-47FF-B5B1-4513022CCDCB}" srcOrd="1" destOrd="0" presId="urn:microsoft.com/office/officeart/2018/2/layout/IconVerticalSolidList"/>
    <dgm:cxn modelId="{9DDD0B2A-BC67-4D59-BC31-82C9DE053DE0}" type="presParOf" srcId="{9DEA15CE-5BC4-4597-BFCC-9285EFCED38B}" destId="{A99BAAC5-9636-4276-A167-ABF975F2480B}" srcOrd="2" destOrd="0" presId="urn:microsoft.com/office/officeart/2018/2/layout/IconVerticalSolidList"/>
    <dgm:cxn modelId="{FF89985C-9EF1-4DA0-925A-446244646209}" type="presParOf" srcId="{9DEA15CE-5BC4-4597-BFCC-9285EFCED38B}" destId="{4AB8E382-DB57-4DAA-9219-63EAF0A79511}" srcOrd="3" destOrd="0" presId="urn:microsoft.com/office/officeart/2018/2/layout/IconVerticalSolidList"/>
    <dgm:cxn modelId="{8792108A-32D5-4625-8B56-A05C94F5F3D7}" type="presParOf" srcId="{DC2158B1-5C3D-45D6-9D5B-F65898EA1D69}" destId="{06CF85C9-5752-48A2-BB2B-D9BA70E6E16C}" srcOrd="3" destOrd="0" presId="urn:microsoft.com/office/officeart/2018/2/layout/IconVerticalSolidList"/>
    <dgm:cxn modelId="{CB7B59BE-CEEB-4CC1-911F-D0C5CC172B79}" type="presParOf" srcId="{DC2158B1-5C3D-45D6-9D5B-F65898EA1D69}" destId="{4DA84E84-D9AC-43A4-9A2C-F82C950859C2}" srcOrd="4" destOrd="0" presId="urn:microsoft.com/office/officeart/2018/2/layout/IconVerticalSolidList"/>
    <dgm:cxn modelId="{A258D9FF-4117-443C-A94E-1C196A3DA6F5}" type="presParOf" srcId="{4DA84E84-D9AC-43A4-9A2C-F82C950859C2}" destId="{1AD0C805-687A-4132-A6AD-F8C24CCA513D}" srcOrd="0" destOrd="0" presId="urn:microsoft.com/office/officeart/2018/2/layout/IconVerticalSolidList"/>
    <dgm:cxn modelId="{299C7341-E048-4666-8F3B-48EEDEBBF942}" type="presParOf" srcId="{4DA84E84-D9AC-43A4-9A2C-F82C950859C2}" destId="{4E9624D9-539D-4A6F-B70D-AC549BA612CD}" srcOrd="1" destOrd="0" presId="urn:microsoft.com/office/officeart/2018/2/layout/IconVerticalSolidList"/>
    <dgm:cxn modelId="{442BEFF3-8680-4DB4-989A-04A9BDEFA393}" type="presParOf" srcId="{4DA84E84-D9AC-43A4-9A2C-F82C950859C2}" destId="{3129632F-F1E5-4CC6-8728-6E6A00E0C91F}" srcOrd="2" destOrd="0" presId="urn:microsoft.com/office/officeart/2018/2/layout/IconVerticalSolidList"/>
    <dgm:cxn modelId="{9F626CCE-ECC4-49D8-96C1-1588A1E6AFA1}" type="presParOf" srcId="{4DA84E84-D9AC-43A4-9A2C-F82C950859C2}" destId="{4E67F472-C8DA-4D3F-8502-DC48BFDEBF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735C4-BBE0-4D90-8A06-8AD5E41BF7AC}">
      <dsp:nvSpPr>
        <dsp:cNvPr id="0" name=""/>
        <dsp:cNvSpPr/>
      </dsp:nvSpPr>
      <dsp:spPr>
        <a:xfrm>
          <a:off x="718664" y="2022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DCDC0-9939-4C36-93C7-072BE0D8D67D}">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4499A-BAE4-477F-87C2-AC5630C3E850}">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Selección</a:t>
          </a:r>
        </a:p>
      </dsp:txBody>
      <dsp:txXfrm>
        <a:off x="93445" y="2767202"/>
        <a:ext cx="3206250" cy="720000"/>
      </dsp:txXfrm>
    </dsp:sp>
    <dsp:sp modelId="{C50B1CAF-83B5-4057-846E-C77ABAF03773}">
      <dsp:nvSpPr>
        <dsp:cNvPr id="0" name=""/>
        <dsp:cNvSpPr/>
      </dsp:nvSpPr>
      <dsp:spPr>
        <a:xfrm>
          <a:off x="4486008" y="2022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901E6-B747-4DE2-BD09-AF48FB2C7B26}">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90AFC5-CC19-400D-B619-E80BB7AC80A0}">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Repetición</a:t>
          </a:r>
        </a:p>
      </dsp:txBody>
      <dsp:txXfrm>
        <a:off x="3860789" y="2767202"/>
        <a:ext cx="3206250" cy="720000"/>
      </dsp:txXfrm>
    </dsp:sp>
    <dsp:sp modelId="{DC5FB565-027E-4F52-A880-1363FDAC4DA0}">
      <dsp:nvSpPr>
        <dsp:cNvPr id="0" name=""/>
        <dsp:cNvSpPr/>
      </dsp:nvSpPr>
      <dsp:spPr>
        <a:xfrm>
          <a:off x="8253352" y="2022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39E31-579F-4FDD-A594-F557CB2CA377}">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8160C-85A0-4877-85EE-6BE1B7A15E73}">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Salto</a:t>
          </a:r>
        </a:p>
      </dsp:txBody>
      <dsp:txXfrm>
        <a:off x="7628133" y="27672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7C01F-18EB-450D-9062-0984937FCD16}">
      <dsp:nvSpPr>
        <dsp:cNvPr id="0" name=""/>
        <dsp:cNvSpPr/>
      </dsp:nvSpPr>
      <dsp:spPr>
        <a:xfrm>
          <a:off x="0" y="72170"/>
          <a:ext cx="5802431" cy="695565"/>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If</a:t>
          </a:r>
        </a:p>
      </dsp:txBody>
      <dsp:txXfrm>
        <a:off x="33955" y="106125"/>
        <a:ext cx="5734521" cy="627655"/>
      </dsp:txXfrm>
    </dsp:sp>
    <dsp:sp modelId="{81A1CFF7-6A4B-482F-AA63-661C126531FA}">
      <dsp:nvSpPr>
        <dsp:cNvPr id="0" name=""/>
        <dsp:cNvSpPr/>
      </dsp:nvSpPr>
      <dsp:spPr>
        <a:xfrm>
          <a:off x="0" y="851255"/>
          <a:ext cx="5802431" cy="69556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If Else</a:t>
          </a:r>
        </a:p>
      </dsp:txBody>
      <dsp:txXfrm>
        <a:off x="33955" y="885210"/>
        <a:ext cx="5734521" cy="627655"/>
      </dsp:txXfrm>
    </dsp:sp>
    <dsp:sp modelId="{CC2A999B-A032-4B74-916F-8BB013A5B858}">
      <dsp:nvSpPr>
        <dsp:cNvPr id="0" name=""/>
        <dsp:cNvSpPr/>
      </dsp:nvSpPr>
      <dsp:spPr>
        <a:xfrm>
          <a:off x="0" y="1630340"/>
          <a:ext cx="5802431" cy="69556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If </a:t>
          </a:r>
          <a:r>
            <a:rPr lang="en-US" sz="2900" kern="1200" dirty="0" err="1"/>
            <a:t>Anidado</a:t>
          </a:r>
          <a:endParaRPr lang="en-US" sz="2900" kern="1200" dirty="0"/>
        </a:p>
      </dsp:txBody>
      <dsp:txXfrm>
        <a:off x="33955" y="1664295"/>
        <a:ext cx="5734521" cy="627655"/>
      </dsp:txXfrm>
    </dsp:sp>
    <dsp:sp modelId="{A3444AA2-6420-4CCF-B696-998EAAC0A3D2}">
      <dsp:nvSpPr>
        <dsp:cNvPr id="0" name=""/>
        <dsp:cNvSpPr/>
      </dsp:nvSpPr>
      <dsp:spPr>
        <a:xfrm>
          <a:off x="0" y="2409425"/>
          <a:ext cx="5802431" cy="69556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If Else If</a:t>
          </a:r>
        </a:p>
      </dsp:txBody>
      <dsp:txXfrm>
        <a:off x="33955" y="2443380"/>
        <a:ext cx="5734521" cy="627655"/>
      </dsp:txXfrm>
    </dsp:sp>
    <dsp:sp modelId="{A6517DF8-7535-42E1-AA22-99601060C0B8}">
      <dsp:nvSpPr>
        <dsp:cNvPr id="0" name=""/>
        <dsp:cNvSpPr/>
      </dsp:nvSpPr>
      <dsp:spPr>
        <a:xfrm>
          <a:off x="0" y="3188510"/>
          <a:ext cx="5802431" cy="69556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Switch</a:t>
          </a:r>
        </a:p>
      </dsp:txBody>
      <dsp:txXfrm>
        <a:off x="33955" y="3222465"/>
        <a:ext cx="5734521" cy="627655"/>
      </dsp:txXfrm>
    </dsp:sp>
    <dsp:sp modelId="{EF2DDE9E-46D1-485C-825F-0D30DB9BAE74}">
      <dsp:nvSpPr>
        <dsp:cNvPr id="0" name=""/>
        <dsp:cNvSpPr/>
      </dsp:nvSpPr>
      <dsp:spPr>
        <a:xfrm>
          <a:off x="0" y="3967595"/>
          <a:ext cx="5802431"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Operador</a:t>
          </a:r>
          <a:r>
            <a:rPr lang="en-US" sz="2900" kern="1200" dirty="0"/>
            <a:t> </a:t>
          </a:r>
          <a:r>
            <a:rPr lang="en-US" sz="2900" kern="1200" dirty="0" err="1"/>
            <a:t>condicional</a:t>
          </a:r>
          <a:endParaRPr lang="en-US" sz="2900" kern="1200" dirty="0"/>
        </a:p>
      </dsp:txBody>
      <dsp:txXfrm>
        <a:off x="33955" y="4001550"/>
        <a:ext cx="5734521" cy="627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7C01F-18EB-450D-9062-0984937FCD16}">
      <dsp:nvSpPr>
        <dsp:cNvPr id="0" name=""/>
        <dsp:cNvSpPr/>
      </dsp:nvSpPr>
      <dsp:spPr>
        <a:xfrm>
          <a:off x="0" y="14615"/>
          <a:ext cx="5802431" cy="1079325"/>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While</a:t>
          </a:r>
        </a:p>
      </dsp:txBody>
      <dsp:txXfrm>
        <a:off x="52688" y="67303"/>
        <a:ext cx="5697055" cy="973949"/>
      </dsp:txXfrm>
    </dsp:sp>
    <dsp:sp modelId="{81A1CFF7-6A4B-482F-AA63-661C126531FA}">
      <dsp:nvSpPr>
        <dsp:cNvPr id="0" name=""/>
        <dsp:cNvSpPr/>
      </dsp:nvSpPr>
      <dsp:spPr>
        <a:xfrm>
          <a:off x="0" y="1223540"/>
          <a:ext cx="5802431" cy="107932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Do While</a:t>
          </a:r>
        </a:p>
      </dsp:txBody>
      <dsp:txXfrm>
        <a:off x="52688" y="1276228"/>
        <a:ext cx="5697055" cy="973949"/>
      </dsp:txXfrm>
    </dsp:sp>
    <dsp:sp modelId="{CC2A999B-A032-4B74-916F-8BB013A5B858}">
      <dsp:nvSpPr>
        <dsp:cNvPr id="0" name=""/>
        <dsp:cNvSpPr/>
      </dsp:nvSpPr>
      <dsp:spPr>
        <a:xfrm>
          <a:off x="0" y="2432465"/>
          <a:ext cx="5802431" cy="107932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For</a:t>
          </a:r>
        </a:p>
      </dsp:txBody>
      <dsp:txXfrm>
        <a:off x="52688" y="2485153"/>
        <a:ext cx="5697055" cy="973949"/>
      </dsp:txXfrm>
    </dsp:sp>
    <dsp:sp modelId="{A3444AA2-6420-4CCF-B696-998EAAC0A3D2}">
      <dsp:nvSpPr>
        <dsp:cNvPr id="0" name=""/>
        <dsp:cNvSpPr/>
      </dsp:nvSpPr>
      <dsp:spPr>
        <a:xfrm>
          <a:off x="0" y="3641390"/>
          <a:ext cx="5802431" cy="10793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Foreach</a:t>
          </a:r>
        </a:p>
      </dsp:txBody>
      <dsp:txXfrm>
        <a:off x="52688" y="3694078"/>
        <a:ext cx="5697055" cy="9739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395FB-835C-4105-AD05-5843E1578A79}">
      <dsp:nvSpPr>
        <dsp:cNvPr id="0" name=""/>
        <dsp:cNvSpPr/>
      </dsp:nvSpPr>
      <dsp:spPr>
        <a:xfrm>
          <a:off x="2639009" y="59750"/>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82DF30-065E-42AC-83C9-78B6167BDA11}">
      <dsp:nvSpPr>
        <dsp:cNvPr id="0" name=""/>
        <dsp:cNvSpPr/>
      </dsp:nvSpPr>
      <dsp:spPr>
        <a:xfrm>
          <a:off x="1754196" y="1890297"/>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dirty="0"/>
            <a:t>Break</a:t>
          </a:r>
        </a:p>
      </dsp:txBody>
      <dsp:txXfrm>
        <a:off x="1754196" y="1890297"/>
        <a:ext cx="3217500" cy="720000"/>
      </dsp:txXfrm>
    </dsp:sp>
    <dsp:sp modelId="{8EC50AC1-A8BA-4270-8DDA-D4EEF5CF3ED4}">
      <dsp:nvSpPr>
        <dsp:cNvPr id="0" name=""/>
        <dsp:cNvSpPr/>
      </dsp:nvSpPr>
      <dsp:spPr>
        <a:xfrm>
          <a:off x="6419571" y="59750"/>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C1A897-69A8-4F17-97B6-1C69687CD59C}">
      <dsp:nvSpPr>
        <dsp:cNvPr id="0" name=""/>
        <dsp:cNvSpPr/>
      </dsp:nvSpPr>
      <dsp:spPr>
        <a:xfrm>
          <a:off x="5534759" y="1890297"/>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dirty="0"/>
            <a:t>Continue</a:t>
          </a:r>
        </a:p>
      </dsp:txBody>
      <dsp:txXfrm>
        <a:off x="5534759" y="1890297"/>
        <a:ext cx="3217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BF3BF-BAFB-4528-A152-AE00A6D42BBE}">
      <dsp:nvSpPr>
        <dsp:cNvPr id="0" name=""/>
        <dsp:cNvSpPr/>
      </dsp:nvSpPr>
      <dsp:spPr>
        <a:xfrm>
          <a:off x="973190"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02C0A-1FF2-4B6A-8AB3-5347A230F510}">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0A09B-245D-4489-B69F-B4374D487EDD}">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Se basa en el concepto de clases y objetos.</a:t>
          </a:r>
        </a:p>
      </dsp:txBody>
      <dsp:txXfrm>
        <a:off x="569079" y="2644614"/>
        <a:ext cx="2072362" cy="720000"/>
      </dsp:txXfrm>
    </dsp:sp>
    <dsp:sp modelId="{C2C2BCDF-BB69-48B0-903D-36DFB344C75B}">
      <dsp:nvSpPr>
        <dsp:cNvPr id="0" name=""/>
        <dsp:cNvSpPr/>
      </dsp:nvSpPr>
      <dsp:spPr>
        <a:xfrm>
          <a:off x="3408216"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1D23A-E335-4DA7-BDB9-1FCBC8AF438D}">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67962-2EA9-49A8-85EB-EEA924900AD6}">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Permite que el código sea reutilizable, organizado y fácil de mantener. </a:t>
          </a:r>
        </a:p>
      </dsp:txBody>
      <dsp:txXfrm>
        <a:off x="3004105" y="2644614"/>
        <a:ext cx="2072362" cy="720000"/>
      </dsp:txXfrm>
    </dsp:sp>
    <dsp:sp modelId="{D93BDE9C-3751-413D-AA3B-97E507C99235}">
      <dsp:nvSpPr>
        <dsp:cNvPr id="0" name=""/>
        <dsp:cNvSpPr/>
      </dsp:nvSpPr>
      <dsp:spPr>
        <a:xfrm>
          <a:off x="5843242"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F5BBB-8A85-4269-A035-56BD5EFB400F}">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5F167-AC75-4E52-891D-4E6EB2B1CF72}">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Sigue el principio de desarrollo DRY (Don’t Repeat Yourself)</a:t>
          </a:r>
        </a:p>
      </dsp:txBody>
      <dsp:txXfrm>
        <a:off x="5439131" y="2644614"/>
        <a:ext cx="2072362" cy="720000"/>
      </dsp:txXfrm>
    </dsp:sp>
    <dsp:sp modelId="{CCBD10E4-F445-467B-AF96-75AECEBB931D}">
      <dsp:nvSpPr>
        <dsp:cNvPr id="0" name=""/>
        <dsp:cNvSpPr/>
      </dsp:nvSpPr>
      <dsp:spPr>
        <a:xfrm>
          <a:off x="8278268"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26502-AC5D-4FCE-9971-77B8E2A6DED1}">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9E555-2654-48D9-9F2C-215FB66E1644}">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Evita el acceso no deseado a los datos o la exposición de código propietario</a:t>
          </a:r>
        </a:p>
      </dsp:txBody>
      <dsp:txXfrm>
        <a:off x="7874157" y="2644614"/>
        <a:ext cx="2072362"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45C47-9017-481A-9A31-038899CA5011}">
      <dsp:nvSpPr>
        <dsp:cNvPr id="0" name=""/>
        <dsp:cNvSpPr/>
      </dsp:nvSpPr>
      <dsp:spPr>
        <a:xfrm>
          <a:off x="981074" y="0"/>
          <a:ext cx="4516438" cy="45164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3B249-6635-4A01-9B27-C67B2992581F}">
      <dsp:nvSpPr>
        <dsp:cNvPr id="0" name=""/>
        <dsp:cNvSpPr/>
      </dsp:nvSpPr>
      <dsp:spPr>
        <a:xfrm>
          <a:off x="1410136" y="429061"/>
          <a:ext cx="1761410" cy="17614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a:t>Encapsulación</a:t>
          </a:r>
          <a:endParaRPr lang="en-US" sz="1900" kern="1200"/>
        </a:p>
      </dsp:txBody>
      <dsp:txXfrm>
        <a:off x="1496121" y="515046"/>
        <a:ext cx="1589440" cy="1589440"/>
      </dsp:txXfrm>
    </dsp:sp>
    <dsp:sp modelId="{E936D3D2-4963-4EB5-8547-B9B14DB6CBEE}">
      <dsp:nvSpPr>
        <dsp:cNvPr id="0" name=""/>
        <dsp:cNvSpPr/>
      </dsp:nvSpPr>
      <dsp:spPr>
        <a:xfrm>
          <a:off x="3307040" y="429061"/>
          <a:ext cx="1761410" cy="17614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Herencia</a:t>
          </a:r>
          <a:endParaRPr lang="en-US" sz="1900" kern="1200" dirty="0"/>
        </a:p>
      </dsp:txBody>
      <dsp:txXfrm>
        <a:off x="3393025" y="515046"/>
        <a:ext cx="1589440" cy="1589440"/>
      </dsp:txXfrm>
    </dsp:sp>
    <dsp:sp modelId="{18E82FC1-6EF5-4DE1-9F5A-AB1B6C46EA6C}">
      <dsp:nvSpPr>
        <dsp:cNvPr id="0" name=""/>
        <dsp:cNvSpPr/>
      </dsp:nvSpPr>
      <dsp:spPr>
        <a:xfrm>
          <a:off x="1410136" y="2325965"/>
          <a:ext cx="1761410" cy="17614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Polimorfismo</a:t>
          </a:r>
          <a:endParaRPr lang="en-US" sz="1900" kern="1200" dirty="0"/>
        </a:p>
      </dsp:txBody>
      <dsp:txXfrm>
        <a:off x="1496121" y="2411950"/>
        <a:ext cx="1589440" cy="1589440"/>
      </dsp:txXfrm>
    </dsp:sp>
    <dsp:sp modelId="{C90F5A85-829B-4A7F-92D3-D46EA9DD2B3A}">
      <dsp:nvSpPr>
        <dsp:cNvPr id="0" name=""/>
        <dsp:cNvSpPr/>
      </dsp:nvSpPr>
      <dsp:spPr>
        <a:xfrm>
          <a:off x="3307040" y="2325965"/>
          <a:ext cx="1761410" cy="17614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Abstracción</a:t>
          </a:r>
          <a:endParaRPr lang="en-US" sz="1900" kern="1200" dirty="0"/>
        </a:p>
      </dsp:txBody>
      <dsp:txXfrm>
        <a:off x="3393025" y="2411950"/>
        <a:ext cx="1589440" cy="1589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70EF6-825B-4811-B612-1DA376717B60}">
      <dsp:nvSpPr>
        <dsp:cNvPr id="0" name=""/>
        <dsp:cNvSpPr/>
      </dsp:nvSpPr>
      <dsp:spPr>
        <a:xfrm>
          <a:off x="1747800" y="43646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60AC9-4224-48E5-838C-C818A0EDABBF}">
      <dsp:nvSpPr>
        <dsp:cNvPr id="0" name=""/>
        <dsp:cNvSpPr/>
      </dsp:nvSpPr>
      <dsp:spPr>
        <a:xfrm>
          <a:off x="559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Overloading: permite </a:t>
          </a:r>
          <a:r>
            <a:rPr lang="en-US" sz="1800" kern="1200" dirty="0" err="1"/>
            <a:t>diferentes</a:t>
          </a:r>
          <a:r>
            <a:rPr lang="en-US" sz="1800" kern="1200" dirty="0"/>
            <a:t> </a:t>
          </a:r>
          <a:r>
            <a:rPr lang="en-US" sz="1800" kern="1200" dirty="0" err="1"/>
            <a:t>métodos</a:t>
          </a:r>
          <a:r>
            <a:rPr lang="en-US" sz="1800" kern="1200" dirty="0"/>
            <a:t> </a:t>
          </a:r>
          <a:r>
            <a:rPr lang="en-US" sz="1800" kern="1200" dirty="0" err="1"/>
            <a:t>tengan</a:t>
          </a:r>
          <a:r>
            <a:rPr lang="en-US" sz="1800" kern="1200" dirty="0"/>
            <a:t> </a:t>
          </a:r>
          <a:r>
            <a:rPr lang="en-US" sz="1800" kern="1200" dirty="0" err="1"/>
            <a:t>el</a:t>
          </a:r>
          <a:r>
            <a:rPr lang="en-US" sz="1800" kern="1200" dirty="0"/>
            <a:t> mismo </a:t>
          </a:r>
          <a:r>
            <a:rPr lang="en-US" sz="1800" kern="1200" dirty="0" err="1"/>
            <a:t>nombre</a:t>
          </a:r>
          <a:r>
            <a:rPr lang="en-US" sz="1800" kern="1200" dirty="0"/>
            <a:t> </a:t>
          </a:r>
          <a:r>
            <a:rPr lang="en-US" sz="1800" kern="1200" dirty="0" err="1"/>
            <a:t>pero</a:t>
          </a:r>
          <a:r>
            <a:rPr lang="en-US" sz="1800" kern="1200" dirty="0"/>
            <a:t> diferente </a:t>
          </a:r>
          <a:r>
            <a:rPr lang="en-US" sz="1800" kern="1200" dirty="0" err="1"/>
            <a:t>firma</a:t>
          </a:r>
          <a:r>
            <a:rPr lang="en-US" sz="1800" kern="1200" dirty="0"/>
            <a:t>(</a:t>
          </a:r>
          <a:r>
            <a:rPr lang="en-US" sz="1800" kern="1200" dirty="0" err="1"/>
            <a:t>diferentes</a:t>
          </a:r>
          <a:r>
            <a:rPr lang="en-US" sz="1800" kern="1200" dirty="0"/>
            <a:t> </a:t>
          </a:r>
          <a:r>
            <a:rPr lang="en-US" sz="1800" kern="1200" dirty="0" err="1"/>
            <a:t>parámetros</a:t>
          </a:r>
          <a:r>
            <a:rPr lang="en-US" sz="1800" kern="1200" dirty="0"/>
            <a:t>, tipo de </a:t>
          </a:r>
          <a:r>
            <a:rPr lang="en-US" sz="1800" kern="1200" dirty="0" err="1"/>
            <a:t>datos</a:t>
          </a:r>
          <a:r>
            <a:rPr lang="en-US" sz="1800" kern="1200" dirty="0"/>
            <a:t> o ambos) </a:t>
          </a:r>
        </a:p>
      </dsp:txBody>
      <dsp:txXfrm>
        <a:off x="559800" y="2902371"/>
        <a:ext cx="4320000" cy="1012500"/>
      </dsp:txXfrm>
    </dsp:sp>
    <dsp:sp modelId="{17DB3F00-D89A-4B16-A9B2-37F9AD3093A8}">
      <dsp:nvSpPr>
        <dsp:cNvPr id="0" name=""/>
        <dsp:cNvSpPr/>
      </dsp:nvSpPr>
      <dsp:spPr>
        <a:xfrm>
          <a:off x="6823800" y="436466"/>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1EA6C-8137-435D-9CF2-AFC86249E76C}">
      <dsp:nvSpPr>
        <dsp:cNvPr id="0" name=""/>
        <dsp:cNvSpPr/>
      </dsp:nvSpPr>
      <dsp:spPr>
        <a:xfrm>
          <a:off x="5635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Overriding: permite que </a:t>
          </a:r>
          <a:r>
            <a:rPr lang="en-US" sz="1800" kern="1200" dirty="0" err="1"/>
            <a:t>clases</a:t>
          </a:r>
          <a:r>
            <a:rPr lang="en-US" sz="1800" kern="1200" dirty="0"/>
            <a:t> </a:t>
          </a:r>
          <a:r>
            <a:rPr lang="en-US" sz="1800" kern="1200" dirty="0" err="1"/>
            <a:t>hijas</a:t>
          </a:r>
          <a:r>
            <a:rPr lang="en-US" sz="1800" kern="1200" dirty="0"/>
            <a:t> </a:t>
          </a:r>
          <a:r>
            <a:rPr lang="en-US" sz="1800" kern="1200" dirty="0" err="1"/>
            <a:t>implementen</a:t>
          </a:r>
          <a:r>
            <a:rPr lang="en-US" sz="1800" kern="1200" dirty="0"/>
            <a:t> </a:t>
          </a:r>
          <a:r>
            <a:rPr lang="en-US" sz="1800" kern="1200" dirty="0" err="1"/>
            <a:t>funcionalidades</a:t>
          </a:r>
          <a:r>
            <a:rPr lang="en-US" sz="1800" kern="1200" dirty="0"/>
            <a:t> </a:t>
          </a:r>
          <a:r>
            <a:rPr lang="en-US" sz="1800" kern="1200" dirty="0" err="1"/>
            <a:t>específicas</a:t>
          </a:r>
          <a:r>
            <a:rPr lang="en-US" sz="1800" kern="1200" dirty="0"/>
            <a:t> </a:t>
          </a:r>
          <a:r>
            <a:rPr lang="en-US" sz="1800" kern="1200" dirty="0" err="1"/>
            <a:t>en</a:t>
          </a:r>
          <a:r>
            <a:rPr lang="en-US" sz="1800" kern="1200" dirty="0"/>
            <a:t> un </a:t>
          </a:r>
          <a:r>
            <a:rPr lang="en-US" sz="1800" kern="1200" dirty="0" err="1"/>
            <a:t>método</a:t>
          </a:r>
          <a:r>
            <a:rPr lang="en-US" sz="1800" kern="1200" dirty="0"/>
            <a:t> que </a:t>
          </a:r>
          <a:r>
            <a:rPr lang="en-US" sz="1800" kern="1200" dirty="0" err="1"/>
            <a:t>ya</a:t>
          </a:r>
          <a:r>
            <a:rPr lang="en-US" sz="1800" kern="1200" dirty="0"/>
            <a:t> </a:t>
          </a:r>
          <a:r>
            <a:rPr lang="en-US" sz="1800" kern="1200" dirty="0" err="1"/>
            <a:t>fue</a:t>
          </a:r>
          <a:r>
            <a:rPr lang="en-US" sz="1800" kern="1200" dirty="0"/>
            <a:t> </a:t>
          </a:r>
          <a:r>
            <a:rPr lang="en-US" sz="1800" kern="1200" dirty="0" err="1"/>
            <a:t>definido</a:t>
          </a:r>
          <a:r>
            <a:rPr lang="en-US" sz="1800" kern="1200" dirty="0"/>
            <a:t> </a:t>
          </a:r>
          <a:r>
            <a:rPr lang="en-US" sz="1800" kern="1200" dirty="0" err="1"/>
            <a:t>en</a:t>
          </a:r>
          <a:r>
            <a:rPr lang="en-US" sz="1800" kern="1200" dirty="0"/>
            <a:t> la </a:t>
          </a:r>
          <a:r>
            <a:rPr lang="en-US" sz="1800" kern="1200" dirty="0" err="1"/>
            <a:t>clase</a:t>
          </a:r>
          <a:r>
            <a:rPr lang="en-US" sz="1800" kern="1200" dirty="0"/>
            <a:t> padre.</a:t>
          </a:r>
        </a:p>
      </dsp:txBody>
      <dsp:txXfrm>
        <a:off x="5635800" y="2902371"/>
        <a:ext cx="4320000" cy="101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75C98-5D4D-4288-B8A2-C8C18B61A3A9}">
      <dsp:nvSpPr>
        <dsp:cNvPr id="0" name=""/>
        <dsp:cNvSpPr/>
      </dsp:nvSpPr>
      <dsp:spPr>
        <a:xfrm>
          <a:off x="0" y="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873AF-2D55-440A-A955-25D25A29AB59}">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D3C3D-F634-4F0D-A94B-E7F618B9ADF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dirty="0"/>
            <a:t>Se define como la habilidad de un objeto de tomar múltiples formas.</a:t>
          </a:r>
          <a:endParaRPr lang="en-US" sz="2300" kern="1200" dirty="0"/>
        </a:p>
      </dsp:txBody>
      <dsp:txXfrm>
        <a:off x="1844034" y="682"/>
        <a:ext cx="4401230" cy="1596566"/>
      </dsp:txXfrm>
    </dsp:sp>
    <dsp:sp modelId="{14327BF9-5206-4382-A0DE-A70D3437D42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E3197-9AD0-47FF-B5B1-4513022CCDC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8E382-DB57-4DAA-9219-63EAF0A79511}">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a:t>Permite definir un objeto con múltiples implementaciones.</a:t>
          </a:r>
          <a:endParaRPr lang="en-US" sz="2300" kern="1200"/>
        </a:p>
      </dsp:txBody>
      <dsp:txXfrm>
        <a:off x="1844034" y="1996390"/>
        <a:ext cx="4401230" cy="1596566"/>
      </dsp:txXfrm>
    </dsp:sp>
    <dsp:sp modelId="{1AD0C805-687A-4132-A6AD-F8C24CCA513D}">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624D9-539D-4A6F-B70D-AC549BA612CD}">
      <dsp:nvSpPr>
        <dsp:cNvPr id="0" name=""/>
        <dsp:cNvSpPr/>
      </dsp:nvSpPr>
      <dsp:spPr>
        <a:xfrm>
          <a:off x="482961" y="4351325"/>
          <a:ext cx="878111" cy="8781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67F472-C8DA-4D3F-8502-DC48BFDEBF5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dirty="0" err="1"/>
            <a:t>Tipos</a:t>
          </a:r>
          <a:r>
            <a:rPr lang="en-US" sz="2300" kern="1200" dirty="0"/>
            <a:t>:</a:t>
          </a:r>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compilación</a:t>
          </a:r>
          <a:endParaRPr lang="en-US" sz="2300" kern="1200" dirty="0"/>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ejecución</a:t>
          </a:r>
          <a:endParaRPr lang="en-US" sz="2300" kern="1200" dirty="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1T23:09:55.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0,'1538'0,"-1504"0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FF7E-D62F-4288-A94A-8596A2467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615A2-8A86-4E92-A7B6-F69E8ADC4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9EFE6-C9AA-4166-BF0F-108B81804AEB}"/>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1D7EA2D4-3028-47AB-870C-1EAEFB7B5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52E7F-EE9B-4490-9E38-9E8180028375}"/>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366745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0FD8-55F4-4043-BE9F-5F55019AC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C2E24-9004-43C3-A316-5D0654E5B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8B926-9CBE-4B10-8036-BD918A704A4F}"/>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7297F48A-C82C-42D6-96B6-877392C2B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04313-AFD8-47C3-9B35-F82E954C3C35}"/>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208586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70352-4C38-450B-9FF4-D98F15C28C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B1FAD-3E56-421E-8E78-BBCD2F8C7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CB30D-AFD2-45E4-B631-B06252E1160C}"/>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6A94D03E-8C7A-43BB-8C18-BDC373BDE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D708F-983D-4779-ABFF-EAD2E376C220}"/>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411724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F9CC-B791-4094-921F-BA467AD74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1204F-D899-474A-ADCC-2F06EF1A0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752D5-EE4D-4FF1-8F0C-D08241777895}"/>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DC4C3367-9F20-41D4-8305-A612E54D5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E4CB3-0ECE-4B96-8BAD-575183C22CB4}"/>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110667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0C8F-20F9-430D-B8CD-626D6FFF4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AC7C9-A61D-4144-9B33-F67ADE64B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B999E-AAFA-496B-AD20-19C56D808798}"/>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BB563488-FB44-4CA3-93D5-9149090C6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A295-5AD3-4EFF-9A8E-C82C1D0AD3E0}"/>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99630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7A1C-721D-4DB5-B534-1BB7CF13F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BC75A-2CD0-4CE3-A25A-0A6E6E066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D86004-8AE9-4BB5-9D2D-B4C546A751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24282E-B217-40D1-B253-26DC1D12E95D}"/>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6" name="Footer Placeholder 5">
            <a:extLst>
              <a:ext uri="{FF2B5EF4-FFF2-40B4-BE49-F238E27FC236}">
                <a16:creationId xmlns:a16="http://schemas.microsoft.com/office/drawing/2014/main" id="{12561402-069E-447C-9C14-E30C6D6A9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EA813-5EEC-4CCC-9CCE-6B972B2F8930}"/>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428779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F78E-0560-46F4-B334-C5D0630640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687F9-FE2C-4B5E-9F3C-54DDE3F13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677C0-8123-4EA1-998E-5BBDFC532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B93921-782B-4264-9A05-7A9618F5A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01B08-318E-4D82-BD66-722BD544FA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BE2A1-DD8F-42F9-ABFC-E5E8E099906C}"/>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8" name="Footer Placeholder 7">
            <a:extLst>
              <a:ext uri="{FF2B5EF4-FFF2-40B4-BE49-F238E27FC236}">
                <a16:creationId xmlns:a16="http://schemas.microsoft.com/office/drawing/2014/main" id="{B481B3DF-1F87-4B7F-8CA6-BF702F8B3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5746C-4DC9-4B6C-872B-2A6845B0FD07}"/>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280543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5103-516B-47A8-8E8D-C4F9D9D2F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15B2E7-4678-447A-9BCD-569788E7803D}"/>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4" name="Footer Placeholder 3">
            <a:extLst>
              <a:ext uri="{FF2B5EF4-FFF2-40B4-BE49-F238E27FC236}">
                <a16:creationId xmlns:a16="http://schemas.microsoft.com/office/drawing/2014/main" id="{CFA43441-F804-4939-8CFE-C1686C2E87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3E5B41-A7F4-483E-8CCF-C3B992D608E2}"/>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75174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49AFE-98F8-433A-B130-8818B2DDBBFA}"/>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3" name="Footer Placeholder 2">
            <a:extLst>
              <a:ext uri="{FF2B5EF4-FFF2-40B4-BE49-F238E27FC236}">
                <a16:creationId xmlns:a16="http://schemas.microsoft.com/office/drawing/2014/main" id="{1DA2C323-9107-4B5D-B623-73EC324A0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3BF3-E85A-4C50-BF98-F4ED6722810F}"/>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128498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EB-C404-4FD9-87F0-02C58CC1B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CD32F4-961A-4758-8F72-D4AD89756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223069-CBAA-49FC-88EB-3F25A976D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577E5-CD48-415F-893E-3C04C74A9129}"/>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6" name="Footer Placeholder 5">
            <a:extLst>
              <a:ext uri="{FF2B5EF4-FFF2-40B4-BE49-F238E27FC236}">
                <a16:creationId xmlns:a16="http://schemas.microsoft.com/office/drawing/2014/main" id="{BE7DC3DF-1F7A-494C-8AEB-42E1DA6C6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806FC-5D51-4941-8AB8-0C88BE7FC46F}"/>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25381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5C07-73D2-4256-93F2-F7C497F08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DC86D-8726-4F96-98ED-216765F0F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615138-78C3-4F8A-B6E5-C6A1EC409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E653F-C723-45B8-A0EC-C894BA1206BE}"/>
              </a:ext>
            </a:extLst>
          </p:cNvPr>
          <p:cNvSpPr>
            <a:spLocks noGrp="1"/>
          </p:cNvSpPr>
          <p:nvPr>
            <p:ph type="dt" sz="half" idx="10"/>
          </p:nvPr>
        </p:nvSpPr>
        <p:spPr/>
        <p:txBody>
          <a:bodyPr/>
          <a:lstStyle/>
          <a:p>
            <a:fld id="{D2D58E11-C4A0-4B53-BA55-9B97273E5E2C}" type="datetimeFigureOut">
              <a:rPr lang="en-US" smtClean="0"/>
              <a:t>4/11/2022</a:t>
            </a:fld>
            <a:endParaRPr lang="en-US"/>
          </a:p>
        </p:txBody>
      </p:sp>
      <p:sp>
        <p:nvSpPr>
          <p:cNvPr id="6" name="Footer Placeholder 5">
            <a:extLst>
              <a:ext uri="{FF2B5EF4-FFF2-40B4-BE49-F238E27FC236}">
                <a16:creationId xmlns:a16="http://schemas.microsoft.com/office/drawing/2014/main" id="{6A03E2E9-F2AA-43E4-957D-F212A95F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C3D0D-BBD0-4793-A9D4-713B07FF4F20}"/>
              </a:ext>
            </a:extLst>
          </p:cNvPr>
          <p:cNvSpPr>
            <a:spLocks noGrp="1"/>
          </p:cNvSpPr>
          <p:nvPr>
            <p:ph type="sldNum" sz="quarter" idx="12"/>
          </p:nvPr>
        </p:nvSpPr>
        <p:spPr/>
        <p:txBody>
          <a:bodyPr/>
          <a:lstStyle/>
          <a:p>
            <a:fld id="{242E26A0-F1BA-445B-BCD7-836FE5BFB535}" type="slidenum">
              <a:rPr lang="en-US" smtClean="0"/>
              <a:t>‹#›</a:t>
            </a:fld>
            <a:endParaRPr lang="en-US"/>
          </a:p>
        </p:txBody>
      </p:sp>
    </p:spTree>
    <p:extLst>
      <p:ext uri="{BB962C8B-B14F-4D97-AF65-F5344CB8AC3E}">
        <p14:creationId xmlns:p14="http://schemas.microsoft.com/office/powerpoint/2010/main" val="146603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05753-79D1-4137-9802-B7ADAC3D0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632808-0729-4D5C-9938-EC8CD09FA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F699C-AD94-4394-ACB3-CF3BF1236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58E11-C4A0-4B53-BA55-9B97273E5E2C}" type="datetimeFigureOut">
              <a:rPr lang="en-US" smtClean="0"/>
              <a:t>4/11/2022</a:t>
            </a:fld>
            <a:endParaRPr lang="en-US"/>
          </a:p>
        </p:txBody>
      </p:sp>
      <p:sp>
        <p:nvSpPr>
          <p:cNvPr id="5" name="Footer Placeholder 4">
            <a:extLst>
              <a:ext uri="{FF2B5EF4-FFF2-40B4-BE49-F238E27FC236}">
                <a16:creationId xmlns:a16="http://schemas.microsoft.com/office/drawing/2014/main" id="{2D509113-74A6-4E63-A8EA-EFDEB5C42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753D9F-34CB-4F14-83C7-85614B595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E26A0-F1BA-445B-BCD7-836FE5BFB535}" type="slidenum">
              <a:rPr lang="en-US" smtClean="0"/>
              <a:t>‹#›</a:t>
            </a:fld>
            <a:endParaRPr lang="en-US"/>
          </a:p>
        </p:txBody>
      </p:sp>
    </p:spTree>
    <p:extLst>
      <p:ext uri="{BB962C8B-B14F-4D97-AF65-F5344CB8AC3E}">
        <p14:creationId xmlns:p14="http://schemas.microsoft.com/office/powerpoint/2010/main" val="140751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customXml" Target="../ink/ink1.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59C4B22-200D-4A13-AF70-6AB05492A63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Estructuras de Control</a:t>
            </a:r>
          </a:p>
        </p:txBody>
      </p:sp>
      <p:graphicFrame>
        <p:nvGraphicFramePr>
          <p:cNvPr id="6" name="Content Placeholder 5">
            <a:extLst>
              <a:ext uri="{FF2B5EF4-FFF2-40B4-BE49-F238E27FC236}">
                <a16:creationId xmlns:a16="http://schemas.microsoft.com/office/drawing/2014/main" id="{4AE0F9EA-C6A3-4D28-9243-E6957ECFF85A}"/>
              </a:ext>
            </a:extLst>
          </p:cNvPr>
          <p:cNvGraphicFramePr>
            <a:graphicFrameLocks noGrp="1"/>
          </p:cNvGraphicFramePr>
          <p:nvPr>
            <p:ph idx="1"/>
            <p:extLst>
              <p:ext uri="{D42A27DB-BD31-4B8C-83A1-F6EECF244321}">
                <p14:modId xmlns:p14="http://schemas.microsoft.com/office/powerpoint/2010/main" val="109408506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72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5CDC7D-EE51-4B9B-B591-400926625437}"/>
              </a:ext>
            </a:extLst>
          </p:cNvPr>
          <p:cNvPicPr>
            <a:picLocks noChangeAspect="1"/>
          </p:cNvPicPr>
          <p:nvPr/>
        </p:nvPicPr>
        <p:blipFill rotWithShape="1">
          <a:blip r:embed="rId2">
            <a:alphaModFix amt="35000"/>
          </a:blip>
          <a:srcRect t="7529" b="8201"/>
          <a:stretch/>
        </p:blipFill>
        <p:spPr>
          <a:xfrm>
            <a:off x="20" y="1"/>
            <a:ext cx="12191980" cy="6857999"/>
          </a:xfrm>
          <a:prstGeom prst="rect">
            <a:avLst/>
          </a:prstGeom>
        </p:spPr>
      </p:pic>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838201" y="1065862"/>
            <a:ext cx="3313164" cy="4726276"/>
          </a:xfrm>
        </p:spPr>
        <p:txBody>
          <a:bodyPr>
            <a:normAutofit/>
          </a:bodyPr>
          <a:lstStyle/>
          <a:p>
            <a:pPr algn="r"/>
            <a:r>
              <a:rPr lang="en-US" sz="4000" dirty="0" err="1"/>
              <a:t>Estructuras</a:t>
            </a:r>
            <a:r>
              <a:rPr lang="en-US" sz="4000" dirty="0"/>
              <a:t> de </a:t>
            </a:r>
            <a:r>
              <a:rPr lang="en-US" sz="4000" dirty="0" err="1"/>
              <a:t>Repetición</a:t>
            </a:r>
            <a:endParaRPr lang="en-US" sz="4000" dirty="0"/>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3263859371"/>
              </p:ext>
            </p:extLst>
          </p:nvPr>
        </p:nvGraphicFramePr>
        <p:xfrm>
          <a:off x="5155379" y="1065861"/>
          <a:ext cx="5802431" cy="4735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49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4" name="Rectangle 14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371598" y="319314"/>
            <a:ext cx="9477377" cy="1030515"/>
          </a:xfrm>
        </p:spPr>
        <p:txBody>
          <a:bodyPr anchor="ctr">
            <a:normAutofit/>
          </a:bodyPr>
          <a:lstStyle/>
          <a:p>
            <a:r>
              <a:rPr lang="en-US" sz="4000" b="1">
                <a:solidFill>
                  <a:srgbClr val="FFFFFF"/>
                </a:solidFill>
              </a:rPr>
              <a:t>While</a:t>
            </a:r>
          </a:p>
        </p:txBody>
      </p:sp>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598" y="2091702"/>
            <a:ext cx="4565251" cy="2535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C76458-00D2-4663-8357-86A1518AF883}"/>
              </a:ext>
            </a:extLst>
          </p:cNvPr>
          <p:cNvPicPr>
            <a:picLocks noChangeAspect="1"/>
          </p:cNvPicPr>
          <p:nvPr/>
        </p:nvPicPr>
        <p:blipFill>
          <a:blip r:embed="rId3"/>
          <a:stretch>
            <a:fillRect/>
          </a:stretch>
        </p:blipFill>
        <p:spPr>
          <a:xfrm>
            <a:off x="6771390" y="2599751"/>
            <a:ext cx="4600354" cy="1658497"/>
          </a:xfrm>
          <a:prstGeom prst="rect">
            <a:avLst/>
          </a:prstGeom>
        </p:spPr>
      </p:pic>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371598" y="5070346"/>
            <a:ext cx="9496427" cy="1385266"/>
          </a:xfrm>
        </p:spPr>
        <p:txBody>
          <a:bodyPr>
            <a:normAutofit/>
          </a:bodyPr>
          <a:lstStyle/>
          <a:p>
            <a:r>
              <a:rPr lang="es-ES" sz="2000"/>
              <a:t>Comienza con la verificación de la condición. Si se evalúa como verdadero, las instrucciones del cuerpo del bucle se ejecutan; de lo contrario, se ejecuta la primera instrucción que le sigue al bucle.</a:t>
            </a:r>
          </a:p>
          <a:p>
            <a:r>
              <a:rPr lang="es-ES" sz="2000"/>
              <a:t>Recomendado cuando no se sabe el numero de veces a iterar</a:t>
            </a:r>
            <a:endParaRPr lang="en-US" sz="2000"/>
          </a:p>
        </p:txBody>
      </p:sp>
    </p:spTree>
    <p:extLst>
      <p:ext uri="{BB962C8B-B14F-4D97-AF65-F5344CB8AC3E}">
        <p14:creationId xmlns:p14="http://schemas.microsoft.com/office/powerpoint/2010/main" val="291307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4" name="Rectangle 14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371598" y="319314"/>
            <a:ext cx="9477377" cy="1030515"/>
          </a:xfrm>
        </p:spPr>
        <p:txBody>
          <a:bodyPr anchor="ctr">
            <a:normAutofit/>
          </a:bodyPr>
          <a:lstStyle/>
          <a:p>
            <a:r>
              <a:rPr lang="en-US" sz="4000" b="1" dirty="0">
                <a:solidFill>
                  <a:srgbClr val="FFFFFF"/>
                </a:solidFill>
              </a:rPr>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371598" y="5070346"/>
            <a:ext cx="9496427" cy="790808"/>
          </a:xfrm>
        </p:spPr>
        <p:txBody>
          <a:bodyPr>
            <a:normAutofit/>
          </a:bodyPr>
          <a:lstStyle/>
          <a:p>
            <a:r>
              <a:rPr lang="es-ES" sz="2000" dirty="0"/>
              <a:t>Similar al </a:t>
            </a:r>
            <a:r>
              <a:rPr lang="es-ES" sz="2000" dirty="0" err="1"/>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083" y="1894775"/>
            <a:ext cx="4129111" cy="29827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Object 13">
            <a:extLst>
              <a:ext uri="{FF2B5EF4-FFF2-40B4-BE49-F238E27FC236}">
                <a16:creationId xmlns:a16="http://schemas.microsoft.com/office/drawing/2014/main" id="{83EDC0D9-0DED-4847-A527-DEB21D25F6B3}"/>
              </a:ext>
            </a:extLst>
          </p:cNvPr>
          <p:cNvGraphicFramePr>
            <a:graphicFrameLocks noChangeAspect="1"/>
          </p:cNvGraphicFramePr>
          <p:nvPr>
            <p:extLst>
              <p:ext uri="{D42A27DB-BD31-4B8C-83A1-F6EECF244321}">
                <p14:modId xmlns:p14="http://schemas.microsoft.com/office/powerpoint/2010/main" val="3930811348"/>
              </p:ext>
            </p:extLst>
          </p:nvPr>
        </p:nvGraphicFramePr>
        <p:xfrm>
          <a:off x="6738914" y="2656620"/>
          <a:ext cx="4568217" cy="1416880"/>
        </p:xfrm>
        <a:graphic>
          <a:graphicData uri="http://schemas.openxmlformats.org/presentationml/2006/ole">
            <mc:AlternateContent xmlns:mc="http://schemas.openxmlformats.org/markup-compatibility/2006">
              <mc:Choice xmlns:v="urn:schemas-microsoft-com:vml" Requires="v">
                <p:oleObj spid="_x0000_s5123" name="Bitmap Image" r:id="rId4" imgW="3562200" imgH="1104840" progId="Paint.Picture">
                  <p:embed/>
                </p:oleObj>
              </mc:Choice>
              <mc:Fallback>
                <p:oleObj name="Bitmap Image" r:id="rId4" imgW="3562200" imgH="1104840" progId="Paint.Picture">
                  <p:embed/>
                  <p:pic>
                    <p:nvPicPr>
                      <p:cNvPr id="14" name="Object 13">
                        <a:extLst>
                          <a:ext uri="{FF2B5EF4-FFF2-40B4-BE49-F238E27FC236}">
                            <a16:creationId xmlns:a16="http://schemas.microsoft.com/office/drawing/2014/main" id="{83EDC0D9-0DED-4847-A527-DEB21D25F6B3}"/>
                          </a:ext>
                        </a:extLst>
                      </p:cNvPr>
                      <p:cNvPicPr/>
                      <p:nvPr/>
                    </p:nvPicPr>
                    <p:blipFill>
                      <a:blip r:embed="rId5"/>
                      <a:stretch>
                        <a:fillRect/>
                      </a:stretch>
                    </p:blipFill>
                    <p:spPr>
                      <a:xfrm>
                        <a:off x="6738914" y="2656620"/>
                        <a:ext cx="4568217" cy="1416880"/>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371599" y="5510253"/>
            <a:ext cx="9895951" cy="1033669"/>
          </a:xfrm>
        </p:spPr>
        <p:txBody>
          <a:bodyPr>
            <a:normAutofit/>
          </a:bodyPr>
          <a:lstStyle/>
          <a:p>
            <a:r>
              <a:rPr lang="en-US" sz="4000" b="1">
                <a:solidFill>
                  <a:srgbClr val="FFFFFF"/>
                </a:solidFill>
              </a:rPr>
              <a:t>For</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926251" y="4020413"/>
            <a:ext cx="8332826" cy="1119982"/>
          </a:xfrm>
        </p:spPr>
        <p:txBody>
          <a:bodyPr anchor="ctr">
            <a:normAutofit/>
          </a:bodyPr>
          <a:lstStyle/>
          <a:p>
            <a:r>
              <a:rPr lang="es-ES" sz="1800"/>
              <a:t>A diferencia de un ciclo while, una sentencia for consume la inicialización, la condición y el incremento/decremento en una línea</a:t>
            </a:r>
          </a:p>
          <a:p>
            <a:r>
              <a:rPr lang="es-ES" sz="1800"/>
              <a:t>Se recomienda su uso cuando se conoce el número de veces a iterar</a:t>
            </a:r>
            <a:endParaRPr lang="es-ES" sz="1800" dirty="0"/>
          </a:p>
        </p:txBody>
      </p:sp>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6" y="1073493"/>
            <a:ext cx="5663977" cy="28368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5362345" y="314078"/>
            <a:ext cx="6591726" cy="1518831"/>
          </a:xfrm>
          <a:prstGeom prst="rect">
            <a:avLst/>
          </a:prstGeom>
        </p:spPr>
      </p:pic>
    </p:spTree>
    <p:extLst>
      <p:ext uri="{BB962C8B-B14F-4D97-AF65-F5344CB8AC3E}">
        <p14:creationId xmlns:p14="http://schemas.microsoft.com/office/powerpoint/2010/main" val="8559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371599" y="5510253"/>
            <a:ext cx="9895951" cy="1033669"/>
          </a:xfrm>
        </p:spPr>
        <p:txBody>
          <a:bodyPr>
            <a:normAutofit/>
          </a:bodyPr>
          <a:lstStyle/>
          <a:p>
            <a:r>
              <a:rPr lang="en-US" sz="4000" b="1" dirty="0">
                <a:solidFill>
                  <a:srgbClr val="FFFFFF"/>
                </a:solidFill>
              </a:rPr>
              <a:t>Foreach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858780" y="3542961"/>
            <a:ext cx="8400297" cy="1597434"/>
          </a:xfrm>
        </p:spPr>
        <p:txBody>
          <a:bodyPr anchor="ctr">
            <a:normAutofit/>
          </a:bodyPr>
          <a:lstStyle/>
          <a:p>
            <a:r>
              <a:rPr lang="es-ES" sz="1800" dirty="0"/>
              <a:t>Proporciona una forma más sencilla de iterar a través de los elementos de una colección o matriz</a:t>
            </a:r>
          </a:p>
          <a:p>
            <a:r>
              <a:rPr lang="es-ES" sz="1800" dirty="0"/>
              <a:t>debe usarse solo cuando existe la necesidad de recorrer los elementos de forma secuencial sin conocer el índice del elemento</a:t>
            </a:r>
          </a:p>
        </p:txBody>
      </p:sp>
      <p:pic>
        <p:nvPicPr>
          <p:cNvPr id="5" name="Picture 4">
            <a:extLst>
              <a:ext uri="{FF2B5EF4-FFF2-40B4-BE49-F238E27FC236}">
                <a16:creationId xmlns:a16="http://schemas.microsoft.com/office/drawing/2014/main" id="{41275C8F-B1C2-48C7-8626-16C0357D8C59}"/>
              </a:ext>
            </a:extLst>
          </p:cNvPr>
          <p:cNvPicPr>
            <a:picLocks noChangeAspect="1"/>
          </p:cNvPicPr>
          <p:nvPr/>
        </p:nvPicPr>
        <p:blipFill>
          <a:blip r:embed="rId2"/>
          <a:stretch>
            <a:fillRect/>
          </a:stretch>
        </p:blipFill>
        <p:spPr>
          <a:xfrm>
            <a:off x="3100914" y="1348531"/>
            <a:ext cx="5983500" cy="1282179"/>
          </a:xfrm>
          <a:prstGeom prst="rect">
            <a:avLst/>
          </a:prstGeom>
        </p:spPr>
      </p:pic>
    </p:spTree>
    <p:extLst>
      <p:ext uri="{BB962C8B-B14F-4D97-AF65-F5344CB8AC3E}">
        <p14:creationId xmlns:p14="http://schemas.microsoft.com/office/powerpoint/2010/main" val="284761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5CDC7D-EE51-4B9B-B591-400926625437}"/>
              </a:ext>
            </a:extLst>
          </p:cNvPr>
          <p:cNvPicPr>
            <a:picLocks noChangeAspect="1"/>
          </p:cNvPicPr>
          <p:nvPr/>
        </p:nvPicPr>
        <p:blipFill rotWithShape="1">
          <a:blip r:embed="rId2">
            <a:alphaModFix amt="40000"/>
          </a:blip>
          <a:srcRect t="7416" b="8315"/>
          <a:stretch/>
        </p:blipFill>
        <p:spPr>
          <a:xfrm>
            <a:off x="20" y="1"/>
            <a:ext cx="12191980" cy="6857999"/>
          </a:xfrm>
          <a:prstGeom prst="rect">
            <a:avLst/>
          </a:prstGeom>
        </p:spPr>
      </p:pic>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841249" y="941832"/>
            <a:ext cx="10506456" cy="2057400"/>
          </a:xfrm>
        </p:spPr>
        <p:txBody>
          <a:bodyPr anchor="b">
            <a:normAutofit/>
          </a:bodyPr>
          <a:lstStyle/>
          <a:p>
            <a:r>
              <a:rPr lang="en-US" sz="5000"/>
              <a:t>Estructuras de Salto</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425964256"/>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11304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extLst>
              <p:ext uri="{D42A27DB-BD31-4B8C-83A1-F6EECF244321}">
                <p14:modId xmlns:p14="http://schemas.microsoft.com/office/powerpoint/2010/main" val="275402205"/>
              </p:ext>
            </p:extLst>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tle 6">
            <a:extLst>
              <a:ext uri="{FF2B5EF4-FFF2-40B4-BE49-F238E27FC236}">
                <a16:creationId xmlns:a16="http://schemas.microsoft.com/office/drawing/2014/main" id="{9C17E12B-EDF5-4E25-9F6E-8E2B94F4A73D}"/>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b="1" kern="1200" dirty="0">
                <a:solidFill>
                  <a:srgbClr val="FFFFFF"/>
                </a:solidFill>
                <a:latin typeface="+mj-lt"/>
                <a:ea typeface="+mj-ea"/>
                <a:cs typeface="+mj-cs"/>
              </a:rPr>
              <a:t>POO – </a:t>
            </a:r>
            <a:r>
              <a:rPr lang="en-US" sz="5600" b="1" kern="1200" dirty="0" err="1">
                <a:solidFill>
                  <a:srgbClr val="FFFFFF"/>
                </a:solidFill>
                <a:latin typeface="+mj-lt"/>
                <a:ea typeface="+mj-ea"/>
                <a:cs typeface="+mj-cs"/>
              </a:rPr>
              <a:t>Programación</a:t>
            </a:r>
            <a:r>
              <a:rPr lang="en-US" sz="5600" b="1" kern="1200" dirty="0">
                <a:solidFill>
                  <a:srgbClr val="FFFFFF"/>
                </a:solidFill>
                <a:latin typeface="+mj-lt"/>
                <a:ea typeface="+mj-ea"/>
                <a:cs typeface="+mj-cs"/>
              </a:rPr>
              <a:t> </a:t>
            </a:r>
            <a:r>
              <a:rPr lang="en-US" sz="5600" b="1" kern="1200" dirty="0" err="1">
                <a:solidFill>
                  <a:srgbClr val="FFFFFF"/>
                </a:solidFill>
                <a:latin typeface="+mj-lt"/>
                <a:ea typeface="+mj-ea"/>
                <a:cs typeface="+mj-cs"/>
              </a:rPr>
              <a:t>Orientada</a:t>
            </a:r>
            <a:r>
              <a:rPr lang="en-US" sz="5600" b="1" kern="1200" dirty="0">
                <a:solidFill>
                  <a:srgbClr val="FFFFFF"/>
                </a:solidFill>
                <a:latin typeface="+mj-lt"/>
                <a:ea typeface="+mj-ea"/>
                <a:cs typeface="+mj-cs"/>
              </a:rPr>
              <a:t> a </a:t>
            </a:r>
            <a:r>
              <a:rPr lang="en-US" sz="5600" b="1" kern="1200" dirty="0" err="1">
                <a:solidFill>
                  <a:srgbClr val="FFFFFF"/>
                </a:solidFill>
                <a:latin typeface="+mj-lt"/>
                <a:ea typeface="+mj-ea"/>
                <a:cs typeface="+mj-cs"/>
              </a:rPr>
              <a:t>Objetos</a:t>
            </a:r>
            <a:endParaRPr lang="en-US" sz="5600" b="1" kern="1200" dirty="0">
              <a:solidFill>
                <a:srgbClr val="FFFFFF"/>
              </a:solidFill>
              <a:latin typeface="+mj-lt"/>
              <a:ea typeface="+mj-ea"/>
              <a:cs typeface="+mj-cs"/>
            </a:endParaRPr>
          </a:p>
        </p:txBody>
      </p:sp>
      <p:sp>
        <p:nvSpPr>
          <p:cNvPr id="2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35"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57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78045-4ED2-4B3D-9359-B00A71865C78}"/>
              </a:ext>
            </a:extLst>
          </p:cNvPr>
          <p:cNvSpPr>
            <a:spLocks noGrp="1"/>
          </p:cNvSpPr>
          <p:nvPr>
            <p:ph type="title"/>
          </p:nvPr>
        </p:nvSpPr>
        <p:spPr>
          <a:xfrm>
            <a:off x="803775" y="1106007"/>
            <a:ext cx="10550025" cy="1182927"/>
          </a:xfrm>
        </p:spPr>
        <p:txBody>
          <a:bodyPr anchor="b">
            <a:normAutofit/>
          </a:bodyPr>
          <a:lstStyle/>
          <a:p>
            <a:r>
              <a:rPr lang="es-CR" sz="5600"/>
              <a:t>¿Qué es?</a:t>
            </a:r>
          </a:p>
        </p:txBody>
      </p:sp>
      <p:cxnSp>
        <p:nvCxnSpPr>
          <p:cNvPr id="31"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50AE2F-337C-4019-8CC7-32C220508406}"/>
              </a:ext>
            </a:extLst>
          </p:cNvPr>
          <p:cNvSpPr>
            <a:spLocks noGrp="1"/>
          </p:cNvSpPr>
          <p:nvPr>
            <p:ph idx="1"/>
          </p:nvPr>
        </p:nvSpPr>
        <p:spPr>
          <a:xfrm>
            <a:off x="803775" y="2598947"/>
            <a:ext cx="10550025" cy="3677348"/>
          </a:xfrm>
        </p:spPr>
        <p:txBody>
          <a:bodyPr anchor="t">
            <a:normAutofit/>
          </a:bodyPr>
          <a:lstStyle/>
          <a:p>
            <a:pPr marL="0" indent="0">
              <a:buNone/>
            </a:pPr>
            <a:r>
              <a:rPr lang="es-ES" sz="2000">
                <a:solidFill>
                  <a:schemeClr val="tx1">
                    <a:alpha val="80000"/>
                  </a:schemeClr>
                </a:solidFill>
              </a:rPr>
              <a:t>Se define como un paradigma de la programación, una manera de programar específica, donde se organiza el código en unidades denominadas clases, de las cuales se crean objetos que se relacionan entre sí para conseguir los objetivos de las aplicaciones.</a:t>
            </a:r>
            <a:endParaRPr lang="es-CR" sz="2000">
              <a:solidFill>
                <a:schemeClr val="tx1">
                  <a:alpha val="80000"/>
                </a:schemeClr>
              </a:solidFill>
            </a:endParaRPr>
          </a:p>
        </p:txBody>
      </p:sp>
      <p:grpSp>
        <p:nvGrpSpPr>
          <p:cNvPr id="3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124" name="Picture 4" descr="Programación Orientada a Objetos en C++ | Clases y Objetos - El Javatar">
            <a:extLst>
              <a:ext uri="{FF2B5EF4-FFF2-40B4-BE49-F238E27FC236}">
                <a16:creationId xmlns:a16="http://schemas.microsoft.com/office/drawing/2014/main" id="{2A079160-FB52-4A45-BA16-8019D77C6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62" y="4010075"/>
            <a:ext cx="4048075" cy="218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16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FE6D-5E8E-4812-AD33-2951A1A873F5}"/>
              </a:ext>
            </a:extLst>
          </p:cNvPr>
          <p:cNvSpPr>
            <a:spLocks noGrp="1"/>
          </p:cNvSpPr>
          <p:nvPr>
            <p:ph type="title"/>
          </p:nvPr>
        </p:nvSpPr>
        <p:spPr/>
        <p:txBody>
          <a:bodyPr/>
          <a:lstStyle/>
          <a:p>
            <a:r>
              <a:rPr lang="es-CR"/>
              <a:t>Características</a:t>
            </a:r>
            <a:endParaRPr lang="es-CR" dirty="0"/>
          </a:p>
        </p:txBody>
      </p:sp>
      <p:graphicFrame>
        <p:nvGraphicFramePr>
          <p:cNvPr id="15" name="Content Placeholder 2">
            <a:extLst>
              <a:ext uri="{FF2B5EF4-FFF2-40B4-BE49-F238E27FC236}">
                <a16:creationId xmlns:a16="http://schemas.microsoft.com/office/drawing/2014/main" id="{50BAFDAD-B698-EFC5-CB8D-72692771E057}"/>
              </a:ext>
            </a:extLst>
          </p:cNvPr>
          <p:cNvGraphicFramePr>
            <a:graphicFrameLocks noGrp="1"/>
          </p:cNvGraphicFramePr>
          <p:nvPr>
            <p:ph idx="1"/>
            <p:extLst>
              <p:ext uri="{D42A27DB-BD31-4B8C-83A1-F6EECF244321}">
                <p14:modId xmlns:p14="http://schemas.microsoft.com/office/powerpoint/2010/main" val="26529933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02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5CDC7D-EE51-4B9B-B591-400926625437}"/>
              </a:ext>
            </a:extLst>
          </p:cNvPr>
          <p:cNvPicPr>
            <a:picLocks noChangeAspect="1"/>
          </p:cNvPicPr>
          <p:nvPr/>
        </p:nvPicPr>
        <p:blipFill rotWithShape="1">
          <a:blip r:embed="rId2">
            <a:alphaModFix amt="35000"/>
          </a:blip>
          <a:srcRect t="7529" b="8201"/>
          <a:stretch/>
        </p:blipFill>
        <p:spPr>
          <a:xfrm>
            <a:off x="20" y="1"/>
            <a:ext cx="12191980" cy="6857999"/>
          </a:xfrm>
          <a:prstGeom prst="rect">
            <a:avLst/>
          </a:prstGeom>
        </p:spPr>
      </p:pic>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Estructuras de Selección</a:t>
            </a:r>
          </a:p>
        </p:txBody>
      </p:sp>
      <p:cxnSp>
        <p:nvCxnSpPr>
          <p:cNvPr id="16" name="Straight Connector 1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4066825053"/>
              </p:ext>
            </p:extLst>
          </p:nvPr>
        </p:nvGraphicFramePr>
        <p:xfrm>
          <a:off x="5155379" y="1065861"/>
          <a:ext cx="5802431" cy="4735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79948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0611A1-599C-46B0-8813-0BF8454D11FB}"/>
              </a:ext>
            </a:extLst>
          </p:cNvPr>
          <p:cNvSpPr>
            <a:spLocks noGrp="1"/>
          </p:cNvSpPr>
          <p:nvPr>
            <p:ph type="title"/>
          </p:nvPr>
        </p:nvSpPr>
        <p:spPr>
          <a:xfrm>
            <a:off x="838200" y="1336390"/>
            <a:ext cx="6155988" cy="1182927"/>
          </a:xfrm>
        </p:spPr>
        <p:txBody>
          <a:bodyPr anchor="b">
            <a:normAutofit/>
          </a:bodyPr>
          <a:lstStyle/>
          <a:p>
            <a:r>
              <a:rPr lang="es-CR" sz="3900" dirty="0"/>
              <a:t>Clases, Objetos e Instancias</a:t>
            </a:r>
          </a:p>
        </p:txBody>
      </p:sp>
      <p:cxnSp>
        <p:nvCxnSpPr>
          <p:cNvPr id="24"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87C8C2-58C5-4DAE-9200-1F3B0BA0165C}"/>
              </a:ext>
            </a:extLst>
          </p:cNvPr>
          <p:cNvSpPr>
            <a:spLocks noGrp="1"/>
          </p:cNvSpPr>
          <p:nvPr>
            <p:ph idx="1"/>
          </p:nvPr>
        </p:nvSpPr>
        <p:spPr>
          <a:xfrm>
            <a:off x="803776" y="2829330"/>
            <a:ext cx="3457139" cy="3344459"/>
          </a:xfrm>
        </p:spPr>
        <p:txBody>
          <a:bodyPr anchor="t">
            <a:normAutofit/>
          </a:bodyPr>
          <a:lstStyle/>
          <a:p>
            <a:r>
              <a:rPr lang="es-CR" sz="20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Una clase es una plantilla que define de manera genérica cómo van a ser los objetos de un determinado tipo. Contiene atributos y métodos (funciones).</a:t>
            </a:r>
          </a:p>
          <a:p>
            <a:pPr marL="342900" indent="-342900">
              <a:buFont typeface="+mj-lt"/>
              <a:buAutoNum type="arabicPeriod"/>
            </a:pPr>
            <a:endParaRPr lang="es-CR" sz="20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20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CF1D140-E2AE-486E-85DB-84E8196516A9}"/>
              </a:ext>
            </a:extLst>
          </p:cNvPr>
          <p:cNvPicPr/>
          <p:nvPr/>
        </p:nvPicPr>
        <p:blipFill>
          <a:blip r:embed="rId2"/>
          <a:stretch>
            <a:fillRect/>
          </a:stretch>
        </p:blipFill>
        <p:spPr>
          <a:xfrm>
            <a:off x="5099115" y="2348337"/>
            <a:ext cx="6289109" cy="4071317"/>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18059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5A15E-FD54-4B03-9C3A-0EE34023ED51}"/>
              </a:ext>
            </a:extLst>
          </p:cNvPr>
          <p:cNvSpPr>
            <a:spLocks noGrp="1"/>
          </p:cNvSpPr>
          <p:nvPr>
            <p:ph idx="1"/>
          </p:nvPr>
        </p:nvSpPr>
        <p:spPr>
          <a:xfrm>
            <a:off x="1104478" y="895150"/>
            <a:ext cx="6467867" cy="1164656"/>
          </a:xfrm>
        </p:spPr>
        <p:txBody>
          <a:bodyPr anchor="ctr">
            <a:normAutofit/>
          </a:bodyPr>
          <a:lstStyle/>
          <a:p>
            <a:pPr marL="0" indent="0">
              <a:buNone/>
            </a:pPr>
            <a:r>
              <a:rPr lang="es-CR" sz="2000" dirty="0"/>
              <a:t>Instancia es la acción de crear un objeto con atributos y funciones diferentes a partir de una clase.</a:t>
            </a:r>
          </a:p>
        </p:txBody>
      </p:sp>
      <p:sp>
        <p:nvSpPr>
          <p:cNvPr id="21" name="Rectangle 2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le HTML">
            <a:extLst>
              <a:ext uri="{FF2B5EF4-FFF2-40B4-BE49-F238E27FC236}">
                <a16:creationId xmlns:a16="http://schemas.microsoft.com/office/drawing/2014/main" id="{2391A8A9-A991-E175-D321-CAB85056F3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grpSp>
        <p:nvGrpSpPr>
          <p:cNvPr id="29" name="Group 28">
            <a:extLst>
              <a:ext uri="{FF2B5EF4-FFF2-40B4-BE49-F238E27FC236}">
                <a16:creationId xmlns:a16="http://schemas.microsoft.com/office/drawing/2014/main" id="{09655107-451A-436E-84B3-BB169715E80A}"/>
              </a:ext>
            </a:extLst>
          </p:cNvPr>
          <p:cNvGrpSpPr/>
          <p:nvPr/>
        </p:nvGrpSpPr>
        <p:grpSpPr>
          <a:xfrm>
            <a:off x="2483514" y="2110359"/>
            <a:ext cx="6188848" cy="1368904"/>
            <a:chOff x="2483514" y="2110359"/>
            <a:chExt cx="6188848" cy="1368904"/>
          </a:xfrm>
        </p:grpSpPr>
        <p:sp>
          <p:nvSpPr>
            <p:cNvPr id="17" name="TextBox 16">
              <a:extLst>
                <a:ext uri="{FF2B5EF4-FFF2-40B4-BE49-F238E27FC236}">
                  <a16:creationId xmlns:a16="http://schemas.microsoft.com/office/drawing/2014/main" id="{E4677243-D6F7-4BB3-A099-D08FADA664B8}"/>
                </a:ext>
              </a:extLst>
            </p:cNvPr>
            <p:cNvSpPr txBox="1"/>
            <p:nvPr/>
          </p:nvSpPr>
          <p:spPr>
            <a:xfrm>
              <a:off x="2483514" y="2110359"/>
              <a:ext cx="3237722" cy="584775"/>
            </a:xfrm>
            <a:prstGeom prst="rect">
              <a:avLst/>
            </a:prstGeom>
            <a:solidFill>
              <a:schemeClr val="accent4">
                <a:lumMod val="20000"/>
                <a:lumOff val="80000"/>
              </a:schemeClr>
            </a:solidFill>
          </p:spPr>
          <p:txBody>
            <a:bodyPr wrap="square" rtlCol="0">
              <a:spAutoFit/>
            </a:bodyPr>
            <a:lstStyle/>
            <a:p>
              <a:pPr algn="ctr"/>
              <a:r>
                <a:rPr lang="es-CR" sz="1600" dirty="0"/>
                <a:t>Animal perro = </a:t>
              </a:r>
              <a:r>
                <a:rPr lang="es-CR" sz="1600" b="1" dirty="0"/>
                <a:t>new</a:t>
              </a:r>
              <a:r>
                <a:rPr lang="es-CR" sz="1600" dirty="0"/>
                <a:t> Animal();</a:t>
              </a:r>
            </a:p>
            <a:p>
              <a:pPr algn="ctr"/>
              <a:r>
                <a:rPr lang="es-CR" sz="1600" dirty="0"/>
                <a:t>Animal gato = </a:t>
              </a:r>
              <a:r>
                <a:rPr lang="es-CR" sz="1600" b="1" dirty="0"/>
                <a:t>new</a:t>
              </a:r>
              <a:r>
                <a:rPr lang="es-CR" sz="1600" dirty="0"/>
                <a:t> Animal();</a:t>
              </a:r>
            </a:p>
          </p:txBody>
        </p:sp>
        <p:sp>
          <p:nvSpPr>
            <p:cNvPr id="18" name="Content Placeholder 2">
              <a:extLst>
                <a:ext uri="{FF2B5EF4-FFF2-40B4-BE49-F238E27FC236}">
                  <a16:creationId xmlns:a16="http://schemas.microsoft.com/office/drawing/2014/main" id="{47425B5F-E5B8-4D8B-B619-B7B5ACE7104E}"/>
                </a:ext>
              </a:extLst>
            </p:cNvPr>
            <p:cNvSpPr txBox="1">
              <a:spLocks/>
            </p:cNvSpPr>
            <p:nvPr/>
          </p:nvSpPr>
          <p:spPr>
            <a:xfrm>
              <a:off x="4440191" y="2999263"/>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Indica que se tiene que crear una instancia de la clase.</a:t>
              </a:r>
            </a:p>
          </p:txBody>
        </p:sp>
        <p:cxnSp>
          <p:nvCxnSpPr>
            <p:cNvPr id="8" name="Connector: Curved 7">
              <a:extLst>
                <a:ext uri="{FF2B5EF4-FFF2-40B4-BE49-F238E27FC236}">
                  <a16:creationId xmlns:a16="http://schemas.microsoft.com/office/drawing/2014/main" id="{DDD25DC4-3B66-414A-8753-69C5CC2E052F}"/>
                </a:ext>
              </a:extLst>
            </p:cNvPr>
            <p:cNvCxnSpPr>
              <a:cxnSpLocks/>
              <a:stCxn id="18" idx="1"/>
            </p:cNvCxnSpPr>
            <p:nvPr/>
          </p:nvCxnSpPr>
          <p:spPr>
            <a:xfrm rot="10800000">
              <a:off x="4312123" y="2654495"/>
              <a:ext cx="128069" cy="584769"/>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4" name="Content Placeholder 2">
            <a:extLst>
              <a:ext uri="{FF2B5EF4-FFF2-40B4-BE49-F238E27FC236}">
                <a16:creationId xmlns:a16="http://schemas.microsoft.com/office/drawing/2014/main" id="{3ADCA9B9-2E41-4E91-8C0F-F514FC87414F}"/>
              </a:ext>
            </a:extLst>
          </p:cNvPr>
          <p:cNvSpPr txBox="1">
            <a:spLocks/>
          </p:cNvSpPr>
          <p:nvPr/>
        </p:nvSpPr>
        <p:spPr>
          <a:xfrm>
            <a:off x="1104478" y="4070761"/>
            <a:ext cx="7240625" cy="11646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2000" dirty="0"/>
              <a:t>Por medio de la instancia se puede acceder a las propiedades del objeto y dar un valor. El valor concreto de una propiedad de un objeto se llama estado.</a:t>
            </a:r>
          </a:p>
        </p:txBody>
      </p:sp>
      <p:grpSp>
        <p:nvGrpSpPr>
          <p:cNvPr id="28" name="Group 27">
            <a:extLst>
              <a:ext uri="{FF2B5EF4-FFF2-40B4-BE49-F238E27FC236}">
                <a16:creationId xmlns:a16="http://schemas.microsoft.com/office/drawing/2014/main" id="{DFA044B8-D81C-4B4F-A8BD-9E4BB4BE4B8B}"/>
              </a:ext>
            </a:extLst>
          </p:cNvPr>
          <p:cNvGrpSpPr/>
          <p:nvPr/>
        </p:nvGrpSpPr>
        <p:grpSpPr>
          <a:xfrm>
            <a:off x="2483514" y="5378075"/>
            <a:ext cx="5959990" cy="1147089"/>
            <a:chOff x="2483514" y="5378075"/>
            <a:chExt cx="5959990" cy="1147089"/>
          </a:xfrm>
        </p:grpSpPr>
        <p:sp>
          <p:nvSpPr>
            <p:cNvPr id="25" name="TextBox 24">
              <a:extLst>
                <a:ext uri="{FF2B5EF4-FFF2-40B4-BE49-F238E27FC236}">
                  <a16:creationId xmlns:a16="http://schemas.microsoft.com/office/drawing/2014/main" id="{6C4FB552-6C9C-495C-9205-A59D4B27C439}"/>
                </a:ext>
              </a:extLst>
            </p:cNvPr>
            <p:cNvSpPr txBox="1"/>
            <p:nvPr/>
          </p:nvSpPr>
          <p:spPr>
            <a:xfrm>
              <a:off x="2483514" y="5378075"/>
              <a:ext cx="3237722" cy="338554"/>
            </a:xfrm>
            <a:prstGeom prst="rect">
              <a:avLst/>
            </a:prstGeom>
            <a:solidFill>
              <a:schemeClr val="accent4">
                <a:lumMod val="20000"/>
                <a:lumOff val="80000"/>
              </a:schemeClr>
            </a:solidFill>
          </p:spPr>
          <p:txBody>
            <a:bodyPr wrap="square" rtlCol="0">
              <a:spAutoFit/>
            </a:bodyPr>
            <a:lstStyle/>
            <a:p>
              <a:pPr algn="ctr"/>
              <a:r>
                <a:rPr lang="es-CR" sz="1600" dirty="0" err="1"/>
                <a:t>perro.nombre</a:t>
              </a:r>
              <a:r>
                <a:rPr lang="es-CR" sz="1600" dirty="0"/>
                <a:t> = “Pancho”</a:t>
              </a:r>
            </a:p>
          </p:txBody>
        </p:sp>
        <p:sp>
          <p:nvSpPr>
            <p:cNvPr id="26" name="Content Placeholder 2">
              <a:extLst>
                <a:ext uri="{FF2B5EF4-FFF2-40B4-BE49-F238E27FC236}">
                  <a16:creationId xmlns:a16="http://schemas.microsoft.com/office/drawing/2014/main" id="{9AB4AA3B-F1B1-46F2-8268-3197AD3236DB}"/>
                </a:ext>
              </a:extLst>
            </p:cNvPr>
            <p:cNvSpPr txBox="1">
              <a:spLocks/>
            </p:cNvSpPr>
            <p:nvPr/>
          </p:nvSpPr>
          <p:spPr>
            <a:xfrm>
              <a:off x="4211333" y="604516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Cambiamos el estado de la propiedad “nombre” al valor “Pancho”</a:t>
              </a:r>
            </a:p>
          </p:txBody>
        </p:sp>
        <p:cxnSp>
          <p:nvCxnSpPr>
            <p:cNvPr id="27" name="Connector: Curved 26">
              <a:extLst>
                <a:ext uri="{FF2B5EF4-FFF2-40B4-BE49-F238E27FC236}">
                  <a16:creationId xmlns:a16="http://schemas.microsoft.com/office/drawing/2014/main" id="{B14B6240-13C5-4852-B620-439BE08C029F}"/>
                </a:ext>
              </a:extLst>
            </p:cNvPr>
            <p:cNvCxnSpPr>
              <a:cxnSpLocks/>
              <a:stCxn id="26" idx="1"/>
            </p:cNvCxnSpPr>
            <p:nvPr/>
          </p:nvCxnSpPr>
          <p:spPr>
            <a:xfrm rot="10800000">
              <a:off x="4038341" y="5670466"/>
              <a:ext cx="172992" cy="614698"/>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171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8722467-BDFE-464E-9513-AE53715FD2A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err="1">
                <a:solidFill>
                  <a:schemeClr val="tx1"/>
                </a:solidFill>
                <a:latin typeface="+mj-lt"/>
                <a:ea typeface="+mj-ea"/>
                <a:cs typeface="+mj-cs"/>
              </a:rPr>
              <a:t>Modificadores</a:t>
            </a:r>
            <a:r>
              <a:rPr lang="en-US" sz="7200" b="1" kern="1200" dirty="0">
                <a:solidFill>
                  <a:schemeClr val="tx1"/>
                </a:solidFill>
                <a:latin typeface="+mj-lt"/>
                <a:ea typeface="+mj-ea"/>
                <a:cs typeface="+mj-cs"/>
              </a:rPr>
              <a:t> de </a:t>
            </a:r>
            <a:r>
              <a:rPr lang="en-US" sz="7200" b="1" kern="1200" dirty="0" err="1">
                <a:solidFill>
                  <a:schemeClr val="tx1"/>
                </a:solidFill>
                <a:latin typeface="+mj-lt"/>
                <a:ea typeface="+mj-ea"/>
                <a:cs typeface="+mj-cs"/>
              </a:rPr>
              <a:t>acceso</a:t>
            </a:r>
            <a:endParaRPr lang="en-US" sz="7200" b="1"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059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A8E0E-B34B-4CA6-890D-3D80E0947C04}"/>
              </a:ext>
            </a:extLst>
          </p:cNvPr>
          <p:cNvSpPr>
            <a:spLocks noGrp="1"/>
          </p:cNvSpPr>
          <p:nvPr>
            <p:ph idx="1"/>
          </p:nvPr>
        </p:nvSpPr>
        <p:spPr>
          <a:xfrm>
            <a:off x="838199" y="769823"/>
            <a:ext cx="10515600" cy="974136"/>
          </a:xfrm>
        </p:spPr>
        <p:txBody>
          <a:bodyPr/>
          <a:lstStyle/>
          <a:p>
            <a:pPr marL="0" indent="0">
              <a:buNone/>
            </a:pPr>
            <a:r>
              <a:rPr lang="es-ES" dirty="0"/>
              <a:t>Ayudan a restringir el alcance de una clase, constructor, variable, método o miembro de datos.</a:t>
            </a:r>
          </a:p>
        </p:txBody>
      </p:sp>
      <p:pic>
        <p:nvPicPr>
          <p:cNvPr id="14" name="Picture 13">
            <a:extLst>
              <a:ext uri="{FF2B5EF4-FFF2-40B4-BE49-F238E27FC236}">
                <a16:creationId xmlns:a16="http://schemas.microsoft.com/office/drawing/2014/main" id="{A6FBB02E-3AC0-49B0-B78E-D079F2142B36}"/>
              </a:ext>
            </a:extLst>
          </p:cNvPr>
          <p:cNvPicPr>
            <a:picLocks noChangeAspect="1"/>
          </p:cNvPicPr>
          <p:nvPr/>
        </p:nvPicPr>
        <p:blipFill>
          <a:blip r:embed="rId2"/>
          <a:stretch>
            <a:fillRect/>
          </a:stretch>
        </p:blipFill>
        <p:spPr>
          <a:xfrm>
            <a:off x="933060" y="2480092"/>
            <a:ext cx="10325878" cy="2633950"/>
          </a:xfrm>
          <a:prstGeom prst="rect">
            <a:avLst/>
          </a:prstGeom>
        </p:spPr>
      </p:pic>
    </p:spTree>
    <p:extLst>
      <p:ext uri="{BB962C8B-B14F-4D97-AF65-F5344CB8AC3E}">
        <p14:creationId xmlns:p14="http://schemas.microsoft.com/office/powerpoint/2010/main" val="175325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727689-A9F8-49F6-BAFA-541DC79BDA02}"/>
              </a:ext>
            </a:extLst>
          </p:cNvPr>
          <p:cNvSpPr>
            <a:spLocks noGrp="1"/>
          </p:cNvSpPr>
          <p:nvPr>
            <p:ph type="title"/>
          </p:nvPr>
        </p:nvSpPr>
        <p:spPr>
          <a:xfrm>
            <a:off x="643467" y="1698171"/>
            <a:ext cx="3962061" cy="4516360"/>
          </a:xfrm>
        </p:spPr>
        <p:txBody>
          <a:bodyPr anchor="ctr">
            <a:normAutofit/>
          </a:bodyPr>
          <a:lstStyle/>
          <a:p>
            <a:r>
              <a:rPr lang="es-CR" sz="3600" b="1" dirty="0"/>
              <a:t>Principios de la POO</a:t>
            </a:r>
          </a:p>
        </p:txBody>
      </p:sp>
      <p:sp>
        <p:nvSpPr>
          <p:cNvPr id="48" name="Rectangle 3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4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2">
            <a:extLst>
              <a:ext uri="{FF2B5EF4-FFF2-40B4-BE49-F238E27FC236}">
                <a16:creationId xmlns:a16="http://schemas.microsoft.com/office/drawing/2014/main" id="{3FA13671-C6CA-BF8C-D61C-CAD772167A78}"/>
              </a:ext>
            </a:extLst>
          </p:cNvPr>
          <p:cNvGraphicFramePr>
            <a:graphicFrameLocks noGrp="1"/>
          </p:cNvGraphicFramePr>
          <p:nvPr>
            <p:ph idx="1"/>
            <p:extLst>
              <p:ext uri="{D42A27DB-BD31-4B8C-83A1-F6EECF244321}">
                <p14:modId xmlns:p14="http://schemas.microsoft.com/office/powerpoint/2010/main" val="3269840865"/>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42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643467" y="321734"/>
            <a:ext cx="10905066" cy="1135737"/>
          </a:xfrm>
        </p:spPr>
        <p:txBody>
          <a:bodyPr>
            <a:normAutofit/>
          </a:bodyPr>
          <a:lstStyle/>
          <a:p>
            <a:r>
              <a:rPr lang="en-US" sz="4000" b="1" dirty="0" err="1"/>
              <a:t>Encapsulaci</a:t>
            </a:r>
            <a:r>
              <a:rPr lang="es-CR" sz="4000" b="1" dirty="0" err="1"/>
              <a:t>ó</a:t>
            </a:r>
            <a:r>
              <a:rPr lang="en-US" sz="4000" b="1" dirty="0"/>
              <a:t>n</a:t>
            </a:r>
            <a:endParaRPr lang="es-CR" sz="4000" b="1" dirty="0"/>
          </a:p>
        </p:txBody>
      </p:sp>
      <p:pic>
        <p:nvPicPr>
          <p:cNvPr id="1026" name="Picture 2" descr="Encapsulation in Java">
            <a:extLst>
              <a:ext uri="{FF2B5EF4-FFF2-40B4-BE49-F238E27FC236}">
                <a16:creationId xmlns:a16="http://schemas.microsoft.com/office/drawing/2014/main" id="{2CC8E82B-BB6C-4010-ACBA-1B6AE714D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48" t="10785" r="7215" b="10024"/>
          <a:stretch/>
        </p:blipFill>
        <p:spPr bwMode="auto">
          <a:xfrm>
            <a:off x="643467" y="2510222"/>
            <a:ext cx="3415612" cy="3293634"/>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72">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74" name="Isosceles Triangle 73">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DC00032-28BE-4970-967D-5768296C749D}"/>
              </a:ext>
            </a:extLst>
          </p:cNvPr>
          <p:cNvSpPr>
            <a:spLocks noGrp="1"/>
          </p:cNvSpPr>
          <p:nvPr>
            <p:ph idx="1"/>
          </p:nvPr>
        </p:nvSpPr>
        <p:spPr>
          <a:xfrm>
            <a:off x="4653441" y="1738991"/>
            <a:ext cx="6895092" cy="4836096"/>
          </a:xfrm>
        </p:spPr>
        <p:txBody>
          <a:bodyPr>
            <a:normAutofit/>
          </a:bodyPr>
          <a:lstStyle/>
          <a:p>
            <a:r>
              <a:rPr lang="es-ES" sz="2400" dirty="0"/>
              <a:t>Contiene toda la información importante de un objeto dentro del mismo y solo expone la información seleccionada</a:t>
            </a:r>
          </a:p>
          <a:p>
            <a:endParaRPr lang="es-ES" sz="2400" dirty="0"/>
          </a:p>
          <a:p>
            <a:r>
              <a:rPr lang="es-ES" sz="2400" dirty="0"/>
              <a:t>Asegura que la información “sensible” está oculta para los usuarios, para lograrlo se debe:</a:t>
            </a:r>
            <a:endParaRPr lang="es-CR" sz="2400" dirty="0"/>
          </a:p>
          <a:p>
            <a:pPr marL="971550" lvl="1" indent="-514350">
              <a:buFont typeface="+mj-lt"/>
              <a:buAutoNum type="arabicPeriod"/>
            </a:pPr>
            <a:r>
              <a:rPr lang="es-CR" dirty="0"/>
              <a:t>Declarar variables como privadas</a:t>
            </a:r>
          </a:p>
          <a:p>
            <a:pPr marL="971550" lvl="1" indent="-514350">
              <a:buFont typeface="+mj-lt"/>
              <a:buAutoNum type="arabicPeriod"/>
            </a:pPr>
            <a:r>
              <a:rPr lang="es-CR" dirty="0"/>
              <a:t>Proveer métodos </a:t>
            </a:r>
            <a:r>
              <a:rPr lang="es-CR" dirty="0" err="1"/>
              <a:t>get</a:t>
            </a:r>
            <a:r>
              <a:rPr lang="es-CR" dirty="0"/>
              <a:t>/set para acceder a las variables privadas</a:t>
            </a:r>
          </a:p>
          <a:p>
            <a:pPr marL="971550" lvl="1" indent="-514350">
              <a:buFont typeface="+mj-lt"/>
              <a:buAutoNum type="arabicPeriod"/>
            </a:pPr>
            <a:endParaRPr lang="es-CR" dirty="0"/>
          </a:p>
          <a:p>
            <a:r>
              <a:rPr lang="es-CR" sz="2400" dirty="0"/>
              <a:t>Método </a:t>
            </a:r>
            <a:r>
              <a:rPr lang="es-CR" sz="2400" b="1" dirty="0" err="1"/>
              <a:t>get</a:t>
            </a:r>
            <a:r>
              <a:rPr lang="es-CR" sz="2400" dirty="0"/>
              <a:t> – retorna el valor de una variable</a:t>
            </a:r>
          </a:p>
          <a:p>
            <a:r>
              <a:rPr lang="es-CR" sz="2400" dirty="0"/>
              <a:t>Método </a:t>
            </a:r>
            <a:r>
              <a:rPr lang="es-CR" sz="2400" b="1" dirty="0"/>
              <a:t>set</a:t>
            </a:r>
            <a:r>
              <a:rPr lang="es-CR" sz="2400" dirty="0"/>
              <a:t> – asigna valor a una variable</a:t>
            </a:r>
            <a:endParaRPr lang="es-ES" sz="2400" dirty="0"/>
          </a:p>
        </p:txBody>
      </p:sp>
      <p:grpSp>
        <p:nvGrpSpPr>
          <p:cNvPr id="77" name="Group 76">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038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D85E42-1153-4070-8941-ED271C27AB88}"/>
              </a:ext>
            </a:extLst>
          </p:cNvPr>
          <p:cNvSpPr>
            <a:spLocks noGrp="1"/>
          </p:cNvSpPr>
          <p:nvPr>
            <p:ph type="title"/>
          </p:nvPr>
        </p:nvSpPr>
        <p:spPr>
          <a:xfrm>
            <a:off x="643467" y="321734"/>
            <a:ext cx="10905066" cy="1135737"/>
          </a:xfrm>
        </p:spPr>
        <p:txBody>
          <a:bodyPr>
            <a:normAutofit/>
          </a:bodyPr>
          <a:lstStyle/>
          <a:p>
            <a:r>
              <a:rPr lang="en-US" sz="3600" b="1" dirty="0" err="1"/>
              <a:t>Herencia</a:t>
            </a:r>
            <a:endParaRPr lang="en-US" sz="3600" b="1" dirty="0"/>
          </a:p>
        </p:txBody>
      </p:sp>
      <p:sp>
        <p:nvSpPr>
          <p:cNvPr id="3" name="Content Placeholder 2">
            <a:extLst>
              <a:ext uri="{FF2B5EF4-FFF2-40B4-BE49-F238E27FC236}">
                <a16:creationId xmlns:a16="http://schemas.microsoft.com/office/drawing/2014/main" id="{872F41AF-D921-4B95-8528-878031020C02}"/>
              </a:ext>
            </a:extLst>
          </p:cNvPr>
          <p:cNvSpPr>
            <a:spLocks noGrp="1"/>
          </p:cNvSpPr>
          <p:nvPr>
            <p:ph idx="1"/>
          </p:nvPr>
        </p:nvSpPr>
        <p:spPr>
          <a:xfrm>
            <a:off x="643469" y="1415267"/>
            <a:ext cx="10905064" cy="2034143"/>
          </a:xfrm>
        </p:spPr>
        <p:txBody>
          <a:bodyPr>
            <a:normAutofit/>
          </a:bodyPr>
          <a:lstStyle/>
          <a:p>
            <a:r>
              <a:rPr lang="en-US" sz="2000" dirty="0" err="1"/>
              <a:t>Proceso</a:t>
            </a:r>
            <a:r>
              <a:rPr lang="en-US" sz="2000" dirty="0"/>
              <a:t> </a:t>
            </a:r>
            <a:r>
              <a:rPr lang="en-US" sz="2000" dirty="0" err="1"/>
              <a:t>donde</a:t>
            </a:r>
            <a:r>
              <a:rPr lang="en-US" sz="2000" dirty="0"/>
              <a:t> </a:t>
            </a:r>
            <a:r>
              <a:rPr lang="en-US" sz="2000" dirty="0" err="1"/>
              <a:t>una</a:t>
            </a:r>
            <a:r>
              <a:rPr lang="en-US" sz="2000" dirty="0"/>
              <a:t> </a:t>
            </a:r>
            <a:r>
              <a:rPr lang="en-US" sz="2000" dirty="0" err="1"/>
              <a:t>clase</a:t>
            </a:r>
            <a:r>
              <a:rPr lang="en-US" sz="2000" dirty="0"/>
              <a:t> </a:t>
            </a:r>
            <a:r>
              <a:rPr lang="en-US" sz="2000" dirty="0" err="1"/>
              <a:t>adquiere</a:t>
            </a:r>
            <a:r>
              <a:rPr lang="en-US" sz="2000" dirty="0"/>
              <a:t> las </a:t>
            </a:r>
            <a:r>
              <a:rPr lang="en-US" sz="2000" dirty="0" err="1"/>
              <a:t>propiedades</a:t>
            </a:r>
            <a:r>
              <a:rPr lang="en-US" sz="2000" dirty="0"/>
              <a:t> (</a:t>
            </a:r>
            <a:r>
              <a:rPr lang="en-US" sz="2000" dirty="0" err="1"/>
              <a:t>métodos</a:t>
            </a:r>
            <a:r>
              <a:rPr lang="en-US" sz="2000" dirty="0"/>
              <a:t> y </a:t>
            </a:r>
            <a:r>
              <a:rPr lang="en-US" sz="2000" dirty="0" err="1"/>
              <a:t>atributos</a:t>
            </a:r>
            <a:r>
              <a:rPr lang="en-US" sz="2000" dirty="0"/>
              <a:t>) de </a:t>
            </a:r>
            <a:r>
              <a:rPr lang="en-US" sz="2000" dirty="0" err="1"/>
              <a:t>otra</a:t>
            </a:r>
            <a:r>
              <a:rPr lang="en-US" sz="2000" dirty="0"/>
              <a:t> </a:t>
            </a:r>
            <a:r>
              <a:rPr lang="en-US" sz="2000" dirty="0" err="1"/>
              <a:t>clase</a:t>
            </a:r>
            <a:r>
              <a:rPr lang="en-US" sz="2000" dirty="0"/>
              <a:t>.</a:t>
            </a:r>
          </a:p>
          <a:p>
            <a:endParaRPr lang="en-US" sz="2000" dirty="0"/>
          </a:p>
          <a:p>
            <a:r>
              <a:rPr lang="en-US" sz="2000" dirty="0"/>
              <a:t>La palabra extends indica que se </a:t>
            </a:r>
            <a:r>
              <a:rPr lang="en-US" sz="2000" dirty="0" err="1"/>
              <a:t>esta</a:t>
            </a:r>
            <a:r>
              <a:rPr lang="en-US" sz="2000" dirty="0"/>
              <a:t> </a:t>
            </a:r>
            <a:r>
              <a:rPr lang="en-US" sz="2000" dirty="0" err="1"/>
              <a:t>creando</a:t>
            </a:r>
            <a:r>
              <a:rPr lang="en-US" sz="2000" dirty="0"/>
              <a:t> </a:t>
            </a:r>
            <a:r>
              <a:rPr lang="en-US" sz="2000" dirty="0" err="1"/>
              <a:t>una</a:t>
            </a:r>
            <a:r>
              <a:rPr lang="en-US" sz="2000" dirty="0"/>
              <a:t> </a:t>
            </a:r>
            <a:r>
              <a:rPr lang="en-US" sz="2000" dirty="0" err="1"/>
              <a:t>nueva</a:t>
            </a:r>
            <a:r>
              <a:rPr lang="en-US" sz="2000" dirty="0"/>
              <a:t> </a:t>
            </a:r>
            <a:r>
              <a:rPr lang="en-US" sz="2000" dirty="0" err="1"/>
              <a:t>clase</a:t>
            </a:r>
            <a:r>
              <a:rPr lang="en-US" sz="2000" dirty="0"/>
              <a:t> que </a:t>
            </a:r>
            <a:r>
              <a:rPr lang="en-US" sz="2000" dirty="0" err="1"/>
              <a:t>deriva</a:t>
            </a:r>
            <a:r>
              <a:rPr lang="en-US" sz="2000" dirty="0"/>
              <a:t> de </a:t>
            </a:r>
            <a:r>
              <a:rPr lang="en-US" sz="2000" dirty="0" err="1"/>
              <a:t>una</a:t>
            </a:r>
            <a:r>
              <a:rPr lang="en-US" sz="2000" dirty="0"/>
              <a:t> </a:t>
            </a:r>
            <a:r>
              <a:rPr lang="en-US" sz="2000" dirty="0" err="1"/>
              <a:t>existente</a:t>
            </a:r>
            <a:r>
              <a:rPr lang="en-US" sz="2000" dirty="0"/>
              <a:t>.</a:t>
            </a:r>
          </a:p>
          <a:p>
            <a:endParaRPr lang="en-US" sz="2000" dirty="0"/>
          </a:p>
          <a:p>
            <a:r>
              <a:rPr lang="en-US" sz="2000" dirty="0" err="1"/>
              <a:t>Cuando</a:t>
            </a:r>
            <a:r>
              <a:rPr lang="en-US" sz="2000" dirty="0"/>
              <a:t> hay </a:t>
            </a:r>
            <a:r>
              <a:rPr lang="en-US" sz="2000" dirty="0" err="1"/>
              <a:t>una</a:t>
            </a:r>
            <a:r>
              <a:rPr lang="en-US" sz="2000" dirty="0"/>
              <a:t> </a:t>
            </a:r>
            <a:r>
              <a:rPr lang="en-US" sz="2000" dirty="0" err="1"/>
              <a:t>relación</a:t>
            </a:r>
            <a:r>
              <a:rPr lang="en-US" sz="2000" dirty="0"/>
              <a:t> “IS-A” se </a:t>
            </a:r>
            <a:r>
              <a:rPr lang="en-US" sz="2000" dirty="0" err="1"/>
              <a:t>utiliza</a:t>
            </a:r>
            <a:r>
              <a:rPr lang="en-US" sz="2000" dirty="0"/>
              <a:t> </a:t>
            </a:r>
            <a:r>
              <a:rPr lang="en-US" sz="2000" dirty="0" err="1"/>
              <a:t>herencia</a:t>
            </a:r>
            <a:endParaRPr lang="en-US" sz="2000" dirty="0"/>
          </a:p>
        </p:txBody>
      </p:sp>
      <p:grpSp>
        <p:nvGrpSpPr>
          <p:cNvPr id="31" name="Group 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B7444001-BB4D-4A32-8789-5CACC620146F}"/>
              </a:ext>
            </a:extLst>
          </p:cNvPr>
          <p:cNvPicPr>
            <a:picLocks noChangeAspect="1"/>
          </p:cNvPicPr>
          <p:nvPr/>
        </p:nvPicPr>
        <p:blipFill>
          <a:blip r:embed="rId2"/>
          <a:stretch>
            <a:fillRect/>
          </a:stretch>
        </p:blipFill>
        <p:spPr>
          <a:xfrm>
            <a:off x="6491998" y="3790363"/>
            <a:ext cx="4233332" cy="2078577"/>
          </a:xfrm>
          <a:prstGeom prst="rect">
            <a:avLst/>
          </a:prstGeom>
        </p:spPr>
      </p:pic>
      <p:grpSp>
        <p:nvGrpSpPr>
          <p:cNvPr id="35" name="Group 3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6" name="Rectangle 3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B5F2D21E-7912-4691-A7B6-684D6BDFF9FF}"/>
              </a:ext>
            </a:extLst>
          </p:cNvPr>
          <p:cNvGrpSpPr/>
          <p:nvPr/>
        </p:nvGrpSpPr>
        <p:grpSpPr>
          <a:xfrm>
            <a:off x="1657529" y="3891812"/>
            <a:ext cx="4218432" cy="2157984"/>
            <a:chOff x="4294632" y="3099817"/>
            <a:chExt cx="3602736" cy="1783080"/>
          </a:xfrm>
        </p:grpSpPr>
        <p:pic>
          <p:nvPicPr>
            <p:cNvPr id="38" name="Picture 2" descr="Tipos de herencia de Java para principiantes con ejemplos ...">
              <a:extLst>
                <a:ext uri="{FF2B5EF4-FFF2-40B4-BE49-F238E27FC236}">
                  <a16:creationId xmlns:a16="http://schemas.microsoft.com/office/drawing/2014/main" id="{3123BA4A-64FB-45A9-8384-B96A1BBE56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82" t="9071" r="16000" b="17228"/>
            <a:stretch/>
          </p:blipFill>
          <p:spPr bwMode="auto">
            <a:xfrm>
              <a:off x="4294632" y="3099817"/>
              <a:ext cx="1170432" cy="178308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734DB68-4AF8-480B-97E8-74BE59D0DED2}"/>
                </a:ext>
              </a:extLst>
            </p:cNvPr>
            <p:cNvSpPr txBox="1"/>
            <p:nvPr/>
          </p:nvSpPr>
          <p:spPr>
            <a:xfrm>
              <a:off x="5593080" y="3273552"/>
              <a:ext cx="2304288" cy="307777"/>
            </a:xfrm>
            <a:prstGeom prst="rect">
              <a:avLst/>
            </a:prstGeom>
            <a:noFill/>
          </p:spPr>
          <p:txBody>
            <a:bodyPr wrap="square" rtlCol="0">
              <a:spAutoFit/>
            </a:bodyPr>
            <a:lstStyle/>
            <a:p>
              <a:r>
                <a:rPr lang="en-US" sz="1400" b="1" dirty="0"/>
                <a:t>Clase padre / Super class</a:t>
              </a:r>
            </a:p>
          </p:txBody>
        </p:sp>
        <p:sp>
          <p:nvSpPr>
            <p:cNvPr id="40" name="TextBox 39">
              <a:extLst>
                <a:ext uri="{FF2B5EF4-FFF2-40B4-BE49-F238E27FC236}">
                  <a16:creationId xmlns:a16="http://schemas.microsoft.com/office/drawing/2014/main" id="{6006071C-3A00-4E99-93FD-3712BA86549D}"/>
                </a:ext>
              </a:extLst>
            </p:cNvPr>
            <p:cNvSpPr txBox="1"/>
            <p:nvPr/>
          </p:nvSpPr>
          <p:spPr>
            <a:xfrm>
              <a:off x="5593080" y="4404360"/>
              <a:ext cx="2304288" cy="307777"/>
            </a:xfrm>
            <a:prstGeom prst="rect">
              <a:avLst/>
            </a:prstGeom>
            <a:noFill/>
          </p:spPr>
          <p:txBody>
            <a:bodyPr wrap="square" rtlCol="0">
              <a:spAutoFit/>
            </a:bodyPr>
            <a:lstStyle/>
            <a:p>
              <a:r>
                <a:rPr lang="en-US" sz="1400" b="1" dirty="0"/>
                <a:t>Clase </a:t>
              </a:r>
              <a:r>
                <a:rPr lang="en-US" sz="1400" b="1" dirty="0" err="1"/>
                <a:t>hija</a:t>
              </a:r>
              <a:r>
                <a:rPr lang="en-US" sz="1400" b="1" dirty="0"/>
                <a:t> / Sub class</a:t>
              </a:r>
            </a:p>
          </p:txBody>
        </p:sp>
        <mc:AlternateContent xmlns:mc="http://schemas.openxmlformats.org/markup-compatibility/2006">
          <mc:Choice xmlns:p14="http://schemas.microsoft.com/office/powerpoint/2010/main" Requires="p14">
            <p:contentPart p14:bwMode="auto" r:id="rId4">
              <p14:nvContentPartPr>
                <p14:cNvPr id="41" name="Ink 40">
                  <a:extLst>
                    <a:ext uri="{FF2B5EF4-FFF2-40B4-BE49-F238E27FC236}">
                      <a16:creationId xmlns:a16="http://schemas.microsoft.com/office/drawing/2014/main" id="{F33CED9A-66DA-438D-8C1F-3899EF8187BC}"/>
                    </a:ext>
                  </a:extLst>
                </p14:cNvPr>
                <p14:cNvContentPartPr/>
                <p14:nvPr/>
              </p14:nvContentPartPr>
              <p14:xfrm>
                <a:off x="4919328" y="3986856"/>
                <a:ext cx="483840" cy="360"/>
              </p14:xfrm>
            </p:contentPart>
          </mc:Choice>
          <mc:Fallback>
            <p:pic>
              <p:nvPicPr>
                <p:cNvPr id="41" name="Ink 40">
                  <a:extLst>
                    <a:ext uri="{FF2B5EF4-FFF2-40B4-BE49-F238E27FC236}">
                      <a16:creationId xmlns:a16="http://schemas.microsoft.com/office/drawing/2014/main" id="{F33CED9A-66DA-438D-8C1F-3899EF8187BC}"/>
                    </a:ext>
                  </a:extLst>
                </p:cNvPr>
                <p:cNvPicPr/>
                <p:nvPr/>
              </p:nvPicPr>
              <p:blipFill>
                <a:blip r:embed="rId5"/>
                <a:stretch>
                  <a:fillRect/>
                </a:stretch>
              </p:blipFill>
              <p:spPr>
                <a:xfrm>
                  <a:off x="4873189" y="3878856"/>
                  <a:ext cx="575810" cy="216000"/>
                </a:xfrm>
                <a:prstGeom prst="rect">
                  <a:avLst/>
                </a:prstGeom>
              </p:spPr>
            </p:pic>
          </mc:Fallback>
        </mc:AlternateContent>
      </p:grpSp>
    </p:spTree>
    <p:extLst>
      <p:ext uri="{BB962C8B-B14F-4D97-AF65-F5344CB8AC3E}">
        <p14:creationId xmlns:p14="http://schemas.microsoft.com/office/powerpoint/2010/main" val="627306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Isosceles Triangle 2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B08AB3-A7CD-41AC-A819-193014A894CD}"/>
              </a:ext>
            </a:extLst>
          </p:cNvPr>
          <p:cNvSpPr>
            <a:spLocks noGrp="1"/>
          </p:cNvSpPr>
          <p:nvPr>
            <p:ph type="title"/>
          </p:nvPr>
        </p:nvSpPr>
        <p:spPr>
          <a:xfrm>
            <a:off x="734656" y="740419"/>
            <a:ext cx="10813877" cy="653143"/>
          </a:xfrm>
        </p:spPr>
        <p:txBody>
          <a:bodyPr anchor="t">
            <a:normAutofit/>
          </a:bodyPr>
          <a:lstStyle/>
          <a:p>
            <a:r>
              <a:rPr lang="en-US" sz="3600" b="1" dirty="0" err="1"/>
              <a:t>Tipos</a:t>
            </a:r>
            <a:r>
              <a:rPr lang="en-US" sz="3600" b="1" dirty="0"/>
              <a:t> de </a:t>
            </a:r>
            <a:r>
              <a:rPr lang="en-US" sz="3600" b="1" dirty="0" err="1"/>
              <a:t>Herencia</a:t>
            </a:r>
            <a:endParaRPr lang="en-US" sz="3600" b="1" dirty="0"/>
          </a:p>
        </p:txBody>
      </p:sp>
      <p:grpSp>
        <p:nvGrpSpPr>
          <p:cNvPr id="32" name="Group 31">
            <a:extLst>
              <a:ext uri="{FF2B5EF4-FFF2-40B4-BE49-F238E27FC236}">
                <a16:creationId xmlns:a16="http://schemas.microsoft.com/office/drawing/2014/main" id="{4EFC1C14-F5C0-42DC-9B3B-5A75EA9287E7}"/>
              </a:ext>
            </a:extLst>
          </p:cNvPr>
          <p:cNvGrpSpPr/>
          <p:nvPr/>
        </p:nvGrpSpPr>
        <p:grpSpPr>
          <a:xfrm>
            <a:off x="459755" y="2901441"/>
            <a:ext cx="2557579" cy="1914325"/>
            <a:chOff x="459755" y="2291835"/>
            <a:chExt cx="2557579" cy="1914325"/>
          </a:xfrm>
        </p:grpSpPr>
        <p:pic>
          <p:nvPicPr>
            <p:cNvPr id="12" name="Picture 11">
              <a:extLst>
                <a:ext uri="{FF2B5EF4-FFF2-40B4-BE49-F238E27FC236}">
                  <a16:creationId xmlns:a16="http://schemas.microsoft.com/office/drawing/2014/main" id="{0925BE2E-76DD-410E-8F53-25302DABF0B5}"/>
                </a:ext>
              </a:extLst>
            </p:cNvPr>
            <p:cNvPicPr>
              <a:picLocks noChangeAspect="1"/>
            </p:cNvPicPr>
            <p:nvPr/>
          </p:nvPicPr>
          <p:blipFill>
            <a:blip r:embed="rId2"/>
            <a:stretch>
              <a:fillRect/>
            </a:stretch>
          </p:blipFill>
          <p:spPr>
            <a:xfrm>
              <a:off x="459755" y="2291835"/>
              <a:ext cx="2557579" cy="1137165"/>
            </a:xfrm>
            <a:prstGeom prst="rect">
              <a:avLst/>
            </a:prstGeom>
          </p:spPr>
        </p:pic>
        <p:sp>
          <p:nvSpPr>
            <p:cNvPr id="28" name="TextBox 27">
              <a:extLst>
                <a:ext uri="{FF2B5EF4-FFF2-40B4-BE49-F238E27FC236}">
                  <a16:creationId xmlns:a16="http://schemas.microsoft.com/office/drawing/2014/main" id="{2525F15F-6C5F-4C0E-9D28-25573B4BAAED}"/>
                </a:ext>
              </a:extLst>
            </p:cNvPr>
            <p:cNvSpPr txBox="1"/>
            <p:nvPr/>
          </p:nvSpPr>
          <p:spPr>
            <a:xfrm>
              <a:off x="983260" y="3836828"/>
              <a:ext cx="1502228" cy="369332"/>
            </a:xfrm>
            <a:prstGeom prst="rect">
              <a:avLst/>
            </a:prstGeom>
            <a:noFill/>
          </p:spPr>
          <p:txBody>
            <a:bodyPr wrap="square" rtlCol="0">
              <a:spAutoFit/>
            </a:bodyPr>
            <a:lstStyle/>
            <a:p>
              <a:pPr algn="ctr"/>
              <a:r>
                <a:rPr lang="en-US" b="1" dirty="0" err="1"/>
                <a:t>Múltiple</a:t>
              </a:r>
              <a:endParaRPr lang="en-US" b="1" dirty="0"/>
            </a:p>
          </p:txBody>
        </p:sp>
      </p:grpSp>
      <p:grpSp>
        <p:nvGrpSpPr>
          <p:cNvPr id="33" name="Group 32">
            <a:extLst>
              <a:ext uri="{FF2B5EF4-FFF2-40B4-BE49-F238E27FC236}">
                <a16:creationId xmlns:a16="http://schemas.microsoft.com/office/drawing/2014/main" id="{4F92DDA2-689A-4EC4-AD1F-F09F8072E289}"/>
              </a:ext>
            </a:extLst>
          </p:cNvPr>
          <p:cNvGrpSpPr/>
          <p:nvPr/>
        </p:nvGrpSpPr>
        <p:grpSpPr>
          <a:xfrm>
            <a:off x="3327319" y="2177438"/>
            <a:ext cx="1502228" cy="2638328"/>
            <a:chOff x="3223270" y="1567832"/>
            <a:chExt cx="1502228" cy="2638328"/>
          </a:xfrm>
        </p:grpSpPr>
        <p:pic>
          <p:nvPicPr>
            <p:cNvPr id="22" name="Picture 21">
              <a:extLst>
                <a:ext uri="{FF2B5EF4-FFF2-40B4-BE49-F238E27FC236}">
                  <a16:creationId xmlns:a16="http://schemas.microsoft.com/office/drawing/2014/main" id="{4087C36D-269C-443D-98B5-E32EE26FBEA9}"/>
                </a:ext>
              </a:extLst>
            </p:cNvPr>
            <p:cNvPicPr>
              <a:picLocks noChangeAspect="1"/>
            </p:cNvPicPr>
            <p:nvPr/>
          </p:nvPicPr>
          <p:blipFill>
            <a:blip r:embed="rId3"/>
            <a:stretch>
              <a:fillRect/>
            </a:stretch>
          </p:blipFill>
          <p:spPr>
            <a:xfrm>
              <a:off x="3477088" y="1567832"/>
              <a:ext cx="994593" cy="1975500"/>
            </a:xfrm>
            <a:prstGeom prst="rect">
              <a:avLst/>
            </a:prstGeom>
          </p:spPr>
        </p:pic>
        <p:sp>
          <p:nvSpPr>
            <p:cNvPr id="29" name="TextBox 28">
              <a:extLst>
                <a:ext uri="{FF2B5EF4-FFF2-40B4-BE49-F238E27FC236}">
                  <a16:creationId xmlns:a16="http://schemas.microsoft.com/office/drawing/2014/main" id="{FB94F242-24FC-4CB1-BA26-ED2D2FBA0563}"/>
                </a:ext>
              </a:extLst>
            </p:cNvPr>
            <p:cNvSpPr txBox="1"/>
            <p:nvPr/>
          </p:nvSpPr>
          <p:spPr>
            <a:xfrm>
              <a:off x="3223270" y="3836828"/>
              <a:ext cx="1502228" cy="369332"/>
            </a:xfrm>
            <a:prstGeom prst="rect">
              <a:avLst/>
            </a:prstGeom>
            <a:noFill/>
          </p:spPr>
          <p:txBody>
            <a:bodyPr wrap="square" rtlCol="0">
              <a:spAutoFit/>
            </a:bodyPr>
            <a:lstStyle/>
            <a:p>
              <a:pPr algn="ctr"/>
              <a:r>
                <a:rPr lang="en-US" b="1" dirty="0" err="1"/>
                <a:t>Multinivel</a:t>
              </a:r>
              <a:endParaRPr lang="en-US" b="1" dirty="0"/>
            </a:p>
          </p:txBody>
        </p:sp>
      </p:grpSp>
      <p:grpSp>
        <p:nvGrpSpPr>
          <p:cNvPr id="34" name="Group 33">
            <a:extLst>
              <a:ext uri="{FF2B5EF4-FFF2-40B4-BE49-F238E27FC236}">
                <a16:creationId xmlns:a16="http://schemas.microsoft.com/office/drawing/2014/main" id="{E4ECFC91-1DED-4EE0-9981-3EACE38262CF}"/>
              </a:ext>
            </a:extLst>
          </p:cNvPr>
          <p:cNvGrpSpPr/>
          <p:nvPr/>
        </p:nvGrpSpPr>
        <p:grpSpPr>
          <a:xfrm>
            <a:off x="5139532" y="2896717"/>
            <a:ext cx="3129767" cy="1919049"/>
            <a:chOff x="5142638" y="2289272"/>
            <a:chExt cx="3129767" cy="1919049"/>
          </a:xfrm>
        </p:grpSpPr>
        <p:pic>
          <p:nvPicPr>
            <p:cNvPr id="25" name="Picture 24">
              <a:extLst>
                <a:ext uri="{FF2B5EF4-FFF2-40B4-BE49-F238E27FC236}">
                  <a16:creationId xmlns:a16="http://schemas.microsoft.com/office/drawing/2014/main" id="{0B97EF73-82B5-42F6-BD3B-2C22DA154459}"/>
                </a:ext>
              </a:extLst>
            </p:cNvPr>
            <p:cNvPicPr>
              <a:picLocks noChangeAspect="1"/>
            </p:cNvPicPr>
            <p:nvPr/>
          </p:nvPicPr>
          <p:blipFill>
            <a:blip r:embed="rId4"/>
            <a:stretch>
              <a:fillRect/>
            </a:stretch>
          </p:blipFill>
          <p:spPr>
            <a:xfrm>
              <a:off x="5142638" y="2289272"/>
              <a:ext cx="3129767" cy="1224339"/>
            </a:xfrm>
            <a:prstGeom prst="rect">
              <a:avLst/>
            </a:prstGeom>
          </p:spPr>
        </p:pic>
        <p:sp>
          <p:nvSpPr>
            <p:cNvPr id="30" name="TextBox 29">
              <a:extLst>
                <a:ext uri="{FF2B5EF4-FFF2-40B4-BE49-F238E27FC236}">
                  <a16:creationId xmlns:a16="http://schemas.microsoft.com/office/drawing/2014/main" id="{1CA5F0AA-9BC9-41CB-B5EF-A2C60455067E}"/>
                </a:ext>
              </a:extLst>
            </p:cNvPr>
            <p:cNvSpPr txBox="1"/>
            <p:nvPr/>
          </p:nvSpPr>
          <p:spPr>
            <a:xfrm>
              <a:off x="5956407" y="3838989"/>
              <a:ext cx="1502228" cy="369332"/>
            </a:xfrm>
            <a:prstGeom prst="rect">
              <a:avLst/>
            </a:prstGeom>
            <a:noFill/>
          </p:spPr>
          <p:txBody>
            <a:bodyPr wrap="square" rtlCol="0">
              <a:spAutoFit/>
            </a:bodyPr>
            <a:lstStyle/>
            <a:p>
              <a:pPr algn="ctr"/>
              <a:r>
                <a:rPr lang="en-US" b="1" dirty="0" err="1"/>
                <a:t>Jerárquica</a:t>
              </a:r>
              <a:endParaRPr lang="en-US" b="1" dirty="0"/>
            </a:p>
          </p:txBody>
        </p:sp>
      </p:grpSp>
      <p:grpSp>
        <p:nvGrpSpPr>
          <p:cNvPr id="35" name="Group 34">
            <a:extLst>
              <a:ext uri="{FF2B5EF4-FFF2-40B4-BE49-F238E27FC236}">
                <a16:creationId xmlns:a16="http://schemas.microsoft.com/office/drawing/2014/main" id="{708945C8-3018-4D1C-B39F-6C31439688F3}"/>
              </a:ext>
            </a:extLst>
          </p:cNvPr>
          <p:cNvGrpSpPr/>
          <p:nvPr/>
        </p:nvGrpSpPr>
        <p:grpSpPr>
          <a:xfrm>
            <a:off x="8721054" y="2620445"/>
            <a:ext cx="3019191" cy="2195321"/>
            <a:chOff x="8943362" y="2010839"/>
            <a:chExt cx="3019191" cy="2195321"/>
          </a:xfrm>
        </p:grpSpPr>
        <p:pic>
          <p:nvPicPr>
            <p:cNvPr id="27" name="Picture 26">
              <a:extLst>
                <a:ext uri="{FF2B5EF4-FFF2-40B4-BE49-F238E27FC236}">
                  <a16:creationId xmlns:a16="http://schemas.microsoft.com/office/drawing/2014/main" id="{1544E36E-8617-49BA-8E48-9AB61FDEE40C}"/>
                </a:ext>
              </a:extLst>
            </p:cNvPr>
            <p:cNvPicPr>
              <a:picLocks noChangeAspect="1"/>
            </p:cNvPicPr>
            <p:nvPr/>
          </p:nvPicPr>
          <p:blipFill rotWithShape="1">
            <a:blip r:embed="rId5"/>
            <a:srcRect t="5190"/>
            <a:stretch/>
          </p:blipFill>
          <p:spPr>
            <a:xfrm>
              <a:off x="8943362" y="2010839"/>
              <a:ext cx="3019191" cy="1591895"/>
            </a:xfrm>
            <a:prstGeom prst="rect">
              <a:avLst/>
            </a:prstGeom>
          </p:spPr>
        </p:pic>
        <p:sp>
          <p:nvSpPr>
            <p:cNvPr id="31" name="TextBox 30">
              <a:extLst>
                <a:ext uri="{FF2B5EF4-FFF2-40B4-BE49-F238E27FC236}">
                  <a16:creationId xmlns:a16="http://schemas.microsoft.com/office/drawing/2014/main" id="{5988611D-7033-4B0C-AA5B-265D1BC24714}"/>
                </a:ext>
              </a:extLst>
            </p:cNvPr>
            <p:cNvSpPr txBox="1"/>
            <p:nvPr/>
          </p:nvSpPr>
          <p:spPr>
            <a:xfrm>
              <a:off x="9706657" y="3836828"/>
              <a:ext cx="1502228" cy="369332"/>
            </a:xfrm>
            <a:prstGeom prst="rect">
              <a:avLst/>
            </a:prstGeom>
            <a:noFill/>
          </p:spPr>
          <p:txBody>
            <a:bodyPr wrap="square" rtlCol="0">
              <a:spAutoFit/>
            </a:bodyPr>
            <a:lstStyle/>
            <a:p>
              <a:pPr algn="ctr"/>
              <a:r>
                <a:rPr lang="en-US" b="1" dirty="0" err="1"/>
                <a:t>Híbrida</a:t>
              </a:r>
              <a:endParaRPr lang="en-US" b="1" dirty="0"/>
            </a:p>
          </p:txBody>
        </p:sp>
      </p:grpSp>
    </p:spTree>
    <p:extLst>
      <p:ext uri="{BB962C8B-B14F-4D97-AF65-F5344CB8AC3E}">
        <p14:creationId xmlns:p14="http://schemas.microsoft.com/office/powerpoint/2010/main" val="111792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1DA912-F448-4702-B034-BFEAF992FE51}"/>
              </a:ext>
            </a:extLst>
          </p:cNvPr>
          <p:cNvSpPr>
            <a:spLocks noGrp="1"/>
          </p:cNvSpPr>
          <p:nvPr>
            <p:ph type="title"/>
          </p:nvPr>
        </p:nvSpPr>
        <p:spPr>
          <a:xfrm>
            <a:off x="643467" y="321734"/>
            <a:ext cx="10905066" cy="1135737"/>
          </a:xfrm>
        </p:spPr>
        <p:txBody>
          <a:bodyPr>
            <a:normAutofit/>
          </a:bodyPr>
          <a:lstStyle/>
          <a:p>
            <a:r>
              <a:rPr lang="en-US" sz="3600" dirty="0"/>
              <a:t>Overloading y Overriding</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40B4E51-7EEB-E2CF-4566-C1BC59F36339}"/>
              </a:ext>
            </a:extLst>
          </p:cNvPr>
          <p:cNvGraphicFramePr>
            <a:graphicFrameLocks noGrp="1"/>
          </p:cNvGraphicFramePr>
          <p:nvPr>
            <p:ph idx="1"/>
            <p:extLst>
              <p:ext uri="{D42A27DB-BD31-4B8C-83A1-F6EECF244321}">
                <p14:modId xmlns:p14="http://schemas.microsoft.com/office/powerpoint/2010/main" val="13648996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973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823209" y="640547"/>
            <a:ext cx="3939688" cy="5583126"/>
          </a:xfrm>
        </p:spPr>
        <p:txBody>
          <a:bodyPr>
            <a:normAutofit/>
          </a:bodyPr>
          <a:lstStyle/>
          <a:p>
            <a:pPr algn="r"/>
            <a:r>
              <a:rPr lang="es-CR" sz="5600" b="1" dirty="0"/>
              <a:t>Polimorfismo</a:t>
            </a:r>
          </a:p>
        </p:txBody>
      </p:sp>
      <p:graphicFrame>
        <p:nvGraphicFramePr>
          <p:cNvPr id="18" name="Content Placeholder 2">
            <a:extLst>
              <a:ext uri="{FF2B5EF4-FFF2-40B4-BE49-F238E27FC236}">
                <a16:creationId xmlns:a16="http://schemas.microsoft.com/office/drawing/2014/main" id="{7F0CA5E0-686F-621E-2B72-6BFC3DCC106E}"/>
              </a:ext>
            </a:extLst>
          </p:cNvPr>
          <p:cNvGraphicFramePr>
            <a:graphicFrameLocks noGrp="1"/>
          </p:cNvGraphicFramePr>
          <p:nvPr>
            <p:ph idx="1"/>
            <p:extLst>
              <p:ext uri="{D42A27DB-BD31-4B8C-83A1-F6EECF244321}">
                <p14:modId xmlns:p14="http://schemas.microsoft.com/office/powerpoint/2010/main" val="3010217904"/>
              </p:ext>
            </p:extLst>
          </p:nvPr>
        </p:nvGraphicFramePr>
        <p:xfrm>
          <a:off x="5123526" y="634326"/>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06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dirty="0"/>
              <a:t>Se utiliza para tomar decisiones sobre un valor preexistente, si el valor se cumple el programa tomará un camino, si no, tomará otro.</a:t>
            </a:r>
          </a:p>
          <a:p>
            <a:endParaRPr lang="es-ES" sz="2000" dirty="0"/>
          </a:p>
          <a:p>
            <a:r>
              <a:rPr lang="en-US" sz="2000" dirty="0" err="1"/>
              <a:t>Evalúa</a:t>
            </a:r>
            <a:r>
              <a:rPr lang="en-US" sz="2000" dirty="0"/>
              <a:t> un valor </a:t>
            </a:r>
            <a:r>
              <a:rPr lang="en-US" sz="2000" dirty="0" err="1"/>
              <a:t>lógico</a:t>
            </a:r>
            <a:r>
              <a:rPr lang="en-US" sz="2000" dirty="0"/>
              <a:t> (true o false)</a:t>
            </a:r>
          </a:p>
        </p:txBody>
      </p:sp>
      <p:pic>
        <p:nvPicPr>
          <p:cNvPr id="5" name="Picture 4">
            <a:extLst>
              <a:ext uri="{FF2B5EF4-FFF2-40B4-BE49-F238E27FC236}">
                <a16:creationId xmlns:a16="http://schemas.microsoft.com/office/drawing/2014/main" id="{20BE5C14-118A-4235-93EC-B0C0309D9A44}"/>
              </a:ext>
            </a:extLst>
          </p:cNvPr>
          <p:cNvPicPr>
            <a:picLocks noChangeAspect="1"/>
          </p:cNvPicPr>
          <p:nvPr/>
        </p:nvPicPr>
        <p:blipFill>
          <a:blip r:embed="rId2"/>
          <a:stretch>
            <a:fillRect/>
          </a:stretch>
        </p:blipFill>
        <p:spPr>
          <a:xfrm>
            <a:off x="3582080" y="4189305"/>
            <a:ext cx="5027840" cy="1836740"/>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C654F115-A417-483D-B4AF-C0C2C854A6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41" r="21055"/>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2BD0C0-7F7F-461B-9388-681A8DE21F7F}"/>
              </a:ext>
            </a:extLst>
          </p:cNvPr>
          <p:cNvSpPr>
            <a:spLocks noGrp="1"/>
          </p:cNvSpPr>
          <p:nvPr>
            <p:ph type="title"/>
          </p:nvPr>
        </p:nvSpPr>
        <p:spPr>
          <a:xfrm>
            <a:off x="838199" y="548464"/>
            <a:ext cx="3807187" cy="2228074"/>
          </a:xfrm>
        </p:spPr>
        <p:txBody>
          <a:bodyPr>
            <a:normAutofit/>
          </a:bodyPr>
          <a:lstStyle/>
          <a:p>
            <a:r>
              <a:rPr lang="en-US" sz="4000" b="1" dirty="0" err="1"/>
              <a:t>Polimorfismo</a:t>
            </a:r>
            <a:r>
              <a:rPr lang="en-US" sz="4000" b="1" dirty="0"/>
              <a:t> - </a:t>
            </a:r>
            <a:r>
              <a:rPr lang="en-US" sz="4000" b="1" dirty="0" err="1"/>
              <a:t>Tiempo</a:t>
            </a:r>
            <a:r>
              <a:rPr lang="en-US" sz="4000" b="1" dirty="0"/>
              <a:t> </a:t>
            </a:r>
            <a:r>
              <a:rPr lang="en-US" sz="4000" b="1" dirty="0" err="1"/>
              <a:t>ejecución</a:t>
            </a:r>
            <a:endParaRPr lang="en-US" sz="4000" b="1" dirty="0"/>
          </a:p>
        </p:txBody>
      </p:sp>
      <p:sp>
        <p:nvSpPr>
          <p:cNvPr id="3" name="Content Placeholder 2">
            <a:extLst>
              <a:ext uri="{FF2B5EF4-FFF2-40B4-BE49-F238E27FC236}">
                <a16:creationId xmlns:a16="http://schemas.microsoft.com/office/drawing/2014/main" id="{99FDE8F5-6893-4692-B412-7F1DA1364290}"/>
              </a:ext>
            </a:extLst>
          </p:cNvPr>
          <p:cNvSpPr>
            <a:spLocks noGrp="1"/>
          </p:cNvSpPr>
          <p:nvPr>
            <p:ph idx="1"/>
          </p:nvPr>
        </p:nvSpPr>
        <p:spPr>
          <a:xfrm>
            <a:off x="838201" y="2776538"/>
            <a:ext cx="3799425" cy="3909075"/>
          </a:xfrm>
        </p:spPr>
        <p:txBody>
          <a:bodyPr>
            <a:normAutofit/>
          </a:bodyPr>
          <a:lstStyle/>
          <a:p>
            <a:r>
              <a:rPr lang="en-US" sz="2400" dirty="0" err="1"/>
              <a:t>Proceso</a:t>
            </a:r>
            <a:r>
              <a:rPr lang="en-US" sz="2400" dirty="0"/>
              <a:t> </a:t>
            </a:r>
            <a:r>
              <a:rPr lang="en-US" sz="2400" dirty="0" err="1"/>
              <a:t>en</a:t>
            </a:r>
            <a:r>
              <a:rPr lang="en-US" sz="2400" dirty="0"/>
              <a:t> que la </a:t>
            </a:r>
            <a:r>
              <a:rPr lang="en-US" sz="2400" dirty="0" err="1"/>
              <a:t>sobre-escritura</a:t>
            </a:r>
            <a:r>
              <a:rPr lang="en-US" sz="2400" dirty="0"/>
              <a:t> de un </a:t>
            </a:r>
            <a:r>
              <a:rPr lang="en-US" sz="2400" dirty="0" err="1"/>
              <a:t>metodo</a:t>
            </a:r>
            <a:r>
              <a:rPr lang="en-US" sz="2400" dirty="0"/>
              <a:t> es </a:t>
            </a:r>
            <a:r>
              <a:rPr lang="en-US" sz="2400" dirty="0" err="1"/>
              <a:t>resuelto</a:t>
            </a:r>
            <a:r>
              <a:rPr lang="en-US" sz="2400" dirty="0"/>
              <a:t> </a:t>
            </a:r>
            <a:r>
              <a:rPr lang="en-US" sz="2400" dirty="0" err="1"/>
              <a:t>en</a:t>
            </a:r>
            <a:r>
              <a:rPr lang="en-US" sz="2400" dirty="0"/>
              <a:t> </a:t>
            </a:r>
            <a:r>
              <a:rPr lang="en-US" sz="2400" dirty="0" err="1"/>
              <a:t>tiempo</a:t>
            </a:r>
            <a:r>
              <a:rPr lang="en-US" sz="2400" dirty="0"/>
              <a:t> de </a:t>
            </a:r>
            <a:r>
              <a:rPr lang="en-US" sz="2400" dirty="0" err="1"/>
              <a:t>ejecución</a:t>
            </a:r>
            <a:r>
              <a:rPr lang="en-US" sz="2400" dirty="0"/>
              <a:t>.</a:t>
            </a:r>
          </a:p>
          <a:p>
            <a:endParaRPr lang="en-US" sz="2400" dirty="0"/>
          </a:p>
          <a:p>
            <a:r>
              <a:rPr lang="en-US" sz="2400" dirty="0" err="1"/>
              <a:t>Llamado</a:t>
            </a:r>
            <a:r>
              <a:rPr lang="en-US" sz="2400" dirty="0"/>
              <a:t> </a:t>
            </a:r>
            <a:r>
              <a:rPr lang="en-US" sz="2400" dirty="0" err="1"/>
              <a:t>tambien</a:t>
            </a:r>
            <a:r>
              <a:rPr lang="en-US" sz="2400" dirty="0"/>
              <a:t>: Run-Time polymorphism, Dynamic binding, Run-Time binding, Late binding and Method overriding</a:t>
            </a:r>
          </a:p>
        </p:txBody>
      </p:sp>
    </p:spTree>
    <p:extLst>
      <p:ext uri="{BB962C8B-B14F-4D97-AF65-F5344CB8AC3E}">
        <p14:creationId xmlns:p14="http://schemas.microsoft.com/office/powerpoint/2010/main" val="3083126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1CF430-7E7C-4461-8DF1-B64E70E63C6E}"/>
              </a:ext>
            </a:extLst>
          </p:cNvPr>
          <p:cNvSpPr>
            <a:spLocks noGrp="1"/>
          </p:cNvSpPr>
          <p:nvPr>
            <p:ph type="title"/>
          </p:nvPr>
        </p:nvSpPr>
        <p:spPr>
          <a:xfrm>
            <a:off x="643467" y="321734"/>
            <a:ext cx="10905066" cy="1135737"/>
          </a:xfrm>
        </p:spPr>
        <p:txBody>
          <a:bodyPr>
            <a:normAutofit/>
          </a:bodyPr>
          <a:lstStyle/>
          <a:p>
            <a:r>
              <a:rPr lang="en-US" sz="4000" dirty="0" err="1"/>
              <a:t>Polimorfismo</a:t>
            </a:r>
            <a:r>
              <a:rPr lang="en-US" sz="4000" dirty="0"/>
              <a:t> – </a:t>
            </a:r>
            <a:r>
              <a:rPr lang="en-US" sz="4000" dirty="0" err="1"/>
              <a:t>Tiempo</a:t>
            </a:r>
            <a:r>
              <a:rPr lang="en-US" sz="4000" dirty="0"/>
              <a:t> </a:t>
            </a:r>
            <a:r>
              <a:rPr lang="en-US" sz="4000" dirty="0" err="1"/>
              <a:t>compilación</a:t>
            </a:r>
            <a:endParaRPr lang="en-US" sz="4000" dirty="0"/>
          </a:p>
        </p:txBody>
      </p:sp>
      <p:sp>
        <p:nvSpPr>
          <p:cNvPr id="3" name="Content Placeholder 2">
            <a:extLst>
              <a:ext uri="{FF2B5EF4-FFF2-40B4-BE49-F238E27FC236}">
                <a16:creationId xmlns:a16="http://schemas.microsoft.com/office/drawing/2014/main" id="{A30095CC-317C-447B-9612-339E9053E396}"/>
              </a:ext>
            </a:extLst>
          </p:cNvPr>
          <p:cNvSpPr>
            <a:spLocks noGrp="1"/>
          </p:cNvSpPr>
          <p:nvPr>
            <p:ph idx="1"/>
          </p:nvPr>
        </p:nvSpPr>
        <p:spPr>
          <a:xfrm>
            <a:off x="643467" y="1859137"/>
            <a:ext cx="10905066" cy="4393982"/>
          </a:xfrm>
        </p:spPr>
        <p:txBody>
          <a:bodyPr>
            <a:normAutofit/>
          </a:bodyPr>
          <a:lstStyle/>
          <a:p>
            <a:r>
              <a:rPr lang="en-US"/>
              <a:t>La asignación de multiples formas se realiza en la misma clase.</a:t>
            </a:r>
          </a:p>
          <a:p>
            <a:endParaRPr lang="en-US"/>
          </a:p>
          <a:p>
            <a:r>
              <a:rPr lang="en-US"/>
              <a:t>Llamado tambien: Static polymorphism, Static binding, Compile-Time binding, Early binding and Method overloading</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5648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0446-1AB3-4F5D-9DF0-53116C241840}"/>
              </a:ext>
            </a:extLst>
          </p:cNvPr>
          <p:cNvSpPr>
            <a:spLocks noGrp="1"/>
          </p:cNvSpPr>
          <p:nvPr>
            <p:ph type="title"/>
          </p:nvPr>
        </p:nvSpPr>
        <p:spPr/>
        <p:txBody>
          <a:bodyPr/>
          <a:lstStyle/>
          <a:p>
            <a:r>
              <a:rPr lang="en-US" dirty="0" err="1"/>
              <a:t>Abstracción</a:t>
            </a:r>
            <a:endParaRPr lang="en-US" dirty="0"/>
          </a:p>
        </p:txBody>
      </p:sp>
    </p:spTree>
    <p:extLst>
      <p:ext uri="{BB962C8B-B14F-4D97-AF65-F5344CB8AC3E}">
        <p14:creationId xmlns:p14="http://schemas.microsoft.com/office/powerpoint/2010/main" val="3872371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22467-BDFE-464E-9513-AE53715FD2A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Non-access modifiers</a:t>
            </a:r>
          </a:p>
        </p:txBody>
      </p:sp>
    </p:spTree>
    <p:extLst>
      <p:ext uri="{BB962C8B-B14F-4D97-AF65-F5344CB8AC3E}">
        <p14:creationId xmlns:p14="http://schemas.microsoft.com/office/powerpoint/2010/main" val="4267303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6A8E0E-B34B-4CA6-890D-3D80E0947C04}"/>
              </a:ext>
            </a:extLst>
          </p:cNvPr>
          <p:cNvSpPr>
            <a:spLocks noGrp="1"/>
          </p:cNvSpPr>
          <p:nvPr>
            <p:ph idx="1"/>
          </p:nvPr>
        </p:nvSpPr>
        <p:spPr>
          <a:xfrm>
            <a:off x="820987" y="1358901"/>
            <a:ext cx="10550025" cy="4579986"/>
          </a:xfrm>
        </p:spPr>
        <p:txBody>
          <a:bodyPr anchor="t">
            <a:normAutofit/>
          </a:bodyPr>
          <a:lstStyle/>
          <a:p>
            <a:pPr marL="0" indent="0">
              <a:buNone/>
            </a:pPr>
            <a:r>
              <a:rPr lang="es-ES" sz="2000" dirty="0">
                <a:solidFill>
                  <a:schemeClr val="tx1">
                    <a:alpha val="80000"/>
                  </a:schemeClr>
                </a:solidFill>
              </a:rPr>
              <a:t>Se utilizan con clases, métodos, variables, constructores, etc. para proporcionar información sobre su comportamiento a JVM.</a:t>
            </a:r>
          </a:p>
          <a:p>
            <a:pPr marL="514350" indent="-514350">
              <a:buFont typeface="+mj-lt"/>
              <a:buAutoNum type="arabicPeriod"/>
            </a:pPr>
            <a:r>
              <a:rPr lang="es-ES" sz="2000" dirty="0" err="1">
                <a:solidFill>
                  <a:schemeClr val="tx1">
                    <a:alpha val="80000"/>
                  </a:schemeClr>
                </a:solidFill>
              </a:rPr>
              <a:t>Static</a:t>
            </a:r>
            <a:endParaRPr lang="es-ES" sz="2000" dirty="0">
              <a:solidFill>
                <a:schemeClr val="tx1">
                  <a:alpha val="80000"/>
                </a:schemeClr>
              </a:solidFill>
            </a:endParaRPr>
          </a:p>
          <a:p>
            <a:pPr marL="514350" indent="-514350">
              <a:buFont typeface="+mj-lt"/>
              <a:buAutoNum type="arabicPeriod"/>
            </a:pPr>
            <a:r>
              <a:rPr lang="es-ES" sz="2000" dirty="0">
                <a:solidFill>
                  <a:schemeClr val="tx1">
                    <a:alpha val="80000"/>
                  </a:schemeClr>
                </a:solidFill>
              </a:rPr>
              <a:t>Final</a:t>
            </a:r>
          </a:p>
          <a:p>
            <a:pPr marL="514350" indent="-514350">
              <a:buFont typeface="+mj-lt"/>
              <a:buAutoNum type="arabicPeriod"/>
            </a:pPr>
            <a:r>
              <a:rPr lang="es-ES" sz="2000" dirty="0" err="1">
                <a:solidFill>
                  <a:schemeClr val="tx1">
                    <a:alpha val="80000"/>
                  </a:schemeClr>
                </a:solidFill>
              </a:rPr>
              <a:t>Abstract</a:t>
            </a:r>
            <a:endParaRPr lang="es-ES" sz="2000" dirty="0">
              <a:solidFill>
                <a:schemeClr val="tx1">
                  <a:alpha val="80000"/>
                </a:schemeClr>
              </a:solidFill>
            </a:endParaRPr>
          </a:p>
          <a:p>
            <a:pPr marL="514350" indent="-514350">
              <a:buFont typeface="+mj-lt"/>
              <a:buAutoNum type="arabicPeriod"/>
            </a:pPr>
            <a:r>
              <a:rPr lang="es-ES" sz="2000" dirty="0" err="1">
                <a:solidFill>
                  <a:schemeClr val="tx1">
                    <a:alpha val="80000"/>
                  </a:schemeClr>
                </a:solidFill>
              </a:rPr>
              <a:t>Synchronized</a:t>
            </a:r>
            <a:endParaRPr lang="es-ES" sz="2000" dirty="0">
              <a:solidFill>
                <a:schemeClr val="tx1">
                  <a:alpha val="80000"/>
                </a:schemeClr>
              </a:solidFill>
            </a:endParaRPr>
          </a:p>
          <a:p>
            <a:pPr marL="514350" indent="-514350">
              <a:buFont typeface="+mj-lt"/>
              <a:buAutoNum type="arabicPeriod"/>
            </a:pPr>
            <a:r>
              <a:rPr lang="es-ES" sz="2000" dirty="0" err="1">
                <a:solidFill>
                  <a:schemeClr val="tx1">
                    <a:alpha val="80000"/>
                  </a:schemeClr>
                </a:solidFill>
              </a:rPr>
              <a:t>Transient</a:t>
            </a:r>
            <a:endParaRPr lang="es-ES" sz="2000" dirty="0">
              <a:solidFill>
                <a:schemeClr val="tx1">
                  <a:alpha val="80000"/>
                </a:schemeClr>
              </a:solidFill>
            </a:endParaRPr>
          </a:p>
          <a:p>
            <a:pPr marL="514350" indent="-514350">
              <a:buFont typeface="+mj-lt"/>
              <a:buAutoNum type="arabicPeriod"/>
            </a:pPr>
            <a:r>
              <a:rPr lang="es-ES" sz="2000" dirty="0" err="1">
                <a:solidFill>
                  <a:schemeClr val="tx1">
                    <a:alpha val="80000"/>
                  </a:schemeClr>
                </a:solidFill>
              </a:rPr>
              <a:t>Volatile</a:t>
            </a:r>
            <a:endParaRPr lang="es-ES" sz="2000" dirty="0">
              <a:solidFill>
                <a:schemeClr val="tx1">
                  <a:alpha val="80000"/>
                </a:schemeClr>
              </a:solidFill>
            </a:endParaRPr>
          </a:p>
          <a:p>
            <a:pPr marL="514350" indent="-514350">
              <a:buFont typeface="+mj-lt"/>
              <a:buAutoNum type="arabicPeriod"/>
            </a:pPr>
            <a:r>
              <a:rPr lang="es-ES" sz="2000" dirty="0">
                <a:solidFill>
                  <a:schemeClr val="tx1">
                    <a:alpha val="80000"/>
                  </a:schemeClr>
                </a:solidFill>
              </a:rPr>
              <a:t>Native</a:t>
            </a: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43698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rgbClr val="54CCCD"/>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dirty="0"/>
              <a:t>Se denomina selección doble porque selecciona entre dos bloques de sentencias mutuamente excluyentes</a:t>
            </a:r>
          </a:p>
          <a:p>
            <a:r>
              <a:rPr lang="es-ES" sz="2000" dirty="0"/>
              <a:t>Cuando la condición es verdadera se ejecuta el bloque </a:t>
            </a:r>
            <a:r>
              <a:rPr lang="es-ES" sz="2000" dirty="0" err="1"/>
              <a:t>if</a:t>
            </a:r>
            <a:r>
              <a:rPr lang="es-ES" sz="2000" dirty="0"/>
              <a:t>, de lo contrario se ejecuta el bloque </a:t>
            </a:r>
            <a:r>
              <a:rPr lang="es-ES" sz="2000" dirty="0" err="1"/>
              <a:t>else</a:t>
            </a:r>
            <a:endParaRPr lang="es-ES" sz="2000" dirty="0"/>
          </a:p>
        </p:txBody>
      </p:sp>
      <p:pic>
        <p:nvPicPr>
          <p:cNvPr id="6" name="Picture 5">
            <a:extLst>
              <a:ext uri="{FF2B5EF4-FFF2-40B4-BE49-F238E27FC236}">
                <a16:creationId xmlns:a16="http://schemas.microsoft.com/office/drawing/2014/main" id="{77F4CDD9-2197-42ED-8D6C-DF2BF8655D4D}"/>
              </a:ext>
            </a:extLst>
          </p:cNvPr>
          <p:cNvPicPr>
            <a:picLocks noChangeAspect="1"/>
          </p:cNvPicPr>
          <p:nvPr/>
        </p:nvPicPr>
        <p:blipFill>
          <a:blip r:embed="rId2"/>
          <a:stretch>
            <a:fillRect/>
          </a:stretch>
        </p:blipFill>
        <p:spPr>
          <a:xfrm>
            <a:off x="3940547" y="3901384"/>
            <a:ext cx="4310906" cy="2491748"/>
          </a:xfrm>
          <a:prstGeom prst="rect">
            <a:avLst/>
          </a:prstGeom>
        </p:spPr>
      </p:pic>
    </p:spTree>
    <p:extLst>
      <p:ext uri="{BB962C8B-B14F-4D97-AF65-F5344CB8AC3E}">
        <p14:creationId xmlns:p14="http://schemas.microsoft.com/office/powerpoint/2010/main" val="258797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rgbClr val="50C8A7"/>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dirty="0"/>
              <a:t>Es una declaración </a:t>
            </a:r>
            <a:r>
              <a:rPr lang="es-ES" sz="2000" dirty="0" err="1"/>
              <a:t>if</a:t>
            </a:r>
            <a:r>
              <a:rPr lang="es-ES" sz="2000" dirty="0"/>
              <a:t> que se deriva de otro </a:t>
            </a:r>
            <a:r>
              <a:rPr lang="es-ES" sz="2000" dirty="0" err="1"/>
              <a:t>if</a:t>
            </a:r>
            <a:r>
              <a:rPr lang="es-ES" sz="2000" dirty="0"/>
              <a:t> o </a:t>
            </a:r>
            <a:r>
              <a:rPr lang="es-ES" sz="2000" dirty="0" err="1"/>
              <a:t>else</a:t>
            </a:r>
            <a:r>
              <a:rPr lang="es-ES" sz="2000" dirty="0"/>
              <a:t>.</a:t>
            </a:r>
          </a:p>
          <a:p>
            <a:endParaRPr lang="es-ES" sz="2000" dirty="0"/>
          </a:p>
          <a:p>
            <a:r>
              <a:rPr lang="es-ES" sz="2000" dirty="0"/>
              <a:t>Las declaraciones </a:t>
            </a:r>
            <a:r>
              <a:rPr lang="es-ES" sz="2000" dirty="0" err="1"/>
              <a:t>if</a:t>
            </a:r>
            <a:r>
              <a:rPr lang="es-ES" sz="2000" dirty="0"/>
              <a:t> anidadas significan una instrucción </a:t>
            </a:r>
            <a:r>
              <a:rPr lang="es-ES" sz="2000" dirty="0" err="1"/>
              <a:t>if</a:t>
            </a:r>
            <a:r>
              <a:rPr lang="es-ES" sz="2000" dirty="0"/>
              <a:t> dentro de una declaración </a:t>
            </a:r>
            <a:r>
              <a:rPr lang="es-ES" sz="2000" dirty="0" err="1"/>
              <a:t>if</a:t>
            </a:r>
            <a:endParaRPr lang="es-ES" sz="2000" dirty="0"/>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2"/>
          <a:stretch>
            <a:fillRect/>
          </a:stretch>
        </p:blipFill>
        <p:spPr>
          <a:xfrm>
            <a:off x="3464473" y="3901384"/>
            <a:ext cx="5263054" cy="2196505"/>
          </a:xfrm>
          <a:prstGeom prst="rect">
            <a:avLst/>
          </a:prstGeom>
        </p:spPr>
      </p:pic>
    </p:spTree>
    <p:extLst>
      <p:ext uri="{BB962C8B-B14F-4D97-AF65-F5344CB8AC3E}">
        <p14:creationId xmlns:p14="http://schemas.microsoft.com/office/powerpoint/2010/main" val="372565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rgbClr val="4BC174"/>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dirty="0"/>
              <a:t>Se puede decidir entre múltiples opciones. </a:t>
            </a:r>
          </a:p>
          <a:p>
            <a:r>
              <a:rPr lang="es-ES" sz="2000" dirty="0"/>
              <a:t>Las sentencias </a:t>
            </a:r>
            <a:r>
              <a:rPr lang="es-ES" sz="2000" dirty="0" err="1"/>
              <a:t>if</a:t>
            </a:r>
            <a:r>
              <a:rPr lang="es-ES" sz="2000" dirty="0"/>
              <a:t> se ejecutan desde arriba hacia abajo. Tan pronto como una de las condiciones </a:t>
            </a:r>
            <a:r>
              <a:rPr lang="es-ES" sz="2000" dirty="0" err="1"/>
              <a:t>if</a:t>
            </a:r>
            <a:r>
              <a:rPr lang="es-ES" sz="2000" dirty="0"/>
              <a:t> sea verdadera, se ejecuta la instrucción asociada con ese </a:t>
            </a:r>
            <a:r>
              <a:rPr lang="es-ES" sz="2000" dirty="0" err="1"/>
              <a:t>if</a:t>
            </a:r>
            <a:r>
              <a:rPr lang="es-ES" sz="2000" dirty="0"/>
              <a:t>, y el resto se omite. 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a:blip r:embed="rId2"/>
          <a:stretch>
            <a:fillRect/>
          </a:stretch>
        </p:blipFill>
        <p:spPr>
          <a:xfrm>
            <a:off x="3779512" y="3901384"/>
            <a:ext cx="4632975"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rgbClr val="4ABA46"/>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Estructura de selección múltiple</a:t>
            </a:r>
          </a:p>
          <a:p>
            <a:r>
              <a:rPr lang="es-ES" sz="2400" dirty="0"/>
              <a:t>La selección del bloque de sentencia depende de la evaluación de una expresión </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rgbClr val="4ABA46"/>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2"/>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rgbClr val="70AD47"/>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2958014" y="4799959"/>
            <a:ext cx="6275971" cy="521549"/>
          </a:xfrm>
          <a:prstGeom prst="rect">
            <a:avLst/>
          </a:prstGeom>
        </p:spPr>
      </p:pic>
    </p:spTree>
    <p:extLst>
      <p:ext uri="{BB962C8B-B14F-4D97-AF65-F5344CB8AC3E}">
        <p14:creationId xmlns:p14="http://schemas.microsoft.com/office/powerpoint/2010/main" val="396555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3297</TotalTime>
  <Words>1108</Words>
  <Application>Microsoft Office PowerPoint</Application>
  <PresentationFormat>Widescreen</PresentationFormat>
  <Paragraphs>139</Paragraphs>
  <Slides>34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Calibri Light</vt:lpstr>
      <vt:lpstr>Office Theme</vt:lpstr>
      <vt:lpstr>Bitmap Image</vt:lpstr>
      <vt:lpstr>Estructuras de Control</vt:lpstr>
      <vt:lpstr>Estructuras de Selección</vt:lpstr>
      <vt:lpstr>IF</vt:lpstr>
      <vt:lpstr>IF Else</vt:lpstr>
      <vt:lpstr>IF Anidado</vt:lpstr>
      <vt:lpstr>IF Else IF</vt:lpstr>
      <vt:lpstr>Switch</vt:lpstr>
      <vt:lpstr>Switch</vt:lpstr>
      <vt:lpstr>Operador Condicional - Ternario</vt:lpstr>
      <vt:lpstr>Estructuras de Repetición</vt:lpstr>
      <vt:lpstr>While</vt:lpstr>
      <vt:lpstr>Do While</vt:lpstr>
      <vt:lpstr>For</vt:lpstr>
      <vt:lpstr>Foreach</vt:lpstr>
      <vt:lpstr>Estructuras de Salto</vt:lpstr>
      <vt:lpstr>PowerPoint Presentation</vt:lpstr>
      <vt:lpstr>POO – Programación Orientada a Objetos</vt:lpstr>
      <vt:lpstr>¿Qué es?</vt:lpstr>
      <vt:lpstr>Características</vt:lpstr>
      <vt:lpstr>Clases, Objetos e Instancias</vt:lpstr>
      <vt:lpstr>PowerPoint Presentation</vt:lpstr>
      <vt:lpstr>Modificadores de acceso</vt:lpstr>
      <vt:lpstr>PowerPoint Presentation</vt:lpstr>
      <vt:lpstr>Principios de la POO</vt:lpstr>
      <vt:lpstr>Encapsulación</vt:lpstr>
      <vt:lpstr>Herencia</vt:lpstr>
      <vt:lpstr>Tipos de Herencia</vt:lpstr>
      <vt:lpstr>Overloading y Overriding</vt:lpstr>
      <vt:lpstr>Polimorfismo</vt:lpstr>
      <vt:lpstr>Polimorfismo - Tiempo ejecución</vt:lpstr>
      <vt:lpstr>Polimorfismo – Tiempo compilación</vt:lpstr>
      <vt:lpstr>Abstracción</vt:lpstr>
      <vt:lpstr>Non-access modifiers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Control</dc:title>
  <dc:creator>Angela Charris Bueno</dc:creator>
  <cp:lastModifiedBy>Angela Charris Bueno</cp:lastModifiedBy>
  <cp:revision>5</cp:revision>
  <dcterms:created xsi:type="dcterms:W3CDTF">2022-03-03T18:09:20Z</dcterms:created>
  <dcterms:modified xsi:type="dcterms:W3CDTF">2022-04-13T17:04:30Z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2022-03-04T00:55:08Z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a267c1a4-f7c9-440e-9cdb-d2fb1a6f1772</vt:lpwstr>
  </property>
  <property fmtid="{D5CDD505-2E9C-101B-9397-08002B2CF9AE}" pid="8" name="MSIP_Label_0bfa236d-8472-42aa-9a40-ab46036c5596_ContentBits">
    <vt:lpwstr>0</vt:lpwstr>
  </property>
</Properties>
</file>