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8"/>
  </p:notes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03" autoAdjust="0"/>
  </p:normalViewPr>
  <p:slideViewPr>
    <p:cSldViewPr snapToGrid="0">
      <p:cViewPr varScale="1">
        <p:scale>
          <a:sx n="59" d="100"/>
          <a:sy n="5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93C11-C5B7-45B3-8EA8-1BC6BC9ED47F}"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EF91F858-68FA-40E9-9636-42217C47596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400" b="1" dirty="0"/>
            <a:t>Working directory</a:t>
          </a:r>
        </a:p>
      </dgm:t>
    </dgm:pt>
    <dgm:pt modelId="{E0F9505E-7CBF-4A2A-9000-01C0FDD66056}" type="parTrans" cxnId="{9EFDA720-D053-4D50-BAE2-03BF85C08AA0}">
      <dgm:prSet/>
      <dgm:spPr/>
      <dgm:t>
        <a:bodyPr/>
        <a:lstStyle/>
        <a:p>
          <a:endParaRPr lang="en-US"/>
        </a:p>
      </dgm:t>
    </dgm:pt>
    <dgm:pt modelId="{F414BFEB-6CAC-4C50-BBAA-C2EF7FEE6F94}" type="sibTrans" cxnId="{9EFDA720-D053-4D50-BAE2-03BF85C08AA0}">
      <dgm:prSet/>
      <dgm:spPr/>
      <dgm:t>
        <a:bodyPr/>
        <a:lstStyle/>
        <a:p>
          <a:endParaRPr lang="en-US"/>
        </a:p>
      </dgm:t>
    </dgm:pt>
    <dgm:pt modelId="{BD98E358-69E7-4437-8AD2-C7CB35F6C907}">
      <dgm:prSet phldrT="[Text]" custT="1"/>
      <dgm:spPr/>
      <dgm:t>
        <a:bodyPr/>
        <a:lstStyle/>
        <a:p>
          <a:pPr algn="ctr">
            <a:buNone/>
          </a:pPr>
          <a:r>
            <a:rPr lang="en-US" sz="2000" b="1" dirty="0"/>
            <a:t>git add</a:t>
          </a:r>
        </a:p>
      </dgm:t>
    </dgm:pt>
    <dgm:pt modelId="{5FBB0D71-D6E0-4B57-85F0-563CCB1FD6DC}" type="parTrans" cxnId="{EE8BFBA8-F582-4C06-9BDF-B4329C032C20}">
      <dgm:prSet/>
      <dgm:spPr/>
      <dgm:t>
        <a:bodyPr/>
        <a:lstStyle/>
        <a:p>
          <a:endParaRPr lang="en-US"/>
        </a:p>
      </dgm:t>
    </dgm:pt>
    <dgm:pt modelId="{01B614FD-4A15-444F-A616-B701C1BF10B8}" type="sibTrans" cxnId="{EE8BFBA8-F582-4C06-9BDF-B4329C032C20}">
      <dgm:prSet/>
      <dgm:spPr/>
      <dgm:t>
        <a:bodyPr/>
        <a:lstStyle/>
        <a:p>
          <a:endParaRPr lang="en-US"/>
        </a:p>
      </dgm:t>
    </dgm:pt>
    <dgm:pt modelId="{48E8B160-A5B7-4D82-87E0-681AC0834195}">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sz="2400" b="1" dirty="0"/>
            <a:t>Staging area</a:t>
          </a:r>
        </a:p>
      </dgm:t>
    </dgm:pt>
    <dgm:pt modelId="{BE3E16C6-CC06-4EC2-B46F-94B3F2F63D67}" type="parTrans" cxnId="{5581B48D-91A2-4B3A-8B58-24793681D0D1}">
      <dgm:prSet/>
      <dgm:spPr/>
      <dgm:t>
        <a:bodyPr/>
        <a:lstStyle/>
        <a:p>
          <a:endParaRPr lang="en-US"/>
        </a:p>
      </dgm:t>
    </dgm:pt>
    <dgm:pt modelId="{E22FF439-FA2B-4B8F-9D42-7C521968BB62}" type="sibTrans" cxnId="{5581B48D-91A2-4B3A-8B58-24793681D0D1}">
      <dgm:prSet/>
      <dgm:spPr/>
      <dgm:t>
        <a:bodyPr/>
        <a:lstStyle/>
        <a:p>
          <a:endParaRPr lang="en-US"/>
        </a:p>
      </dgm:t>
    </dgm:pt>
    <dgm:pt modelId="{20652CDD-8A7B-4E30-A769-4247893A9BED}">
      <dgm:prSet phldrT="[Text]" custT="1"/>
      <dgm:spPr/>
      <dgm:t>
        <a:bodyPr/>
        <a:lstStyle/>
        <a:p>
          <a:r>
            <a:rPr lang="en-US" sz="2400" b="1" dirty="0"/>
            <a:t>Repository</a:t>
          </a:r>
        </a:p>
      </dgm:t>
    </dgm:pt>
    <dgm:pt modelId="{0068035D-5EDF-4AAB-8DA6-C538FC0FCB24}" type="parTrans" cxnId="{BCD8EAD4-D0F0-4DAF-AB14-2E34B9886872}">
      <dgm:prSet/>
      <dgm:spPr/>
      <dgm:t>
        <a:bodyPr/>
        <a:lstStyle/>
        <a:p>
          <a:endParaRPr lang="en-US"/>
        </a:p>
      </dgm:t>
    </dgm:pt>
    <dgm:pt modelId="{C145E5F5-168E-4E05-87E5-5B8FAD083DB9}" type="sibTrans" cxnId="{BCD8EAD4-D0F0-4DAF-AB14-2E34B9886872}">
      <dgm:prSet/>
      <dgm:spPr/>
      <dgm:t>
        <a:bodyPr/>
        <a:lstStyle/>
        <a:p>
          <a:endParaRPr lang="en-US"/>
        </a:p>
      </dgm:t>
    </dgm:pt>
    <dgm:pt modelId="{B67E9C11-6243-4D24-9B7C-E186347E619C}">
      <dgm:prSet phldrT="[Text]" custT="1"/>
      <dgm:spPr/>
      <dgm:t>
        <a:bodyPr/>
        <a:lstStyle/>
        <a:p>
          <a:pPr algn="ctr">
            <a:buNone/>
          </a:pPr>
          <a:r>
            <a:rPr lang="en-US" sz="2000" b="1" dirty="0"/>
            <a:t>git commit</a:t>
          </a:r>
        </a:p>
      </dgm:t>
    </dgm:pt>
    <dgm:pt modelId="{8B0F09D3-8822-4F0A-A99B-11EF3E087A49}" type="sibTrans" cxnId="{D695E434-A885-47E1-8160-491713724145}">
      <dgm:prSet/>
      <dgm:spPr/>
      <dgm:t>
        <a:bodyPr/>
        <a:lstStyle/>
        <a:p>
          <a:endParaRPr lang="en-US"/>
        </a:p>
      </dgm:t>
    </dgm:pt>
    <dgm:pt modelId="{C013B71F-3A33-4A04-BA6E-AA967DDAB5B5}" type="parTrans" cxnId="{D695E434-A885-47E1-8160-491713724145}">
      <dgm:prSet/>
      <dgm:spPr/>
      <dgm:t>
        <a:bodyPr/>
        <a:lstStyle/>
        <a:p>
          <a:endParaRPr lang="en-US"/>
        </a:p>
      </dgm:t>
    </dgm:pt>
    <dgm:pt modelId="{87C48D2B-5C54-4DA0-84C0-5960B0E2094B}" type="pres">
      <dgm:prSet presAssocID="{AC393C11-C5B7-45B3-8EA8-1BC6BC9ED47F}" presName="rootnode" presStyleCnt="0">
        <dgm:presLayoutVars>
          <dgm:chMax/>
          <dgm:chPref/>
          <dgm:dir/>
          <dgm:animLvl val="lvl"/>
        </dgm:presLayoutVars>
      </dgm:prSet>
      <dgm:spPr/>
    </dgm:pt>
    <dgm:pt modelId="{4D42DC5B-4700-4AD1-A90D-951C9FDD068A}" type="pres">
      <dgm:prSet presAssocID="{EF91F858-68FA-40E9-9636-42217C475968}" presName="composite" presStyleCnt="0"/>
      <dgm:spPr/>
    </dgm:pt>
    <dgm:pt modelId="{C2CD5CDE-E7CC-4954-8290-359F353CD193}" type="pres">
      <dgm:prSet presAssocID="{EF91F858-68FA-40E9-9636-42217C475968}" presName="bentUpArrow1" presStyleLbl="alignImgPlace1" presStyleIdx="0" presStyleCnt="2" custLinFactNeighborX="3020" custLinFactNeighborY="-30986">
        <dgm:style>
          <a:lnRef idx="2">
            <a:schemeClr val="accent5"/>
          </a:lnRef>
          <a:fillRef idx="1">
            <a:schemeClr val="lt1"/>
          </a:fillRef>
          <a:effectRef idx="0">
            <a:schemeClr val="accent5"/>
          </a:effectRef>
          <a:fontRef idx="minor">
            <a:schemeClr val="dk1"/>
          </a:fontRef>
        </dgm:style>
      </dgm:prSet>
      <dgm:spPr/>
    </dgm:pt>
    <dgm:pt modelId="{3D09C99F-4A1A-413C-A4C1-600A8C75E608}" type="pres">
      <dgm:prSet presAssocID="{EF91F858-68FA-40E9-9636-42217C475968}" presName="ParentText" presStyleLbl="node1" presStyleIdx="0" presStyleCnt="3" custScaleY="60950" custLinFactNeighborX="-23262" custLinFactNeighborY="-3881">
        <dgm:presLayoutVars>
          <dgm:chMax val="1"/>
          <dgm:chPref val="1"/>
          <dgm:bulletEnabled val="1"/>
        </dgm:presLayoutVars>
      </dgm:prSet>
      <dgm:spPr/>
    </dgm:pt>
    <dgm:pt modelId="{9A6760E0-DFF8-4E0A-A3D4-1DDFB3D6346B}" type="pres">
      <dgm:prSet presAssocID="{EF91F858-68FA-40E9-9636-42217C475968}" presName="ChildText" presStyleLbl="revTx" presStyleIdx="0" presStyleCnt="2" custScaleY="45186" custLinFactX="-60745" custLinFactY="54536" custLinFactNeighborX="-100000" custLinFactNeighborY="100000">
        <dgm:presLayoutVars>
          <dgm:chMax val="0"/>
          <dgm:chPref val="0"/>
          <dgm:bulletEnabled val="1"/>
        </dgm:presLayoutVars>
      </dgm:prSet>
      <dgm:spPr/>
    </dgm:pt>
    <dgm:pt modelId="{98F1F7BF-16D3-496A-AEB6-9B1E97D628F6}" type="pres">
      <dgm:prSet presAssocID="{F414BFEB-6CAC-4C50-BBAA-C2EF7FEE6F94}" presName="sibTrans" presStyleCnt="0"/>
      <dgm:spPr/>
    </dgm:pt>
    <dgm:pt modelId="{1035E855-60B0-46FA-82F3-5CB5D43F3835}" type="pres">
      <dgm:prSet presAssocID="{48E8B160-A5B7-4D82-87E0-681AC0834195}" presName="composite" presStyleCnt="0"/>
      <dgm:spPr/>
    </dgm:pt>
    <dgm:pt modelId="{D7FA95DD-88DB-4C48-9786-9A50F642187D}" type="pres">
      <dgm:prSet presAssocID="{48E8B160-A5B7-4D82-87E0-681AC0834195}" presName="bentUpArrow1" presStyleLbl="alignImgPlace1" presStyleIdx="1" presStyleCnt="2" custAng="16200000" custFlipVert="1" custScaleX="80768" custScaleY="141785" custLinFactX="18948" custLinFactNeighborX="100000" custLinFactNeighborY="-74205">
        <dgm:style>
          <a:lnRef idx="2">
            <a:schemeClr val="accent6"/>
          </a:lnRef>
          <a:fillRef idx="1">
            <a:schemeClr val="lt1"/>
          </a:fillRef>
          <a:effectRef idx="0">
            <a:schemeClr val="accent6"/>
          </a:effectRef>
          <a:fontRef idx="minor">
            <a:schemeClr val="dk1"/>
          </a:fontRef>
        </dgm:style>
      </dgm:prSet>
      <dgm:spPr/>
    </dgm:pt>
    <dgm:pt modelId="{B6116D0A-C076-4383-875C-AD0F9AF5FF10}" type="pres">
      <dgm:prSet presAssocID="{48E8B160-A5B7-4D82-87E0-681AC0834195}" presName="ParentText" presStyleLbl="node1" presStyleIdx="1" presStyleCnt="3" custScaleY="57555">
        <dgm:presLayoutVars>
          <dgm:chMax val="1"/>
          <dgm:chPref val="1"/>
          <dgm:bulletEnabled val="1"/>
        </dgm:presLayoutVars>
      </dgm:prSet>
      <dgm:spPr/>
    </dgm:pt>
    <dgm:pt modelId="{4AE24DB4-00FE-44AF-8015-1D1C69389654}" type="pres">
      <dgm:prSet presAssocID="{48E8B160-A5B7-4D82-87E0-681AC0834195}" presName="ChildText" presStyleLbl="revTx" presStyleIdx="1" presStyleCnt="2" custScaleX="149369" custScaleY="55692" custLinFactNeighborX="19589" custLinFactNeighborY="-24037">
        <dgm:presLayoutVars>
          <dgm:chMax val="0"/>
          <dgm:chPref val="0"/>
          <dgm:bulletEnabled val="1"/>
        </dgm:presLayoutVars>
      </dgm:prSet>
      <dgm:spPr/>
    </dgm:pt>
    <dgm:pt modelId="{809BCF11-BF51-4AC2-A183-2C17A81A6DA8}" type="pres">
      <dgm:prSet presAssocID="{E22FF439-FA2B-4B8F-9D42-7C521968BB62}" presName="sibTrans" presStyleCnt="0"/>
      <dgm:spPr/>
    </dgm:pt>
    <dgm:pt modelId="{61B412D4-F8D8-4F4D-B3FD-70E32BD8A9F8}" type="pres">
      <dgm:prSet presAssocID="{20652CDD-8A7B-4E30-A769-4247893A9BED}" presName="composite" presStyleCnt="0"/>
      <dgm:spPr/>
    </dgm:pt>
    <dgm:pt modelId="{E5456573-B946-40F0-B482-EC496205A1D1}" type="pres">
      <dgm:prSet presAssocID="{20652CDD-8A7B-4E30-A769-4247893A9BED}" presName="ParentText" presStyleLbl="node1" presStyleIdx="2" presStyleCnt="3" custScaleY="55286" custLinFactNeighborX="20927" custLinFactNeighborY="-9631">
        <dgm:presLayoutVars>
          <dgm:chMax val="1"/>
          <dgm:chPref val="1"/>
          <dgm:bulletEnabled val="1"/>
        </dgm:presLayoutVars>
      </dgm:prSet>
      <dgm:spPr/>
    </dgm:pt>
  </dgm:ptLst>
  <dgm:cxnLst>
    <dgm:cxn modelId="{9EFDA720-D053-4D50-BAE2-03BF85C08AA0}" srcId="{AC393C11-C5B7-45B3-8EA8-1BC6BC9ED47F}" destId="{EF91F858-68FA-40E9-9636-42217C475968}" srcOrd="0" destOrd="0" parTransId="{E0F9505E-7CBF-4A2A-9000-01C0FDD66056}" sibTransId="{F414BFEB-6CAC-4C50-BBAA-C2EF7FEE6F94}"/>
    <dgm:cxn modelId="{B13A3D21-55AE-4420-B1E7-5E299F8140E6}" type="presOf" srcId="{48E8B160-A5B7-4D82-87E0-681AC0834195}" destId="{B6116D0A-C076-4383-875C-AD0F9AF5FF10}" srcOrd="0" destOrd="0" presId="urn:microsoft.com/office/officeart/2005/8/layout/StepDownProcess"/>
    <dgm:cxn modelId="{D695E434-A885-47E1-8160-491713724145}" srcId="{48E8B160-A5B7-4D82-87E0-681AC0834195}" destId="{B67E9C11-6243-4D24-9B7C-E186347E619C}" srcOrd="0" destOrd="0" parTransId="{C013B71F-3A33-4A04-BA6E-AA967DDAB5B5}" sibTransId="{8B0F09D3-8822-4F0A-A99B-11EF3E087A49}"/>
    <dgm:cxn modelId="{E0504935-9E05-4C62-8242-533299E5E15B}" type="presOf" srcId="{B67E9C11-6243-4D24-9B7C-E186347E619C}" destId="{4AE24DB4-00FE-44AF-8015-1D1C69389654}" srcOrd="0" destOrd="0" presId="urn:microsoft.com/office/officeart/2005/8/layout/StepDownProcess"/>
    <dgm:cxn modelId="{B856D93C-BC80-4BAB-A0C0-F4D36A899B7F}" type="presOf" srcId="{20652CDD-8A7B-4E30-A769-4247893A9BED}" destId="{E5456573-B946-40F0-B482-EC496205A1D1}" srcOrd="0" destOrd="0" presId="urn:microsoft.com/office/officeart/2005/8/layout/StepDownProcess"/>
    <dgm:cxn modelId="{38FB9B5B-5AE1-46EB-A92C-F19785788681}" type="presOf" srcId="{EF91F858-68FA-40E9-9636-42217C475968}" destId="{3D09C99F-4A1A-413C-A4C1-600A8C75E608}" srcOrd="0" destOrd="0" presId="urn:microsoft.com/office/officeart/2005/8/layout/StepDownProcess"/>
    <dgm:cxn modelId="{A398CC5E-A435-4373-9D3A-0703F3A6C54E}" type="presOf" srcId="{AC393C11-C5B7-45B3-8EA8-1BC6BC9ED47F}" destId="{87C48D2B-5C54-4DA0-84C0-5960B0E2094B}" srcOrd="0" destOrd="0" presId="urn:microsoft.com/office/officeart/2005/8/layout/StepDownProcess"/>
    <dgm:cxn modelId="{4C733463-E453-4071-B290-896D08F9043E}" type="presOf" srcId="{BD98E358-69E7-4437-8AD2-C7CB35F6C907}" destId="{9A6760E0-DFF8-4E0A-A3D4-1DDFB3D6346B}" srcOrd="0" destOrd="0" presId="urn:microsoft.com/office/officeart/2005/8/layout/StepDownProcess"/>
    <dgm:cxn modelId="{5581B48D-91A2-4B3A-8B58-24793681D0D1}" srcId="{AC393C11-C5B7-45B3-8EA8-1BC6BC9ED47F}" destId="{48E8B160-A5B7-4D82-87E0-681AC0834195}" srcOrd="1" destOrd="0" parTransId="{BE3E16C6-CC06-4EC2-B46F-94B3F2F63D67}" sibTransId="{E22FF439-FA2B-4B8F-9D42-7C521968BB62}"/>
    <dgm:cxn modelId="{EE8BFBA8-F582-4C06-9BDF-B4329C032C20}" srcId="{EF91F858-68FA-40E9-9636-42217C475968}" destId="{BD98E358-69E7-4437-8AD2-C7CB35F6C907}" srcOrd="0" destOrd="0" parTransId="{5FBB0D71-D6E0-4B57-85F0-563CCB1FD6DC}" sibTransId="{01B614FD-4A15-444F-A616-B701C1BF10B8}"/>
    <dgm:cxn modelId="{BCD8EAD4-D0F0-4DAF-AB14-2E34B9886872}" srcId="{AC393C11-C5B7-45B3-8EA8-1BC6BC9ED47F}" destId="{20652CDD-8A7B-4E30-A769-4247893A9BED}" srcOrd="2" destOrd="0" parTransId="{0068035D-5EDF-4AAB-8DA6-C538FC0FCB24}" sibTransId="{C145E5F5-168E-4E05-87E5-5B8FAD083DB9}"/>
    <dgm:cxn modelId="{53E5C62A-BAF2-430B-8A93-D09E75D27B79}" type="presParOf" srcId="{87C48D2B-5C54-4DA0-84C0-5960B0E2094B}" destId="{4D42DC5B-4700-4AD1-A90D-951C9FDD068A}" srcOrd="0" destOrd="0" presId="urn:microsoft.com/office/officeart/2005/8/layout/StepDownProcess"/>
    <dgm:cxn modelId="{06EDDF95-38F6-4B7B-AAD2-92E3AE876657}" type="presParOf" srcId="{4D42DC5B-4700-4AD1-A90D-951C9FDD068A}" destId="{C2CD5CDE-E7CC-4954-8290-359F353CD193}" srcOrd="0" destOrd="0" presId="urn:microsoft.com/office/officeart/2005/8/layout/StepDownProcess"/>
    <dgm:cxn modelId="{202237C5-B6DC-412D-A4E2-4B076D714D84}" type="presParOf" srcId="{4D42DC5B-4700-4AD1-A90D-951C9FDD068A}" destId="{3D09C99F-4A1A-413C-A4C1-600A8C75E608}" srcOrd="1" destOrd="0" presId="urn:microsoft.com/office/officeart/2005/8/layout/StepDownProcess"/>
    <dgm:cxn modelId="{19CAF8BD-9210-4834-9490-992D66E4DDF7}" type="presParOf" srcId="{4D42DC5B-4700-4AD1-A90D-951C9FDD068A}" destId="{9A6760E0-DFF8-4E0A-A3D4-1DDFB3D6346B}" srcOrd="2" destOrd="0" presId="urn:microsoft.com/office/officeart/2005/8/layout/StepDownProcess"/>
    <dgm:cxn modelId="{1A38E0D1-DCD9-4D30-9778-42FBCB957C89}" type="presParOf" srcId="{87C48D2B-5C54-4DA0-84C0-5960B0E2094B}" destId="{98F1F7BF-16D3-496A-AEB6-9B1E97D628F6}" srcOrd="1" destOrd="0" presId="urn:microsoft.com/office/officeart/2005/8/layout/StepDownProcess"/>
    <dgm:cxn modelId="{99A8BEB7-D1B6-44B5-BB9E-D64B58352956}" type="presParOf" srcId="{87C48D2B-5C54-4DA0-84C0-5960B0E2094B}" destId="{1035E855-60B0-46FA-82F3-5CB5D43F3835}" srcOrd="2" destOrd="0" presId="urn:microsoft.com/office/officeart/2005/8/layout/StepDownProcess"/>
    <dgm:cxn modelId="{668C0AB8-1D57-4C27-9D50-857B19F72CBB}" type="presParOf" srcId="{1035E855-60B0-46FA-82F3-5CB5D43F3835}" destId="{D7FA95DD-88DB-4C48-9786-9A50F642187D}" srcOrd="0" destOrd="0" presId="urn:microsoft.com/office/officeart/2005/8/layout/StepDownProcess"/>
    <dgm:cxn modelId="{42EB3960-7FDB-44CA-9A3C-D5CB6B7E0E35}" type="presParOf" srcId="{1035E855-60B0-46FA-82F3-5CB5D43F3835}" destId="{B6116D0A-C076-4383-875C-AD0F9AF5FF10}" srcOrd="1" destOrd="0" presId="urn:microsoft.com/office/officeart/2005/8/layout/StepDownProcess"/>
    <dgm:cxn modelId="{542277BC-3324-4E6B-A7F2-730FD3DDDD5F}" type="presParOf" srcId="{1035E855-60B0-46FA-82F3-5CB5D43F3835}" destId="{4AE24DB4-00FE-44AF-8015-1D1C69389654}" srcOrd="2" destOrd="0" presId="urn:microsoft.com/office/officeart/2005/8/layout/StepDownProcess"/>
    <dgm:cxn modelId="{87531087-8D21-4E88-85B8-07999B05FD6F}" type="presParOf" srcId="{87C48D2B-5C54-4DA0-84C0-5960B0E2094B}" destId="{809BCF11-BF51-4AC2-A183-2C17A81A6DA8}" srcOrd="3" destOrd="0" presId="urn:microsoft.com/office/officeart/2005/8/layout/StepDownProcess"/>
    <dgm:cxn modelId="{5952D425-DB1F-4AEE-B8FD-14626D519CB6}" type="presParOf" srcId="{87C48D2B-5C54-4DA0-84C0-5960B0E2094B}" destId="{61B412D4-F8D8-4F4D-B3FD-70E32BD8A9F8}" srcOrd="4" destOrd="0" presId="urn:microsoft.com/office/officeart/2005/8/layout/StepDownProcess"/>
    <dgm:cxn modelId="{7452F3E1-3AA8-4F4A-9205-D5F328C8BA4D}" type="presParOf" srcId="{61B412D4-F8D8-4F4D-B3FD-70E32BD8A9F8}" destId="{E5456573-B946-40F0-B482-EC496205A1D1}"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D5CDE-E7CC-4954-8290-359F353CD193}">
      <dsp:nvSpPr>
        <dsp:cNvPr id="0" name=""/>
        <dsp:cNvSpPr/>
      </dsp:nvSpPr>
      <dsp:spPr>
        <a:xfrm rot="5400000">
          <a:off x="1025977" y="804755"/>
          <a:ext cx="1309990" cy="1491378"/>
        </a:xfrm>
        <a:prstGeom prst="bentUpArrow">
          <a:avLst>
            <a:gd name="adj1" fmla="val 32840"/>
            <a:gd name="adj2" fmla="val 25000"/>
            <a:gd name="adj3" fmla="val 35780"/>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sp>
    <dsp:sp modelId="{3D09C99F-4A1A-413C-A4C1-600A8C75E608}">
      <dsp:nvSpPr>
        <dsp:cNvPr id="0" name=""/>
        <dsp:cNvSpPr/>
      </dsp:nvSpPr>
      <dsp:spPr>
        <a:xfrm>
          <a:off x="120884" y="0"/>
          <a:ext cx="2205253" cy="940827"/>
        </a:xfrm>
        <a:prstGeom prst="roundRect">
          <a:avLst>
            <a:gd name="adj" fmla="val 1667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Working directory</a:t>
          </a:r>
        </a:p>
      </dsp:txBody>
      <dsp:txXfrm>
        <a:off x="166820" y="45936"/>
        <a:ext cx="2113381" cy="848955"/>
      </dsp:txXfrm>
    </dsp:sp>
    <dsp:sp modelId="{9A6760E0-DFF8-4E0A-A3D4-1DDFB3D6346B}">
      <dsp:nvSpPr>
        <dsp:cNvPr id="0" name=""/>
        <dsp:cNvSpPr/>
      </dsp:nvSpPr>
      <dsp:spPr>
        <a:xfrm>
          <a:off x="260948" y="2175675"/>
          <a:ext cx="1603891" cy="563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ctr" defTabSz="889000">
            <a:lnSpc>
              <a:spcPct val="90000"/>
            </a:lnSpc>
            <a:spcBef>
              <a:spcPct val="0"/>
            </a:spcBef>
            <a:spcAft>
              <a:spcPct val="15000"/>
            </a:spcAft>
            <a:buNone/>
          </a:pPr>
          <a:r>
            <a:rPr lang="en-US" sz="2000" b="1" kern="1200" dirty="0"/>
            <a:t>git add</a:t>
          </a:r>
        </a:p>
      </dsp:txBody>
      <dsp:txXfrm>
        <a:off x="260948" y="2175675"/>
        <a:ext cx="1603891" cy="563745"/>
      </dsp:txXfrm>
    </dsp:sp>
    <dsp:sp modelId="{D7FA95DD-88DB-4C48-9786-9A50F642187D}">
      <dsp:nvSpPr>
        <dsp:cNvPr id="0" name=""/>
        <dsp:cNvSpPr/>
      </dsp:nvSpPr>
      <dsp:spPr>
        <a:xfrm flipV="1">
          <a:off x="4309601" y="1788388"/>
          <a:ext cx="1857370" cy="1204556"/>
        </a:xfrm>
        <a:prstGeom prst="bentUpArrow">
          <a:avLst>
            <a:gd name="adj1" fmla="val 32840"/>
            <a:gd name="adj2" fmla="val 25000"/>
            <a:gd name="adj3" fmla="val 3578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sp>
    <dsp:sp modelId="{B6116D0A-C076-4383-875C-AD0F9AF5FF10}">
      <dsp:nvSpPr>
        <dsp:cNvPr id="0" name=""/>
        <dsp:cNvSpPr/>
      </dsp:nvSpPr>
      <dsp:spPr>
        <a:xfrm>
          <a:off x="2462259" y="1492497"/>
          <a:ext cx="2205253" cy="888422"/>
        </a:xfrm>
        <a:prstGeom prst="roundRect">
          <a:avLst>
            <a:gd name="adj" fmla="val 16670"/>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Staging area</a:t>
          </a:r>
        </a:p>
      </dsp:txBody>
      <dsp:txXfrm>
        <a:off x="2505636" y="1535874"/>
        <a:ext cx="2118499" cy="801668"/>
      </dsp:txXfrm>
    </dsp:sp>
    <dsp:sp modelId="{4AE24DB4-00FE-44AF-8015-1D1C69389654}">
      <dsp:nvSpPr>
        <dsp:cNvPr id="0" name=""/>
        <dsp:cNvSpPr/>
      </dsp:nvSpPr>
      <dsp:spPr>
        <a:xfrm>
          <a:off x="4585786" y="1288630"/>
          <a:ext cx="2395716" cy="69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ctr" defTabSz="889000">
            <a:lnSpc>
              <a:spcPct val="90000"/>
            </a:lnSpc>
            <a:spcBef>
              <a:spcPct val="0"/>
            </a:spcBef>
            <a:spcAft>
              <a:spcPct val="15000"/>
            </a:spcAft>
            <a:buNone/>
          </a:pPr>
          <a:r>
            <a:rPr lang="en-US" sz="2000" b="1" kern="1200" dirty="0"/>
            <a:t>git commit</a:t>
          </a:r>
        </a:p>
      </dsp:txBody>
      <dsp:txXfrm>
        <a:off x="4585786" y="1288630"/>
        <a:ext cx="2395716" cy="694819"/>
      </dsp:txXfrm>
    </dsp:sp>
    <dsp:sp modelId="{E5456573-B946-40F0-B482-EC496205A1D1}">
      <dsp:nvSpPr>
        <dsp:cNvPr id="0" name=""/>
        <dsp:cNvSpPr/>
      </dsp:nvSpPr>
      <dsp:spPr>
        <a:xfrm>
          <a:off x="4752141" y="3023909"/>
          <a:ext cx="2205253" cy="853397"/>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Repository</a:t>
          </a:r>
        </a:p>
      </dsp:txBody>
      <dsp:txXfrm>
        <a:off x="4793808" y="3065576"/>
        <a:ext cx="2121919" cy="77006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D1010-44DC-495F-A93A-89C5DD65C496}"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1F860-387E-4364-91F2-FC94FC4D298C}" type="slidenum">
              <a:rPr lang="en-US" smtClean="0"/>
              <a:t>‹#›</a:t>
            </a:fld>
            <a:endParaRPr lang="en-US"/>
          </a:p>
        </p:txBody>
      </p:sp>
    </p:spTree>
    <p:extLst>
      <p:ext uri="{BB962C8B-B14F-4D97-AF65-F5344CB8AC3E}">
        <p14:creationId xmlns:p14="http://schemas.microsoft.com/office/powerpoint/2010/main" val="107965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Sistema de control de versiones: programa que </a:t>
            </a:r>
            <a:r>
              <a:rPr lang="en-US" dirty="0" err="1"/>
              <a:t>controla</a:t>
            </a:r>
            <a:r>
              <a:rPr lang="en-US" dirty="0"/>
              <a:t> las </a:t>
            </a:r>
            <a:r>
              <a:rPr lang="en-US" dirty="0" err="1"/>
              <a:t>diferentes</a:t>
            </a:r>
            <a:r>
              <a:rPr lang="en-US" dirty="0"/>
              <a:t> versiones de un programa</a:t>
            </a:r>
          </a:p>
          <a:p>
            <a:r>
              <a:rPr lang="en-US" dirty="0"/>
              <a:t>	CVS, Subversion, Mercurial, Git</a:t>
            </a:r>
          </a:p>
        </p:txBody>
      </p:sp>
      <p:sp>
        <p:nvSpPr>
          <p:cNvPr id="4" name="Slide Number Placeholder 3"/>
          <p:cNvSpPr>
            <a:spLocks noGrp="1"/>
          </p:cNvSpPr>
          <p:nvPr>
            <p:ph type="sldNum" sz="quarter" idx="5"/>
          </p:nvPr>
        </p:nvSpPr>
        <p:spPr/>
        <p:txBody>
          <a:bodyPr/>
          <a:lstStyle/>
          <a:p>
            <a:fld id="{EF71F860-387E-4364-91F2-FC94FC4D298C}" type="slidenum">
              <a:rPr lang="en-US" smtClean="0"/>
              <a:t>2</a:t>
            </a:fld>
            <a:endParaRPr lang="en-US"/>
          </a:p>
        </p:txBody>
      </p:sp>
    </p:spTree>
    <p:extLst>
      <p:ext uri="{BB962C8B-B14F-4D97-AF65-F5344CB8AC3E}">
        <p14:creationId xmlns:p14="http://schemas.microsoft.com/office/powerpoint/2010/main" val="312901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b="0" i="0" dirty="0">
                <a:solidFill>
                  <a:srgbClr val="4E443C"/>
                </a:solidFill>
                <a:effectLst/>
                <a:latin typeface="Arial" panose="020B0604020202020204" pitchFamily="34" charset="0"/>
              </a:rPr>
              <a:t>Git maneja sus datos como un conjunto de copias instantáneas de un sistema de archivos miniatura. Cada vez que confirmas un cambio, o guardas el estado de tu proyecto en Git, él básicamente toma una foto del aspecto de todos tus archivos en ese momento y guarda una referencia a esa copia instantánea. Para ser eficiente, si los archivos no se han modificado Git no almacena el archivo de nuevo, sino un enlace al archivo anterior idéntico que ya tiene almacenado. Git maneja sus datos como una secuencia de copias instantáneas.</a:t>
            </a:r>
          </a:p>
        </p:txBody>
      </p:sp>
      <p:sp>
        <p:nvSpPr>
          <p:cNvPr id="4" name="Slide Number Placeholder 3"/>
          <p:cNvSpPr>
            <a:spLocks noGrp="1"/>
          </p:cNvSpPr>
          <p:nvPr>
            <p:ph type="sldNum" sz="quarter" idx="5"/>
          </p:nvPr>
        </p:nvSpPr>
        <p:spPr/>
        <p:txBody>
          <a:bodyPr/>
          <a:lstStyle/>
          <a:p>
            <a:fld id="{EF71F860-387E-4364-91F2-FC94FC4D298C}" type="slidenum">
              <a:rPr lang="en-US" smtClean="0"/>
              <a:t>3</a:t>
            </a:fld>
            <a:endParaRPr lang="en-US"/>
          </a:p>
        </p:txBody>
      </p:sp>
    </p:spTree>
    <p:extLst>
      <p:ext uri="{BB962C8B-B14F-4D97-AF65-F5344CB8AC3E}">
        <p14:creationId xmlns:p14="http://schemas.microsoft.com/office/powerpoint/2010/main" val="270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directory: </a:t>
            </a:r>
            <a:r>
              <a:rPr lang="en-US" dirty="0" err="1"/>
              <a:t>directorio</a:t>
            </a:r>
            <a:r>
              <a:rPr lang="en-US" dirty="0"/>
              <a:t> local donde trabajo con mis </a:t>
            </a:r>
            <a:r>
              <a:rPr lang="en-US" dirty="0" err="1"/>
              <a:t>archivos</a:t>
            </a:r>
            <a:endParaRPr lang="en-US" dirty="0"/>
          </a:p>
          <a:p>
            <a:r>
              <a:rPr lang="en-US" dirty="0"/>
              <a:t>Staging area: area de </a:t>
            </a:r>
            <a:r>
              <a:rPr lang="en-US" dirty="0" err="1"/>
              <a:t>archivos</a:t>
            </a:r>
            <a:r>
              <a:rPr lang="en-US" dirty="0"/>
              <a:t> </a:t>
            </a:r>
            <a:r>
              <a:rPr lang="en-US" dirty="0" err="1"/>
              <a:t>preparados</a:t>
            </a:r>
            <a:r>
              <a:rPr lang="en-US" dirty="0"/>
              <a:t> para </a:t>
            </a:r>
            <a:r>
              <a:rPr lang="en-US" dirty="0" err="1"/>
              <a:t>guardar</a:t>
            </a:r>
            <a:endParaRPr lang="en-US" dirty="0"/>
          </a:p>
          <a:p>
            <a:r>
              <a:rPr lang="en-US" dirty="0"/>
              <a:t>Repository: </a:t>
            </a:r>
            <a:r>
              <a:rPr lang="en-US" dirty="0" err="1"/>
              <a:t>directorio</a:t>
            </a:r>
            <a:r>
              <a:rPr lang="en-US" dirty="0"/>
              <a:t> </a:t>
            </a:r>
            <a:r>
              <a:rPr lang="en-US" dirty="0" err="1"/>
              <a:t>en</a:t>
            </a:r>
            <a:r>
              <a:rPr lang="en-US" dirty="0"/>
              <a:t> la </a:t>
            </a:r>
            <a:r>
              <a:rPr lang="en-US" dirty="0" err="1"/>
              <a:t>nube</a:t>
            </a:r>
            <a:r>
              <a:rPr lang="en-US" dirty="0"/>
              <a:t> con </a:t>
            </a:r>
            <a:r>
              <a:rPr lang="en-US" dirty="0" err="1"/>
              <a:t>los</a:t>
            </a:r>
            <a:r>
              <a:rPr lang="en-US" dirty="0"/>
              <a:t> cambios </a:t>
            </a:r>
            <a:r>
              <a:rPr lang="en-US" dirty="0" err="1"/>
              <a:t>aplicados</a:t>
            </a:r>
            <a:endParaRPr lang="en-US" dirty="0"/>
          </a:p>
          <a:p>
            <a:endParaRPr lang="en-US" dirty="0"/>
          </a:p>
          <a:p>
            <a:r>
              <a:rPr lang="en-US" dirty="0"/>
              <a:t>git add – </a:t>
            </a:r>
            <a:r>
              <a:rPr lang="en-US" dirty="0" err="1"/>
              <a:t>pasa</a:t>
            </a:r>
            <a:r>
              <a:rPr lang="en-US" dirty="0"/>
              <a:t> </a:t>
            </a:r>
            <a:r>
              <a:rPr lang="en-US" dirty="0" err="1"/>
              <a:t>archivos</a:t>
            </a:r>
            <a:r>
              <a:rPr lang="en-US" dirty="0"/>
              <a:t> del WD al SA</a:t>
            </a:r>
          </a:p>
          <a:p>
            <a:r>
              <a:rPr lang="en-US" dirty="0"/>
              <a:t>git commit – </a:t>
            </a:r>
            <a:r>
              <a:rPr lang="en-US" dirty="0" err="1"/>
              <a:t>pasa</a:t>
            </a:r>
            <a:r>
              <a:rPr lang="en-US" dirty="0"/>
              <a:t> </a:t>
            </a:r>
            <a:r>
              <a:rPr lang="en-US" dirty="0" err="1"/>
              <a:t>archivos</a:t>
            </a:r>
            <a:r>
              <a:rPr lang="en-US" dirty="0"/>
              <a:t> de SA al Repo (crea primer snapshot)</a:t>
            </a:r>
          </a:p>
          <a:p>
            <a:r>
              <a:rPr lang="en-US" dirty="0"/>
              <a:t>git push – </a:t>
            </a:r>
            <a:r>
              <a:rPr lang="en-US" dirty="0" err="1"/>
              <a:t>confirma</a:t>
            </a:r>
            <a:r>
              <a:rPr lang="en-US" dirty="0"/>
              <a:t> </a:t>
            </a:r>
            <a:r>
              <a:rPr lang="en-US" dirty="0" err="1"/>
              <a:t>el</a:t>
            </a:r>
            <a:r>
              <a:rPr lang="en-US" dirty="0"/>
              <a:t> </a:t>
            </a:r>
            <a:r>
              <a:rPr lang="en-US" dirty="0" err="1"/>
              <a:t>pase</a:t>
            </a:r>
            <a:r>
              <a:rPr lang="en-US" dirty="0"/>
              <a:t> al Repo</a:t>
            </a:r>
          </a:p>
        </p:txBody>
      </p:sp>
      <p:sp>
        <p:nvSpPr>
          <p:cNvPr id="4" name="Slide Number Placeholder 3"/>
          <p:cNvSpPr>
            <a:spLocks noGrp="1"/>
          </p:cNvSpPr>
          <p:nvPr>
            <p:ph type="sldNum" sz="quarter" idx="5"/>
          </p:nvPr>
        </p:nvSpPr>
        <p:spPr/>
        <p:txBody>
          <a:bodyPr/>
          <a:lstStyle/>
          <a:p>
            <a:fld id="{EF71F860-387E-4364-91F2-FC94FC4D298C}" type="slidenum">
              <a:rPr lang="en-US" smtClean="0"/>
              <a:t>4</a:t>
            </a:fld>
            <a:endParaRPr lang="en-US"/>
          </a:p>
        </p:txBody>
      </p:sp>
    </p:spTree>
    <p:extLst>
      <p:ext uri="{BB962C8B-B14F-4D97-AF65-F5344CB8AC3E}">
        <p14:creationId xmlns:p14="http://schemas.microsoft.com/office/powerpoint/2010/main" val="158378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Git - Downloads (git-scm.com)</a:t>
            </a:r>
            <a:endParaRPr lang="en-US" dirty="0"/>
          </a:p>
        </p:txBody>
      </p:sp>
      <p:sp>
        <p:nvSpPr>
          <p:cNvPr id="4" name="Slide Number Placeholder 3"/>
          <p:cNvSpPr>
            <a:spLocks noGrp="1"/>
          </p:cNvSpPr>
          <p:nvPr>
            <p:ph type="sldNum" sz="quarter" idx="5"/>
          </p:nvPr>
        </p:nvSpPr>
        <p:spPr/>
        <p:txBody>
          <a:bodyPr/>
          <a:lstStyle/>
          <a:p>
            <a:fld id="{EF71F860-387E-4364-91F2-FC94FC4D298C}" type="slidenum">
              <a:rPr lang="en-US" smtClean="0"/>
              <a:t>5</a:t>
            </a:fld>
            <a:endParaRPr lang="en-US"/>
          </a:p>
        </p:txBody>
      </p:sp>
    </p:spTree>
    <p:extLst>
      <p:ext uri="{BB962C8B-B14F-4D97-AF65-F5344CB8AC3E}">
        <p14:creationId xmlns:p14="http://schemas.microsoft.com/office/powerpoint/2010/main" val="145901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Git - Downloads (git-scm.com)</a:t>
            </a:r>
            <a:endParaRPr lang="en-US" dirty="0"/>
          </a:p>
        </p:txBody>
      </p:sp>
      <p:sp>
        <p:nvSpPr>
          <p:cNvPr id="4" name="Slide Number Placeholder 3"/>
          <p:cNvSpPr>
            <a:spLocks noGrp="1"/>
          </p:cNvSpPr>
          <p:nvPr>
            <p:ph type="sldNum" sz="quarter" idx="5"/>
          </p:nvPr>
        </p:nvSpPr>
        <p:spPr/>
        <p:txBody>
          <a:bodyPr/>
          <a:lstStyle/>
          <a:p>
            <a:fld id="{EF71F860-387E-4364-91F2-FC94FC4D298C}" type="slidenum">
              <a:rPr lang="en-US" smtClean="0"/>
              <a:t>6</a:t>
            </a:fld>
            <a:endParaRPr lang="en-US"/>
          </a:p>
        </p:txBody>
      </p:sp>
    </p:spTree>
    <p:extLst>
      <p:ext uri="{BB962C8B-B14F-4D97-AF65-F5344CB8AC3E}">
        <p14:creationId xmlns:p14="http://schemas.microsoft.com/office/powerpoint/2010/main" val="262307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7/21/2022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7730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7/21/2022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1094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7/21/2022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826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7/21/2022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734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7/21/2022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3485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7/21/2022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45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7/21/2022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4873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7/21/2022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4838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7/21/2022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68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7/21/2022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9180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7/21/2022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1034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7/21/2022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1173423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3"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39" name="Freeform: Shape 1038">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5" name="Freeform: Shape 1039">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7" name="Freeform: Shape 1041">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045" name="Oval 1044">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047" name="Rectangle 1046">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9" name="Graphic 4">
            <a:extLst>
              <a:ext uri="{FF2B5EF4-FFF2-40B4-BE49-F238E27FC236}">
                <a16:creationId xmlns:a16="http://schemas.microsoft.com/office/drawing/2014/main" id="{811A993A-52C8-4BC6-BFBC-62C21A66A3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52429" y="1191253"/>
            <a:ext cx="1517427" cy="1517433"/>
            <a:chOff x="5829300" y="3162300"/>
            <a:chExt cx="532256" cy="532257"/>
          </a:xfrm>
          <a:solidFill>
            <a:schemeClr val="tx1"/>
          </a:solidFill>
        </p:grpSpPr>
        <p:sp>
          <p:nvSpPr>
            <p:cNvPr id="1071" name="Freeform: Shape 1049">
              <a:extLst>
                <a:ext uri="{FF2B5EF4-FFF2-40B4-BE49-F238E27FC236}">
                  <a16:creationId xmlns:a16="http://schemas.microsoft.com/office/drawing/2014/main" id="{E7EE599A-6CA0-4BAE-9FE4-66A13557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26CA298D-E89C-4DD9-BC1E-85D6D271B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C842847C-3D21-4D7B-83EE-69306D568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9168A295-1E14-4EB6-B4A5-3B260610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68DE5630-9650-46DF-9B28-7C88B9FF8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DADAFEBF-A533-43D8-91D3-4F73B51BE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FBA43A2C-8819-4220-A7FA-C12A30AD8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3F4F4521-2962-4E10-A9CC-AA2A6DA36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89A12088-833B-41BB-A044-DFAE5F562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2EA73B4D-E5FD-4DB1-A1FB-633E4C349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4146519D-F64D-4B51-95AD-81568D162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E579C974-C459-4F1D-920C-4DDFEB648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3C079155-A959-450B-ACA3-D37017E30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1064" name="Freeform: Shape 1063">
            <a:extLst>
              <a:ext uri="{FF2B5EF4-FFF2-40B4-BE49-F238E27FC236}">
                <a16:creationId xmlns:a16="http://schemas.microsoft.com/office/drawing/2014/main" id="{8EFA3AE2-4D79-490F-B649-047F36E56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37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066" name="Freeform: Shape 1065">
            <a:extLst>
              <a:ext uri="{FF2B5EF4-FFF2-40B4-BE49-F238E27FC236}">
                <a16:creationId xmlns:a16="http://schemas.microsoft.com/office/drawing/2014/main" id="{AF1F73C6-5691-4700-AFC4-DA366039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34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1068" name="Group 1067">
            <a:extLst>
              <a:ext uri="{FF2B5EF4-FFF2-40B4-BE49-F238E27FC236}">
                <a16:creationId xmlns:a16="http://schemas.microsoft.com/office/drawing/2014/main" id="{56F9D4BC-F300-47FA-BC0D-DD9EF194B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8157" y="706359"/>
            <a:ext cx="9630666" cy="5441743"/>
            <a:chOff x="1280667" y="677669"/>
            <a:chExt cx="9857233" cy="5651056"/>
          </a:xfrm>
        </p:grpSpPr>
        <p:sp>
          <p:nvSpPr>
            <p:cNvPr id="1069" name="Rectangle 1068">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A hacker is demanding ransom for hundreds of stolen Git code ...">
            <a:extLst>
              <a:ext uri="{FF2B5EF4-FFF2-40B4-BE49-F238E27FC236}">
                <a16:creationId xmlns:a16="http://schemas.microsoft.com/office/drawing/2014/main" id="{0D5BE507-654A-95CF-AD66-97755FA124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40" r="1" b="5191"/>
          <a:stretch/>
        </p:blipFill>
        <p:spPr bwMode="auto">
          <a:xfrm>
            <a:off x="1336020" y="550211"/>
            <a:ext cx="9630666" cy="54172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08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956A-85D6-18FA-AF63-A2E13CA8DC50}"/>
              </a:ext>
            </a:extLst>
          </p:cNvPr>
          <p:cNvSpPr>
            <a:spLocks noGrp="1"/>
          </p:cNvSpPr>
          <p:nvPr>
            <p:ph type="title"/>
          </p:nvPr>
        </p:nvSpPr>
        <p:spPr/>
        <p:txBody>
          <a:bodyPr/>
          <a:lstStyle/>
          <a:p>
            <a:r>
              <a:rPr lang="en-US" b="1" dirty="0"/>
              <a:t>¿Qué es?</a:t>
            </a:r>
          </a:p>
        </p:txBody>
      </p:sp>
      <p:sp>
        <p:nvSpPr>
          <p:cNvPr id="3" name="Content Placeholder 2">
            <a:extLst>
              <a:ext uri="{FF2B5EF4-FFF2-40B4-BE49-F238E27FC236}">
                <a16:creationId xmlns:a16="http://schemas.microsoft.com/office/drawing/2014/main" id="{B22A491E-7A1D-5F83-4B7C-13D86D89CD10}"/>
              </a:ext>
            </a:extLst>
          </p:cNvPr>
          <p:cNvSpPr>
            <a:spLocks noGrp="1"/>
          </p:cNvSpPr>
          <p:nvPr>
            <p:ph idx="1"/>
          </p:nvPr>
        </p:nvSpPr>
        <p:spPr>
          <a:xfrm>
            <a:off x="838200" y="1559837"/>
            <a:ext cx="10515600" cy="1325563"/>
          </a:xfrm>
        </p:spPr>
        <p:txBody>
          <a:bodyPr>
            <a:normAutofit/>
          </a:bodyPr>
          <a:lstStyle/>
          <a:p>
            <a:pPr algn="just">
              <a:lnSpc>
                <a:spcPct val="150000"/>
              </a:lnSpc>
            </a:pPr>
            <a:r>
              <a:rPr lang="es-ES" sz="2400" dirty="0"/>
              <a:t>Es una herramienta que realiza una función del control de versiones de código de forma distribuida.</a:t>
            </a:r>
          </a:p>
        </p:txBody>
      </p:sp>
      <p:pic>
        <p:nvPicPr>
          <p:cNvPr id="2050" name="Picture 2">
            <a:extLst>
              <a:ext uri="{FF2B5EF4-FFF2-40B4-BE49-F238E27FC236}">
                <a16:creationId xmlns:a16="http://schemas.microsoft.com/office/drawing/2014/main" id="{BE5E5025-0784-2B51-E16D-778E447FD1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77" t="12122" r="5351" b="8606"/>
          <a:stretch/>
        </p:blipFill>
        <p:spPr bwMode="auto">
          <a:xfrm>
            <a:off x="2202872" y="2759275"/>
            <a:ext cx="7786255" cy="397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0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64EE-E1F9-D4B8-0576-28EF3AD38235}"/>
              </a:ext>
            </a:extLst>
          </p:cNvPr>
          <p:cNvSpPr>
            <a:spLocks noGrp="1"/>
          </p:cNvSpPr>
          <p:nvPr>
            <p:ph type="title"/>
          </p:nvPr>
        </p:nvSpPr>
        <p:spPr/>
        <p:txBody>
          <a:bodyPr/>
          <a:lstStyle/>
          <a:p>
            <a:r>
              <a:rPr lang="en-US" b="1" dirty="0"/>
              <a:t>¿Qué es?</a:t>
            </a:r>
            <a:endParaRPr lang="en-US" dirty="0"/>
          </a:p>
        </p:txBody>
      </p:sp>
      <p:pic>
        <p:nvPicPr>
          <p:cNvPr id="3074" name="Picture 2" descr="Git stores data as snapshots of the project over time.">
            <a:extLst>
              <a:ext uri="{FF2B5EF4-FFF2-40B4-BE49-F238E27FC236}">
                <a16:creationId xmlns:a16="http://schemas.microsoft.com/office/drawing/2014/main" id="{1E3505B2-E2A3-60F9-D4F4-9A5267021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79" y="1818783"/>
            <a:ext cx="10777841" cy="410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09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1567-66FF-669C-9D10-ADA763279891}"/>
              </a:ext>
            </a:extLst>
          </p:cNvPr>
          <p:cNvSpPr>
            <a:spLocks noGrp="1"/>
          </p:cNvSpPr>
          <p:nvPr>
            <p:ph type="title"/>
          </p:nvPr>
        </p:nvSpPr>
        <p:spPr/>
        <p:txBody>
          <a:bodyPr/>
          <a:lstStyle/>
          <a:p>
            <a:r>
              <a:rPr lang="es-CR" b="1" dirty="0"/>
              <a:t>Comando</a:t>
            </a:r>
            <a:r>
              <a:rPr lang="en-US" b="1" dirty="0"/>
              <a:t> </a:t>
            </a:r>
            <a:r>
              <a:rPr lang="es-CR" b="1" dirty="0"/>
              <a:t>básicos</a:t>
            </a:r>
          </a:p>
        </p:txBody>
      </p:sp>
      <p:sp>
        <p:nvSpPr>
          <p:cNvPr id="3" name="Content Placeholder 2">
            <a:extLst>
              <a:ext uri="{FF2B5EF4-FFF2-40B4-BE49-F238E27FC236}">
                <a16:creationId xmlns:a16="http://schemas.microsoft.com/office/drawing/2014/main" id="{A48C104E-3F99-33D4-A772-B232452370E7}"/>
              </a:ext>
            </a:extLst>
          </p:cNvPr>
          <p:cNvSpPr>
            <a:spLocks noGrp="1"/>
          </p:cNvSpPr>
          <p:nvPr>
            <p:ph idx="1"/>
          </p:nvPr>
        </p:nvSpPr>
        <p:spPr>
          <a:xfrm>
            <a:off x="838200" y="1825625"/>
            <a:ext cx="3087414" cy="4351338"/>
          </a:xfrm>
        </p:spPr>
        <p:txBody>
          <a:bodyPr/>
          <a:lstStyle/>
          <a:p>
            <a:r>
              <a:rPr lang="en-US" dirty="0"/>
              <a:t>git </a:t>
            </a:r>
            <a:r>
              <a:rPr lang="en-US" dirty="0" err="1"/>
              <a:t>init</a:t>
            </a:r>
            <a:endParaRPr lang="en-US" dirty="0"/>
          </a:p>
          <a:p>
            <a:r>
              <a:rPr lang="en-US" dirty="0"/>
              <a:t>git add &lt;file&gt;</a:t>
            </a:r>
          </a:p>
          <a:p>
            <a:r>
              <a:rPr lang="en-US" dirty="0"/>
              <a:t>git status</a:t>
            </a:r>
          </a:p>
          <a:p>
            <a:r>
              <a:rPr lang="en-US" dirty="0"/>
              <a:t>git commit</a:t>
            </a:r>
          </a:p>
          <a:p>
            <a:r>
              <a:rPr lang="en-US" dirty="0"/>
              <a:t>git push</a:t>
            </a:r>
          </a:p>
          <a:p>
            <a:r>
              <a:rPr lang="en-US" dirty="0"/>
              <a:t>git pull</a:t>
            </a:r>
          </a:p>
          <a:p>
            <a:r>
              <a:rPr lang="en-US" dirty="0"/>
              <a:t>git clone</a:t>
            </a:r>
          </a:p>
        </p:txBody>
      </p:sp>
      <p:graphicFrame>
        <p:nvGraphicFramePr>
          <p:cNvPr id="6" name="Diagram 5">
            <a:extLst>
              <a:ext uri="{FF2B5EF4-FFF2-40B4-BE49-F238E27FC236}">
                <a16:creationId xmlns:a16="http://schemas.microsoft.com/office/drawing/2014/main" id="{CBE10A11-2D79-6785-E3F3-851C881DC684}"/>
              </a:ext>
            </a:extLst>
          </p:cNvPr>
          <p:cNvGraphicFramePr/>
          <p:nvPr>
            <p:extLst>
              <p:ext uri="{D42A27DB-BD31-4B8C-83A1-F6EECF244321}">
                <p14:modId xmlns:p14="http://schemas.microsoft.com/office/powerpoint/2010/main" val="2813566208"/>
              </p:ext>
            </p:extLst>
          </p:nvPr>
        </p:nvGraphicFramePr>
        <p:xfrm>
          <a:off x="3925614" y="1825625"/>
          <a:ext cx="730118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814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Freeform: Shape 21">
            <a:extLst>
              <a:ext uri="{FF2B5EF4-FFF2-40B4-BE49-F238E27FC236}">
                <a16:creationId xmlns:a16="http://schemas.microsoft.com/office/drawing/2014/main" id="{42B987A8-3C5A-4495-85A2-B7BBC3EAC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B32CDD2-9715-425B-9CCC-CF8CE92BE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Freeform: Shape 29">
            <a:extLst>
              <a:ext uri="{FF2B5EF4-FFF2-40B4-BE49-F238E27FC236}">
                <a16:creationId xmlns:a16="http://schemas.microsoft.com/office/drawing/2014/main" id="{EB013C47-A4B4-4108-87AF-82C5CD7DF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Graphic 212">
            <a:extLst>
              <a:ext uri="{FF2B5EF4-FFF2-40B4-BE49-F238E27FC236}">
                <a16:creationId xmlns:a16="http://schemas.microsoft.com/office/drawing/2014/main" id="{BC8E4194-D60D-466F-B2E4-E0A0C145F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Title 3">
            <a:extLst>
              <a:ext uri="{FF2B5EF4-FFF2-40B4-BE49-F238E27FC236}">
                <a16:creationId xmlns:a16="http://schemas.microsoft.com/office/drawing/2014/main" id="{68EBA9B6-4C8A-34C7-C91C-AC6E2452679A}"/>
              </a:ext>
            </a:extLst>
          </p:cNvPr>
          <p:cNvSpPr>
            <a:spLocks noGrp="1"/>
          </p:cNvSpPr>
          <p:nvPr>
            <p:ph type="title"/>
          </p:nvPr>
        </p:nvSpPr>
        <p:spPr>
          <a:xfrm>
            <a:off x="2886764" y="3041013"/>
            <a:ext cx="6418471" cy="1035527"/>
          </a:xfrm>
        </p:spPr>
        <p:txBody>
          <a:bodyPr vert="horz" lIns="91440" tIns="45720" rIns="91440" bIns="45720" rtlCol="0" anchor="b">
            <a:normAutofit/>
          </a:bodyPr>
          <a:lstStyle/>
          <a:p>
            <a:pPr algn="ctr"/>
            <a:r>
              <a:rPr lang="en-US" sz="5100" b="1" kern="1200" cap="all" spc="1500" baseline="0" dirty="0">
                <a:solidFill>
                  <a:schemeClr val="tx1"/>
                </a:solidFill>
                <a:latin typeface="+mj-lt"/>
                <a:ea typeface="Source Sans Pro SemiBold" panose="020B0603030403020204" pitchFamily="34" charset="0"/>
                <a:cs typeface="+mj-cs"/>
              </a:rPr>
              <a:t>Instalación</a:t>
            </a:r>
          </a:p>
        </p:txBody>
      </p:sp>
      <p:sp>
        <p:nvSpPr>
          <p:cNvPr id="38" name="Freeform: Shape 3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4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1751" y="5783167"/>
            <a:ext cx="1054466" cy="469689"/>
            <a:chOff x="9841624" y="4115729"/>
            <a:chExt cx="602169" cy="268223"/>
          </a:xfrm>
          <a:solidFill>
            <a:schemeClr val="tx1"/>
          </a:solidFill>
        </p:grpSpPr>
        <p:sp>
          <p:nvSpPr>
            <p:cNvPr id="43" name="Freeform: Shape 4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581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BA9B6-4C8A-34C7-C91C-AC6E2452679A}"/>
              </a:ext>
            </a:extLst>
          </p:cNvPr>
          <p:cNvSpPr>
            <a:spLocks noGrp="1"/>
          </p:cNvSpPr>
          <p:nvPr>
            <p:ph type="title"/>
          </p:nvPr>
        </p:nvSpPr>
        <p:spPr>
          <a:xfrm>
            <a:off x="838200" y="1932668"/>
            <a:ext cx="10515600" cy="1325563"/>
          </a:xfrm>
        </p:spPr>
        <p:txBody>
          <a:bodyPr vert="horz" lIns="91440" tIns="45720" rIns="91440" bIns="45720" rtlCol="0" anchor="b">
            <a:normAutofit/>
          </a:bodyPr>
          <a:lstStyle/>
          <a:p>
            <a:pPr algn="ctr"/>
            <a:r>
              <a:rPr lang="en-US" sz="6000" b="1" kern="1200" cap="all" spc="1500" baseline="0" dirty="0" err="1">
                <a:solidFill>
                  <a:schemeClr val="tx1"/>
                </a:solidFill>
                <a:latin typeface="+mj-lt"/>
                <a:ea typeface="Source Sans Pro SemiBold" panose="020B0603030403020204" pitchFamily="34" charset="0"/>
                <a:cs typeface="+mj-cs"/>
              </a:rPr>
              <a:t>Práctica</a:t>
            </a:r>
            <a:endParaRPr lang="en-US" sz="6000" b="1" kern="1200" cap="all" spc="1500" baseline="0" dirty="0">
              <a:solidFill>
                <a:schemeClr val="tx1"/>
              </a:solidFill>
              <a:latin typeface="+mj-lt"/>
              <a:ea typeface="Source Sans Pro SemiBold" panose="020B0603030403020204" pitchFamily="34" charset="0"/>
              <a:cs typeface="+mj-cs"/>
            </a:endParaRPr>
          </a:p>
        </p:txBody>
      </p:sp>
      <p:pic>
        <p:nvPicPr>
          <p:cNvPr id="4100" name="Picture 4" descr="Work Work Work Busy GIF - WorkWorkWork Busy Typing - Discover &amp; Share GIFs">
            <a:extLst>
              <a:ext uri="{FF2B5EF4-FFF2-40B4-BE49-F238E27FC236}">
                <a16:creationId xmlns:a16="http://schemas.microsoft.com/office/drawing/2014/main" id="{D9712717-562D-A691-5508-6AB7FEE30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3258231"/>
            <a:ext cx="4743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795086"/>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258</Words>
  <Application>Microsoft Office PowerPoint</Application>
  <PresentationFormat>Widescreen</PresentationFormat>
  <Paragraphs>35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Source Sans Pro</vt:lpstr>
      <vt:lpstr>FunkyShapesVTI</vt:lpstr>
      <vt:lpstr>PowerPoint Presentation</vt:lpstr>
      <vt:lpstr>¿Qué es?</vt:lpstr>
      <vt:lpstr>¿Qué es?</vt:lpstr>
      <vt:lpstr>Comando básicos</vt:lpstr>
      <vt:lpstr>Instalación</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Charris Bueno</dc:creator>
  <cp:lastModifiedBy>Angela Charris Bueno</cp:lastModifiedBy>
  <cp:revision>5</cp:revision>
  <dcterms:created xsi:type="dcterms:W3CDTF">2022-07-21T20:28:13Z</dcterms:created>
  <dcterms:modified xsi:type="dcterms:W3CDTF">2022-07-21T22:14:36Z</dcterms:modified>
</cp:coreProperties>
</file>