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1.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sldIdLst>
    <p:sldId id="256" r:id="rId2"/>
    <p:sldId id="264" r:id="rId3"/>
    <p:sldId id="267" r:id="rId4"/>
    <p:sldId id="280" r:id="rId5"/>
    <p:sldId id="268" r:id="rId6"/>
    <p:sldId id="269" r:id="rId7"/>
    <p:sldId id="257" r:id="rId8"/>
    <p:sldId id="265" r:id="rId9"/>
    <p:sldId id="277" r:id="rId10"/>
    <p:sldId id="270" r:id="rId11"/>
    <p:sldId id="281" r:id="rId12"/>
    <p:sldId id="282" r:id="rId13"/>
    <p:sldId id="283" r:id="rId14"/>
    <p:sldId id="284" r:id="rId15"/>
    <p:sldId id="285" r:id="rId16"/>
    <p:sldId id="258" r:id="rId17"/>
    <p:sldId id="259" r:id="rId18"/>
    <p:sldId id="261" r:id="rId19"/>
    <p:sldId id="260" r:id="rId20"/>
    <p:sldId id="286" r:id="rId21"/>
    <p:sldId id="262" r:id="rId22"/>
    <p:sldId id="263" r:id="rId23"/>
    <p:sldId id="287" r:id="rId24"/>
    <p:sldId id="288" r:id="rId25"/>
    <p:sldId id="292" r:id="rId26"/>
    <p:sldId id="266" r:id="rId27"/>
    <p:sldId id="290" r:id="rId28"/>
    <p:sldId id="291" r:id="rId29"/>
    <p:sldId id="293" r:id="rId30"/>
    <p:sldId id="274" r:id="rId31"/>
    <p:sldId id="294" r:id="rId32"/>
    <p:sldId id="295" r:id="rId33"/>
    <p:sldId id="299" r:id="rId34"/>
    <p:sldId id="296" r:id="rId35"/>
    <p:sldId id="300" r:id="rId36"/>
    <p:sldId id="302" r:id="rId37"/>
    <p:sldId id="301" r:id="rId38"/>
    <p:sldId id="303" r:id="rId39"/>
    <p:sldId id="305" r:id="rId40"/>
    <p:sldId id="304" r:id="rId41"/>
    <p:sldId id="306" r:id="rId42"/>
    <p:sldId id="307" r:id="rId43"/>
    <p:sldId id="308" r:id="rId44"/>
    <p:sldId id="309" r:id="rId45"/>
    <p:sldId id="310" r:id="rId46"/>
    <p:sldId id="289" r:id="rId47"/>
    <p:sldId id="311" r:id="rId48"/>
    <p:sldId id="312" r:id="rId49"/>
    <p:sldId id="313" r:id="rId50"/>
    <p:sldId id="314" r:id="rId51"/>
    <p:sldId id="315" r:id="rId52"/>
    <p:sldId id="316" r:id="rId53"/>
    <p:sldId id="317" r:id="rId54"/>
    <p:sldId id="318" r:id="rId55"/>
    <p:sldId id="319" r:id="rId56"/>
    <p:sldId id="320" r:id="rId57"/>
    <p:sldId id="32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7B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03EBD7-409C-4E16-AFE5-0E5B7FBEBBC4}" v="566" dt="2022-06-24T16:41:43.6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946" autoAdjust="0"/>
  </p:normalViewPr>
  <p:slideViewPr>
    <p:cSldViewPr snapToGrid="0">
      <p:cViewPr varScale="1">
        <p:scale>
          <a:sx n="96" d="100"/>
          <a:sy n="96" d="100"/>
        </p:scale>
        <p:origin x="11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ris Bueno, Angela" userId="b8232014-281c-4726-a39a-713153e80496" providerId="ADAL" clId="{4803EBD7-409C-4E16-AFE5-0E5B7FBEBBC4}"/>
    <pc:docChg chg="undo custSel addSld delSld modSld sldOrd">
      <pc:chgData name="Charris Bueno, Angela" userId="b8232014-281c-4726-a39a-713153e80496" providerId="ADAL" clId="{4803EBD7-409C-4E16-AFE5-0E5B7FBEBBC4}" dt="2022-06-24T16:42:26.296" v="5725" actId="403"/>
      <pc:docMkLst>
        <pc:docMk/>
      </pc:docMkLst>
      <pc:sldChg chg="addSp delSp modSp add mod setBg modNotesTx">
        <pc:chgData name="Charris Bueno, Angela" userId="b8232014-281c-4726-a39a-713153e80496" providerId="ADAL" clId="{4803EBD7-409C-4E16-AFE5-0E5B7FBEBBC4}" dt="2022-05-06T14:43:01.169" v="896" actId="12"/>
        <pc:sldMkLst>
          <pc:docMk/>
          <pc:sldMk cId="1116994148" sldId="258"/>
        </pc:sldMkLst>
        <pc:spChg chg="mod">
          <ac:chgData name="Charris Bueno, Angela" userId="b8232014-281c-4726-a39a-713153e80496" providerId="ADAL" clId="{4803EBD7-409C-4E16-AFE5-0E5B7FBEBBC4}" dt="2022-05-05T22:20:31.994" v="342" actId="26606"/>
          <ac:spMkLst>
            <pc:docMk/>
            <pc:sldMk cId="1116994148" sldId="258"/>
            <ac:spMk id="2" creationId="{58F02AB5-9A8D-44C3-93AC-B62DB340A058}"/>
          </ac:spMkLst>
        </pc:spChg>
        <pc:spChg chg="mod ord">
          <ac:chgData name="Charris Bueno, Angela" userId="b8232014-281c-4726-a39a-713153e80496" providerId="ADAL" clId="{4803EBD7-409C-4E16-AFE5-0E5B7FBEBBC4}" dt="2022-05-05T22:20:31.994" v="342" actId="26606"/>
          <ac:spMkLst>
            <pc:docMk/>
            <pc:sldMk cId="1116994148" sldId="258"/>
            <ac:spMk id="3" creationId="{22046145-0CE3-4D0C-9688-D6AC8D33DC2B}"/>
          </ac:spMkLst>
        </pc:spChg>
        <pc:spChg chg="add del">
          <ac:chgData name="Charris Bueno, Angela" userId="b8232014-281c-4726-a39a-713153e80496" providerId="ADAL" clId="{4803EBD7-409C-4E16-AFE5-0E5B7FBEBBC4}" dt="2022-05-05T22:20:31.994" v="342" actId="26606"/>
          <ac:spMkLst>
            <pc:docMk/>
            <pc:sldMk cId="1116994148" sldId="258"/>
            <ac:spMk id="12" creationId="{C4E4288A-DFC8-40A2-90E5-70E851A933AD}"/>
          </ac:spMkLst>
        </pc:spChg>
        <pc:spChg chg="add del">
          <ac:chgData name="Charris Bueno, Angela" userId="b8232014-281c-4726-a39a-713153e80496" providerId="ADAL" clId="{4803EBD7-409C-4E16-AFE5-0E5B7FBEBBC4}" dt="2022-05-05T22:20:31.994" v="342" actId="26606"/>
          <ac:spMkLst>
            <pc:docMk/>
            <pc:sldMk cId="1116994148" sldId="258"/>
            <ac:spMk id="18" creationId="{BD2BFF02-DF78-4F07-B176-52514E13127D}"/>
          </ac:spMkLst>
        </pc:spChg>
        <pc:spChg chg="add del">
          <ac:chgData name="Charris Bueno, Angela" userId="b8232014-281c-4726-a39a-713153e80496" providerId="ADAL" clId="{4803EBD7-409C-4E16-AFE5-0E5B7FBEBBC4}" dt="2022-05-05T22:20:31.994" v="342" actId="26606"/>
          <ac:spMkLst>
            <pc:docMk/>
            <pc:sldMk cId="1116994148" sldId="258"/>
            <ac:spMk id="20" creationId="{0DB06EAB-7D8C-403A-86C5-B5FD79A13650}"/>
          </ac:spMkLst>
        </pc:spChg>
        <pc:grpChg chg="add del">
          <ac:chgData name="Charris Bueno, Angela" userId="b8232014-281c-4726-a39a-713153e80496" providerId="ADAL" clId="{4803EBD7-409C-4E16-AFE5-0E5B7FBEBBC4}" dt="2022-05-05T22:20:31.994" v="342" actId="26606"/>
          <ac:grpSpMkLst>
            <pc:docMk/>
            <pc:sldMk cId="1116994148" sldId="258"/>
            <ac:grpSpMk id="14" creationId="{B63C2D82-D4FA-4A37-BB01-1E7B21E4FF20}"/>
          </ac:grpSpMkLst>
        </pc:grpChg>
        <pc:picChg chg="del">
          <ac:chgData name="Charris Bueno, Angela" userId="b8232014-281c-4726-a39a-713153e80496" providerId="ADAL" clId="{4803EBD7-409C-4E16-AFE5-0E5B7FBEBBC4}" dt="2022-05-05T22:07:52.480" v="321" actId="478"/>
          <ac:picMkLst>
            <pc:docMk/>
            <pc:sldMk cId="1116994148" sldId="258"/>
            <ac:picMk id="5" creationId="{20BE5C14-118A-4235-93EC-B0C0309D9A44}"/>
          </ac:picMkLst>
        </pc:picChg>
        <pc:picChg chg="add del mod">
          <ac:chgData name="Charris Bueno, Angela" userId="b8232014-281c-4726-a39a-713153e80496" providerId="ADAL" clId="{4803EBD7-409C-4E16-AFE5-0E5B7FBEBBC4}" dt="2022-05-05T22:21:53.472" v="360" actId="478"/>
          <ac:picMkLst>
            <pc:docMk/>
            <pc:sldMk cId="1116994148" sldId="258"/>
            <ac:picMk id="6" creationId="{C6C1B6C0-AB54-4B99-928F-ADA312FD3309}"/>
          </ac:picMkLst>
        </pc:picChg>
        <pc:picChg chg="add mod ord">
          <ac:chgData name="Charris Bueno, Angela" userId="b8232014-281c-4726-a39a-713153e80496" providerId="ADAL" clId="{4803EBD7-409C-4E16-AFE5-0E5B7FBEBBC4}" dt="2022-05-05T22:21:01.905" v="352" actId="1076"/>
          <ac:picMkLst>
            <pc:docMk/>
            <pc:sldMk cId="1116994148" sldId="258"/>
            <ac:picMk id="7" creationId="{F2D9FE04-DFCE-4EB2-AB5B-2E0452873094}"/>
          </ac:picMkLst>
        </pc:picChg>
        <pc:picChg chg="add mod">
          <ac:chgData name="Charris Bueno, Angela" userId="b8232014-281c-4726-a39a-713153e80496" providerId="ADAL" clId="{4803EBD7-409C-4E16-AFE5-0E5B7FBEBBC4}" dt="2022-05-05T22:22:12.020" v="364" actId="1076"/>
          <ac:picMkLst>
            <pc:docMk/>
            <pc:sldMk cId="1116994148" sldId="258"/>
            <ac:picMk id="9" creationId="{440DA361-67E3-4406-A48F-73D405F77A6B}"/>
          </ac:picMkLst>
        </pc:picChg>
      </pc:sldChg>
      <pc:sldChg chg="addSp delSp modSp add mod modNotesTx">
        <pc:chgData name="Charris Bueno, Angela" userId="b8232014-281c-4726-a39a-713153e80496" providerId="ADAL" clId="{4803EBD7-409C-4E16-AFE5-0E5B7FBEBBC4}" dt="2022-05-06T14:43:23.889" v="900" actId="20577"/>
        <pc:sldMkLst>
          <pc:docMk/>
          <pc:sldMk cId="2587977445" sldId="259"/>
        </pc:sldMkLst>
        <pc:spChg chg="mod">
          <ac:chgData name="Charris Bueno, Angela" userId="b8232014-281c-4726-a39a-713153e80496" providerId="ADAL" clId="{4803EBD7-409C-4E16-AFE5-0E5B7FBEBBC4}" dt="2022-05-05T04:03:22.693" v="270" actId="207"/>
          <ac:spMkLst>
            <pc:docMk/>
            <pc:sldMk cId="2587977445" sldId="259"/>
            <ac:spMk id="2" creationId="{58F02AB5-9A8D-44C3-93AC-B62DB340A058}"/>
          </ac:spMkLst>
        </pc:spChg>
        <pc:spChg chg="mod">
          <ac:chgData name="Charris Bueno, Angela" userId="b8232014-281c-4726-a39a-713153e80496" providerId="ADAL" clId="{4803EBD7-409C-4E16-AFE5-0E5B7FBEBBC4}" dt="2022-05-05T22:17:53.977" v="334" actId="20577"/>
          <ac:spMkLst>
            <pc:docMk/>
            <pc:sldMk cId="2587977445" sldId="259"/>
            <ac:spMk id="3" creationId="{22046145-0CE3-4D0C-9688-D6AC8D33DC2B}"/>
          </ac:spMkLst>
        </pc:spChg>
        <pc:picChg chg="add mod modCrop">
          <ac:chgData name="Charris Bueno, Angela" userId="b8232014-281c-4726-a39a-713153e80496" providerId="ADAL" clId="{4803EBD7-409C-4E16-AFE5-0E5B7FBEBBC4}" dt="2022-05-05T22:22:36.169" v="370" actId="1076"/>
          <ac:picMkLst>
            <pc:docMk/>
            <pc:sldMk cId="2587977445" sldId="259"/>
            <ac:picMk id="5" creationId="{F9410BD3-F9D4-42FF-8E7D-F8A4ED408B5A}"/>
          </ac:picMkLst>
        </pc:picChg>
        <pc:picChg chg="del mod">
          <ac:chgData name="Charris Bueno, Angela" userId="b8232014-281c-4726-a39a-713153e80496" providerId="ADAL" clId="{4803EBD7-409C-4E16-AFE5-0E5B7FBEBBC4}" dt="2022-05-05T22:21:13.767" v="354" actId="478"/>
          <ac:picMkLst>
            <pc:docMk/>
            <pc:sldMk cId="2587977445" sldId="259"/>
            <ac:picMk id="6" creationId="{77F4CDD9-2197-42ED-8D6C-DF2BF8655D4D}"/>
          </ac:picMkLst>
        </pc:picChg>
        <pc:picChg chg="add del mod">
          <ac:chgData name="Charris Bueno, Angela" userId="b8232014-281c-4726-a39a-713153e80496" providerId="ADAL" clId="{4803EBD7-409C-4E16-AFE5-0E5B7FBEBBC4}" dt="2022-05-05T22:22:37.395" v="371"/>
          <ac:picMkLst>
            <pc:docMk/>
            <pc:sldMk cId="2587977445" sldId="259"/>
            <ac:picMk id="1026" creationId="{F16FD2E2-9FC7-434B-B86D-6352CABED837}"/>
          </ac:picMkLst>
        </pc:picChg>
        <pc:picChg chg="add mod">
          <ac:chgData name="Charris Bueno, Angela" userId="b8232014-281c-4726-a39a-713153e80496" providerId="ADAL" clId="{4803EBD7-409C-4E16-AFE5-0E5B7FBEBBC4}" dt="2022-05-05T22:22:48.337" v="377" actId="1076"/>
          <ac:picMkLst>
            <pc:docMk/>
            <pc:sldMk cId="2587977445" sldId="259"/>
            <ac:picMk id="1028" creationId="{3C42898C-A271-471E-A109-C8FA964056A0}"/>
          </ac:picMkLst>
        </pc:picChg>
      </pc:sldChg>
      <pc:sldChg chg="addSp modSp add mod modNotesTx">
        <pc:chgData name="Charris Bueno, Angela" userId="b8232014-281c-4726-a39a-713153e80496" providerId="ADAL" clId="{4803EBD7-409C-4E16-AFE5-0E5B7FBEBBC4}" dt="2022-05-06T14:43:59.392" v="904" actId="20577"/>
        <pc:sldMkLst>
          <pc:docMk/>
          <pc:sldMk cId="3725655353" sldId="260"/>
        </pc:sldMkLst>
        <pc:spChg chg="mod">
          <ac:chgData name="Charris Bueno, Angela" userId="b8232014-281c-4726-a39a-713153e80496" providerId="ADAL" clId="{4803EBD7-409C-4E16-AFE5-0E5B7FBEBBC4}" dt="2022-05-05T04:03:30.305" v="271" actId="207"/>
          <ac:spMkLst>
            <pc:docMk/>
            <pc:sldMk cId="3725655353" sldId="260"/>
            <ac:spMk id="2" creationId="{58F02AB5-9A8D-44C3-93AC-B62DB340A058}"/>
          </ac:spMkLst>
        </pc:spChg>
        <pc:spChg chg="mod">
          <ac:chgData name="Charris Bueno, Angela" userId="b8232014-281c-4726-a39a-713153e80496" providerId="ADAL" clId="{4803EBD7-409C-4E16-AFE5-0E5B7FBEBBC4}" dt="2022-05-06T03:32:17.086" v="429" actId="20577"/>
          <ac:spMkLst>
            <pc:docMk/>
            <pc:sldMk cId="3725655353" sldId="260"/>
            <ac:spMk id="3" creationId="{22046145-0CE3-4D0C-9688-D6AC8D33DC2B}"/>
          </ac:spMkLst>
        </pc:spChg>
        <pc:picChg chg="mod">
          <ac:chgData name="Charris Bueno, Angela" userId="b8232014-281c-4726-a39a-713153e80496" providerId="ADAL" clId="{4803EBD7-409C-4E16-AFE5-0E5B7FBEBBC4}" dt="2022-05-06T03:32:51.363" v="435" actId="1076"/>
          <ac:picMkLst>
            <pc:docMk/>
            <pc:sldMk cId="3725655353" sldId="260"/>
            <ac:picMk id="5" creationId="{A59FF7BD-9CA5-40BA-BE28-CEB849112448}"/>
          </ac:picMkLst>
        </pc:picChg>
        <pc:picChg chg="add mod">
          <ac:chgData name="Charris Bueno, Angela" userId="b8232014-281c-4726-a39a-713153e80496" providerId="ADAL" clId="{4803EBD7-409C-4E16-AFE5-0E5B7FBEBBC4}" dt="2022-05-06T03:32:55.033" v="436" actId="1076"/>
          <ac:picMkLst>
            <pc:docMk/>
            <pc:sldMk cId="3725655353" sldId="260"/>
            <ac:picMk id="3074" creationId="{CEB7E71F-95FB-4AB9-A0D8-3555113FEF9C}"/>
          </ac:picMkLst>
        </pc:picChg>
      </pc:sldChg>
      <pc:sldChg chg="addSp modSp add mod ord">
        <pc:chgData name="Charris Bueno, Angela" userId="b8232014-281c-4726-a39a-713153e80496" providerId="ADAL" clId="{4803EBD7-409C-4E16-AFE5-0E5B7FBEBBC4}" dt="2022-05-06T19:26:42.610" v="911" actId="1076"/>
        <pc:sldMkLst>
          <pc:docMk/>
          <pc:sldMk cId="3975543250" sldId="261"/>
        </pc:sldMkLst>
        <pc:spChg chg="mod">
          <ac:chgData name="Charris Bueno, Angela" userId="b8232014-281c-4726-a39a-713153e80496" providerId="ADAL" clId="{4803EBD7-409C-4E16-AFE5-0E5B7FBEBBC4}" dt="2022-05-05T22:33:12.582" v="417" actId="1076"/>
          <ac:spMkLst>
            <pc:docMk/>
            <pc:sldMk cId="3975543250" sldId="261"/>
            <ac:spMk id="2" creationId="{58F02AB5-9A8D-44C3-93AC-B62DB340A058}"/>
          </ac:spMkLst>
        </pc:spChg>
        <pc:spChg chg="mod">
          <ac:chgData name="Charris Bueno, Angela" userId="b8232014-281c-4726-a39a-713153e80496" providerId="ADAL" clId="{4803EBD7-409C-4E16-AFE5-0E5B7FBEBBC4}" dt="2022-05-06T19:26:37.690" v="909" actId="6549"/>
          <ac:spMkLst>
            <pc:docMk/>
            <pc:sldMk cId="3975543250" sldId="261"/>
            <ac:spMk id="3" creationId="{22046145-0CE3-4D0C-9688-D6AC8D33DC2B}"/>
          </ac:spMkLst>
        </pc:spChg>
        <pc:picChg chg="mod modCrop">
          <ac:chgData name="Charris Bueno, Angela" userId="b8232014-281c-4726-a39a-713153e80496" providerId="ADAL" clId="{4803EBD7-409C-4E16-AFE5-0E5B7FBEBBC4}" dt="2022-05-05T22:33:21.306" v="421" actId="1076"/>
          <ac:picMkLst>
            <pc:docMk/>
            <pc:sldMk cId="3975543250" sldId="261"/>
            <ac:picMk id="6" creationId="{7BA8666E-B86B-49C2-AC93-5DFA750BB5DF}"/>
          </ac:picMkLst>
        </pc:picChg>
        <pc:picChg chg="add mod">
          <ac:chgData name="Charris Bueno, Angela" userId="b8232014-281c-4726-a39a-713153e80496" providerId="ADAL" clId="{4803EBD7-409C-4E16-AFE5-0E5B7FBEBBC4}" dt="2022-05-06T19:26:42.610" v="911" actId="1076"/>
          <ac:picMkLst>
            <pc:docMk/>
            <pc:sldMk cId="3975543250" sldId="261"/>
            <ac:picMk id="2050" creationId="{432CF7F0-9A6E-4C88-9013-2CDACE6B71F7}"/>
          </ac:picMkLst>
        </pc:picChg>
      </pc:sldChg>
      <pc:sldChg chg="modSp add mod modNotesTx">
        <pc:chgData name="Charris Bueno, Angela" userId="b8232014-281c-4726-a39a-713153e80496" providerId="ADAL" clId="{4803EBD7-409C-4E16-AFE5-0E5B7FBEBBC4}" dt="2022-05-06T14:44:20.096" v="908" actId="20577"/>
        <pc:sldMkLst>
          <pc:docMk/>
          <pc:sldMk cId="880419152" sldId="262"/>
        </pc:sldMkLst>
        <pc:spChg chg="mod">
          <ac:chgData name="Charris Bueno, Angela" userId="b8232014-281c-4726-a39a-713153e80496" providerId="ADAL" clId="{4803EBD7-409C-4E16-AFE5-0E5B7FBEBBC4}" dt="2022-05-05T04:03:41.466" v="273" actId="207"/>
          <ac:spMkLst>
            <pc:docMk/>
            <pc:sldMk cId="880419152" sldId="262"/>
            <ac:spMk id="2" creationId="{58F02AB5-9A8D-44C3-93AC-B62DB340A058}"/>
          </ac:spMkLst>
        </pc:spChg>
        <pc:spChg chg="mod">
          <ac:chgData name="Charris Bueno, Angela" userId="b8232014-281c-4726-a39a-713153e80496" providerId="ADAL" clId="{4803EBD7-409C-4E16-AFE5-0E5B7FBEBBC4}" dt="2022-05-06T03:52:20.894" v="495" actId="20577"/>
          <ac:spMkLst>
            <pc:docMk/>
            <pc:sldMk cId="880419152" sldId="262"/>
            <ac:spMk id="3" creationId="{22046145-0CE3-4D0C-9688-D6AC8D33DC2B}"/>
          </ac:spMkLst>
        </pc:spChg>
      </pc:sldChg>
      <pc:sldChg chg="modSp add mod modNotesTx">
        <pc:chgData name="Charris Bueno, Angela" userId="b8232014-281c-4726-a39a-713153e80496" providerId="ADAL" clId="{4803EBD7-409C-4E16-AFE5-0E5B7FBEBBC4}" dt="2022-05-06T03:53:03.860" v="499" actId="12"/>
        <pc:sldMkLst>
          <pc:docMk/>
          <pc:sldMk cId="1274667691" sldId="263"/>
        </pc:sldMkLst>
        <pc:spChg chg="mod">
          <ac:chgData name="Charris Bueno, Angela" userId="b8232014-281c-4726-a39a-713153e80496" providerId="ADAL" clId="{4803EBD7-409C-4E16-AFE5-0E5B7FBEBBC4}" dt="2022-05-05T04:03:45.037" v="274" actId="207"/>
          <ac:spMkLst>
            <pc:docMk/>
            <pc:sldMk cId="1274667691" sldId="263"/>
            <ac:spMk id="2" creationId="{58F02AB5-9A8D-44C3-93AC-B62DB340A058}"/>
          </ac:spMkLst>
        </pc:spChg>
      </pc:sldChg>
      <pc:sldChg chg="modSp">
        <pc:chgData name="Charris Bueno, Angela" userId="b8232014-281c-4726-a39a-713153e80496" providerId="ADAL" clId="{4803EBD7-409C-4E16-AFE5-0E5B7FBEBBC4}" dt="2022-05-13T15:09:44.929" v="927" actId="1076"/>
        <pc:sldMkLst>
          <pc:docMk/>
          <pc:sldMk cId="2913070958" sldId="266"/>
        </pc:sldMkLst>
        <pc:picChg chg="mod">
          <ac:chgData name="Charris Bueno, Angela" userId="b8232014-281c-4726-a39a-713153e80496" providerId="ADAL" clId="{4803EBD7-409C-4E16-AFE5-0E5B7FBEBBC4}" dt="2022-05-13T15:09:44.929" v="927" actId="1076"/>
          <ac:picMkLst>
            <pc:docMk/>
            <pc:sldMk cId="2913070958" sldId="266"/>
            <ac:picMk id="1026" creationId="{75E5AD75-D64E-499B-B0C8-2B9D46EAD15B}"/>
          </ac:picMkLst>
        </pc:picChg>
      </pc:sldChg>
      <pc:sldChg chg="modSp add mod ord">
        <pc:chgData name="Charris Bueno, Angela" userId="b8232014-281c-4726-a39a-713153e80496" providerId="ADAL" clId="{4803EBD7-409C-4E16-AFE5-0E5B7FBEBBC4}" dt="2022-05-05T03:49:30.709" v="29" actId="14100"/>
        <pc:sldMkLst>
          <pc:docMk/>
          <pc:sldMk cId="3108580993" sldId="284"/>
        </pc:sldMkLst>
        <pc:spChg chg="mod">
          <ac:chgData name="Charris Bueno, Angela" userId="b8232014-281c-4726-a39a-713153e80496" providerId="ADAL" clId="{4803EBD7-409C-4E16-AFE5-0E5B7FBEBBC4}" dt="2022-05-05T03:49:30.709" v="29" actId="14100"/>
          <ac:spMkLst>
            <pc:docMk/>
            <pc:sldMk cId="3108580993" sldId="284"/>
            <ac:spMk id="4" creationId="{4C978CC2-0717-4B1E-8907-C92864CDA756}"/>
          </ac:spMkLst>
        </pc:spChg>
      </pc:sldChg>
      <pc:sldChg chg="addSp delSp modSp add mod ord delDesignElem chgLayout modNotesTx">
        <pc:chgData name="Charris Bueno, Angela" userId="b8232014-281c-4726-a39a-713153e80496" providerId="ADAL" clId="{4803EBD7-409C-4E16-AFE5-0E5B7FBEBBC4}" dt="2022-05-06T03:59:57.436" v="500" actId="6549"/>
        <pc:sldMkLst>
          <pc:docMk/>
          <pc:sldMk cId="267787712" sldId="285"/>
        </pc:sldMkLst>
        <pc:spChg chg="mod ord">
          <ac:chgData name="Charris Bueno, Angela" userId="b8232014-281c-4726-a39a-713153e80496" providerId="ADAL" clId="{4803EBD7-409C-4E16-AFE5-0E5B7FBEBBC4}" dt="2022-05-05T04:01:30.897" v="256" actId="26606"/>
          <ac:spMkLst>
            <pc:docMk/>
            <pc:sldMk cId="267787712" sldId="285"/>
            <ac:spMk id="3" creationId="{AADA4E81-F303-4E81-B243-0BC5DC946C66}"/>
          </ac:spMkLst>
        </pc:spChg>
        <pc:spChg chg="add del mod ord">
          <ac:chgData name="Charris Bueno, Angela" userId="b8232014-281c-4726-a39a-713153e80496" providerId="ADAL" clId="{4803EBD7-409C-4E16-AFE5-0E5B7FBEBBC4}" dt="2022-05-06T03:59:57.436" v="500" actId="6549"/>
          <ac:spMkLst>
            <pc:docMk/>
            <pc:sldMk cId="267787712" sldId="285"/>
            <ac:spMk id="4" creationId="{0704BF61-ADD6-41F1-9372-F6E8D0CEE306}"/>
          </ac:spMkLst>
        </pc:spChg>
        <pc:spChg chg="add del">
          <ac:chgData name="Charris Bueno, Angela" userId="b8232014-281c-4726-a39a-713153e80496" providerId="ADAL" clId="{4803EBD7-409C-4E16-AFE5-0E5B7FBEBBC4}" dt="2022-05-05T04:01:30.897" v="256" actId="26606"/>
          <ac:spMkLst>
            <pc:docMk/>
            <pc:sldMk cId="267787712" sldId="285"/>
            <ac:spMk id="12" creationId="{2596F992-698C-48C0-9D89-70DA4CE927EF}"/>
          </ac:spMkLst>
        </pc:spChg>
        <pc:spChg chg="add del">
          <ac:chgData name="Charris Bueno, Angela" userId="b8232014-281c-4726-a39a-713153e80496" providerId="ADAL" clId="{4803EBD7-409C-4E16-AFE5-0E5B7FBEBBC4}" dt="2022-05-05T04:01:30.897" v="256" actId="26606"/>
          <ac:spMkLst>
            <pc:docMk/>
            <pc:sldMk cId="267787712" sldId="285"/>
            <ac:spMk id="14" creationId="{A344AAA5-41F4-4862-97EF-688D31DC7567}"/>
          </ac:spMkLst>
        </pc:spChg>
        <pc:spChg chg="add del">
          <ac:chgData name="Charris Bueno, Angela" userId="b8232014-281c-4726-a39a-713153e80496" providerId="ADAL" clId="{4803EBD7-409C-4E16-AFE5-0E5B7FBEBBC4}" dt="2022-05-05T04:01:30.897" v="256" actId="26606"/>
          <ac:spMkLst>
            <pc:docMk/>
            <pc:sldMk cId="267787712" sldId="285"/>
            <ac:spMk id="16" creationId="{69E1A62C-2AAF-4B3E-8CDB-65E237080997}"/>
          </ac:spMkLst>
        </pc:spChg>
        <pc:spChg chg="add">
          <ac:chgData name="Charris Bueno, Angela" userId="b8232014-281c-4726-a39a-713153e80496" providerId="ADAL" clId="{4803EBD7-409C-4E16-AFE5-0E5B7FBEBBC4}" dt="2022-05-05T04:01:30.897" v="256" actId="26606"/>
          <ac:spMkLst>
            <pc:docMk/>
            <pc:sldMk cId="267787712" sldId="285"/>
            <ac:spMk id="21" creationId="{979E27D9-03C7-44E2-9FF8-15D0C8506AF7}"/>
          </ac:spMkLst>
        </pc:spChg>
        <pc:spChg chg="add">
          <ac:chgData name="Charris Bueno, Angela" userId="b8232014-281c-4726-a39a-713153e80496" providerId="ADAL" clId="{4803EBD7-409C-4E16-AFE5-0E5B7FBEBBC4}" dt="2022-05-05T04:01:30.897" v="256" actId="26606"/>
          <ac:spMkLst>
            <pc:docMk/>
            <pc:sldMk cId="267787712" sldId="285"/>
            <ac:spMk id="23" creationId="{EEBF1590-3B36-48EE-A89D-3B6F3CB256AB}"/>
          </ac:spMkLst>
        </pc:spChg>
        <pc:spChg chg="add">
          <ac:chgData name="Charris Bueno, Angela" userId="b8232014-281c-4726-a39a-713153e80496" providerId="ADAL" clId="{4803EBD7-409C-4E16-AFE5-0E5B7FBEBBC4}" dt="2022-05-05T04:01:30.897" v="256" actId="26606"/>
          <ac:spMkLst>
            <pc:docMk/>
            <pc:sldMk cId="267787712" sldId="285"/>
            <ac:spMk id="25" creationId="{AC8F6C8C-AB5A-4548-942D-E3FD40ACBC49}"/>
          </ac:spMkLst>
        </pc:spChg>
        <pc:graphicFrameChg chg="add del">
          <ac:chgData name="Charris Bueno, Angela" userId="b8232014-281c-4726-a39a-713153e80496" providerId="ADAL" clId="{4803EBD7-409C-4E16-AFE5-0E5B7FBEBBC4}" dt="2022-05-05T04:01:09.214" v="253" actId="26606"/>
          <ac:graphicFrameMkLst>
            <pc:docMk/>
            <pc:sldMk cId="267787712" sldId="285"/>
            <ac:graphicFrameMk id="18" creationId="{01569CE3-5F30-7906-0483-54AB6E37CE02}"/>
          </ac:graphicFrameMkLst>
        </pc:graphicFrameChg>
        <pc:graphicFrameChg chg="add del">
          <ac:chgData name="Charris Bueno, Angela" userId="b8232014-281c-4726-a39a-713153e80496" providerId="ADAL" clId="{4803EBD7-409C-4E16-AFE5-0E5B7FBEBBC4}" dt="2022-05-05T04:01:14.732" v="255" actId="26606"/>
          <ac:graphicFrameMkLst>
            <pc:docMk/>
            <pc:sldMk cId="267787712" sldId="285"/>
            <ac:graphicFrameMk id="19" creationId="{8DE9C95D-3488-5F4F-E35E-025337FE81B4}"/>
          </ac:graphicFrameMkLst>
        </pc:graphicFrameChg>
        <pc:picChg chg="del">
          <ac:chgData name="Charris Bueno, Angela" userId="b8232014-281c-4726-a39a-713153e80496" providerId="ADAL" clId="{4803EBD7-409C-4E16-AFE5-0E5B7FBEBBC4}" dt="2022-05-05T03:51:14.891" v="35" actId="478"/>
          <ac:picMkLst>
            <pc:docMk/>
            <pc:sldMk cId="267787712" sldId="285"/>
            <ac:picMk id="7" creationId="{54B643FC-1AE6-4EE5-9424-D44AC2FC1B46}"/>
          </ac:picMkLst>
        </pc:picChg>
      </pc:sldChg>
      <pc:sldChg chg="new del">
        <pc:chgData name="Charris Bueno, Angela" userId="b8232014-281c-4726-a39a-713153e80496" providerId="ADAL" clId="{4803EBD7-409C-4E16-AFE5-0E5B7FBEBBC4}" dt="2022-05-05T04:02:38.025" v="267" actId="47"/>
        <pc:sldMkLst>
          <pc:docMk/>
          <pc:sldMk cId="3936695362" sldId="286"/>
        </pc:sldMkLst>
      </pc:sldChg>
      <pc:sldChg chg="addSp modSp add mod ord">
        <pc:chgData name="Charris Bueno, Angela" userId="b8232014-281c-4726-a39a-713153e80496" providerId="ADAL" clId="{4803EBD7-409C-4E16-AFE5-0E5B7FBEBBC4}" dt="2022-05-06T03:43:19.089" v="491" actId="1076"/>
        <pc:sldMkLst>
          <pc:docMk/>
          <pc:sldMk cId="3965551870" sldId="286"/>
        </pc:sldMkLst>
        <pc:spChg chg="mod">
          <ac:chgData name="Charris Bueno, Angela" userId="b8232014-281c-4726-a39a-713153e80496" providerId="ADAL" clId="{4803EBD7-409C-4E16-AFE5-0E5B7FBEBBC4}" dt="2022-05-06T03:43:19.089" v="491" actId="1076"/>
          <ac:spMkLst>
            <pc:docMk/>
            <pc:sldMk cId="3965551870" sldId="286"/>
            <ac:spMk id="2" creationId="{58F02AB5-9A8D-44C3-93AC-B62DB340A058}"/>
          </ac:spMkLst>
        </pc:spChg>
        <pc:spChg chg="mod">
          <ac:chgData name="Charris Bueno, Angela" userId="b8232014-281c-4726-a39a-713153e80496" providerId="ADAL" clId="{4803EBD7-409C-4E16-AFE5-0E5B7FBEBBC4}" dt="2022-05-06T03:43:19.089" v="491" actId="1076"/>
          <ac:spMkLst>
            <pc:docMk/>
            <pc:sldMk cId="3965551870" sldId="286"/>
            <ac:spMk id="3" creationId="{22046145-0CE3-4D0C-9688-D6AC8D33DC2B}"/>
          </ac:spMkLst>
        </pc:spChg>
        <pc:picChg chg="mod">
          <ac:chgData name="Charris Bueno, Angela" userId="b8232014-281c-4726-a39a-713153e80496" providerId="ADAL" clId="{4803EBD7-409C-4E16-AFE5-0E5B7FBEBBC4}" dt="2022-05-06T03:43:02.592" v="490" actId="1076"/>
          <ac:picMkLst>
            <pc:docMk/>
            <pc:sldMk cId="3965551870" sldId="286"/>
            <ac:picMk id="5" creationId="{176A62A9-F6EF-4D82-AD06-149D298DD21E}"/>
          </ac:picMkLst>
        </pc:picChg>
        <pc:picChg chg="add mod">
          <ac:chgData name="Charris Bueno, Angela" userId="b8232014-281c-4726-a39a-713153e80496" providerId="ADAL" clId="{4803EBD7-409C-4E16-AFE5-0E5B7FBEBBC4}" dt="2022-05-06T03:42:58.475" v="489" actId="1076"/>
          <ac:picMkLst>
            <pc:docMk/>
            <pc:sldMk cId="3965551870" sldId="286"/>
            <ac:picMk id="4098" creationId="{63EEF0B0-FE38-4BC4-A198-775733B17FC9}"/>
          </ac:picMkLst>
        </pc:picChg>
      </pc:sldChg>
      <pc:sldChg chg="modSp add mod ord">
        <pc:chgData name="Charris Bueno, Angela" userId="b8232014-281c-4726-a39a-713153e80496" providerId="ADAL" clId="{4803EBD7-409C-4E16-AFE5-0E5B7FBEBBC4}" dt="2022-05-06T04:08:45.405" v="887" actId="403"/>
        <pc:sldMkLst>
          <pc:docMk/>
          <pc:sldMk cId="3518597265" sldId="287"/>
        </pc:sldMkLst>
        <pc:spChg chg="mod">
          <ac:chgData name="Charris Bueno, Angela" userId="b8232014-281c-4726-a39a-713153e80496" providerId="ADAL" clId="{4803EBD7-409C-4E16-AFE5-0E5B7FBEBBC4}" dt="2022-05-06T04:08:45.405" v="887" actId="403"/>
          <ac:spMkLst>
            <pc:docMk/>
            <pc:sldMk cId="3518597265" sldId="287"/>
            <ac:spMk id="4" creationId="{EB4C8955-0F2C-4594-8D2B-6F2E819F99BF}"/>
          </ac:spMkLst>
        </pc:spChg>
      </pc:sldChg>
      <pc:sldChg chg="modSp add mod ord">
        <pc:chgData name="Charris Bueno, Angela" userId="b8232014-281c-4726-a39a-713153e80496" providerId="ADAL" clId="{4803EBD7-409C-4E16-AFE5-0E5B7FBEBBC4}" dt="2022-05-06T21:06:41.065" v="923" actId="20577"/>
        <pc:sldMkLst>
          <pc:docMk/>
          <pc:sldMk cId="491735664" sldId="288"/>
        </pc:sldMkLst>
        <pc:spChg chg="mod">
          <ac:chgData name="Charris Bueno, Angela" userId="b8232014-281c-4726-a39a-713153e80496" providerId="ADAL" clId="{4803EBD7-409C-4E16-AFE5-0E5B7FBEBBC4}" dt="2022-05-06T21:06:41.065" v="923" actId="20577"/>
          <ac:spMkLst>
            <pc:docMk/>
            <pc:sldMk cId="491735664" sldId="288"/>
            <ac:spMk id="4" creationId="{4C978CC2-0717-4B1E-8907-C92864CDA756}"/>
          </ac:spMkLst>
        </pc:spChg>
      </pc:sldChg>
      <pc:sldChg chg="addSp delSp add del setBg delDesignElem">
        <pc:chgData name="Charris Bueno, Angela" userId="b8232014-281c-4726-a39a-713153e80496" providerId="ADAL" clId="{4803EBD7-409C-4E16-AFE5-0E5B7FBEBBC4}" dt="2022-05-06T21:06:30.733" v="914"/>
        <pc:sldMkLst>
          <pc:docMk/>
          <pc:sldMk cId="2543550361" sldId="288"/>
        </pc:sldMkLst>
        <pc:spChg chg="add del">
          <ac:chgData name="Charris Bueno, Angela" userId="b8232014-281c-4726-a39a-713153e80496" providerId="ADAL" clId="{4803EBD7-409C-4E16-AFE5-0E5B7FBEBBC4}" dt="2022-05-06T21:06:30.733" v="914"/>
          <ac:spMkLst>
            <pc:docMk/>
            <pc:sldMk cId="2543550361" sldId="288"/>
            <ac:spMk id="9" creationId="{09588DA8-065E-4F6F-8EFD-43104AB2E0CF}"/>
          </ac:spMkLst>
        </pc:spChg>
        <pc:spChg chg="add del">
          <ac:chgData name="Charris Bueno, Angela" userId="b8232014-281c-4726-a39a-713153e80496" providerId="ADAL" clId="{4803EBD7-409C-4E16-AFE5-0E5B7FBEBBC4}" dt="2022-05-06T21:06:30.733" v="914"/>
          <ac:spMkLst>
            <pc:docMk/>
            <pc:sldMk cId="2543550361" sldId="288"/>
            <ac:spMk id="11" creationId="{C4285719-470E-454C-AF62-8323075F1F5B}"/>
          </ac:spMkLst>
        </pc:spChg>
        <pc:spChg chg="add del">
          <ac:chgData name="Charris Bueno, Angela" userId="b8232014-281c-4726-a39a-713153e80496" providerId="ADAL" clId="{4803EBD7-409C-4E16-AFE5-0E5B7FBEBBC4}" dt="2022-05-06T21:06:30.733" v="914"/>
          <ac:spMkLst>
            <pc:docMk/>
            <pc:sldMk cId="2543550361" sldId="288"/>
            <ac:spMk id="13" creationId="{CD9FE4EF-C4D8-49A0-B2FF-81D8DB7D8A24}"/>
          </ac:spMkLst>
        </pc:spChg>
        <pc:spChg chg="add del">
          <ac:chgData name="Charris Bueno, Angela" userId="b8232014-281c-4726-a39a-713153e80496" providerId="ADAL" clId="{4803EBD7-409C-4E16-AFE5-0E5B7FBEBBC4}" dt="2022-05-06T21:06:30.733" v="914"/>
          <ac:spMkLst>
            <pc:docMk/>
            <pc:sldMk cId="2543550361" sldId="288"/>
            <ac:spMk id="15" creationId="{4300840D-0A0B-4512-BACA-B439D5B9C57C}"/>
          </ac:spMkLst>
        </pc:spChg>
        <pc:spChg chg="add del">
          <ac:chgData name="Charris Bueno, Angela" userId="b8232014-281c-4726-a39a-713153e80496" providerId="ADAL" clId="{4803EBD7-409C-4E16-AFE5-0E5B7FBEBBC4}" dt="2022-05-06T21:06:30.733" v="914"/>
          <ac:spMkLst>
            <pc:docMk/>
            <pc:sldMk cId="2543550361" sldId="288"/>
            <ac:spMk id="17" creationId="{D2B78728-A580-49A7-84F9-6EF6F583ADE0}"/>
          </ac:spMkLst>
        </pc:spChg>
        <pc:spChg chg="add del">
          <ac:chgData name="Charris Bueno, Angela" userId="b8232014-281c-4726-a39a-713153e80496" providerId="ADAL" clId="{4803EBD7-409C-4E16-AFE5-0E5B7FBEBBC4}" dt="2022-05-06T21:06:30.733" v="914"/>
          <ac:spMkLst>
            <pc:docMk/>
            <pc:sldMk cId="2543550361" sldId="288"/>
            <ac:spMk id="19" creationId="{38FAA1A1-D861-433F-88FA-1E9D6FD31D11}"/>
          </ac:spMkLst>
        </pc:spChg>
        <pc:spChg chg="add del">
          <ac:chgData name="Charris Bueno, Angela" userId="b8232014-281c-4726-a39a-713153e80496" providerId="ADAL" clId="{4803EBD7-409C-4E16-AFE5-0E5B7FBEBBC4}" dt="2022-05-06T21:06:30.733" v="914"/>
          <ac:spMkLst>
            <pc:docMk/>
            <pc:sldMk cId="2543550361" sldId="288"/>
            <ac:spMk id="21" creationId="{8D71EDA1-87BF-4D5D-AB79-F346FD19278A}"/>
          </ac:spMkLst>
        </pc:spChg>
      </pc:sldChg>
      <pc:sldChg chg="delSp add setBg delDesignElem">
        <pc:chgData name="Charris Bueno, Angela" userId="b8232014-281c-4726-a39a-713153e80496" providerId="ADAL" clId="{4803EBD7-409C-4E16-AFE5-0E5B7FBEBBC4}" dt="2022-06-03T04:12:23.908" v="4025"/>
        <pc:sldMkLst>
          <pc:docMk/>
          <pc:sldMk cId="3083126452" sldId="289"/>
        </pc:sldMkLst>
        <pc:spChg chg="del">
          <ac:chgData name="Charris Bueno, Angela" userId="b8232014-281c-4726-a39a-713153e80496" providerId="ADAL" clId="{4803EBD7-409C-4E16-AFE5-0E5B7FBEBBC4}" dt="2022-06-03T04:12:23.908" v="4025"/>
          <ac:spMkLst>
            <pc:docMk/>
            <pc:sldMk cId="3083126452" sldId="289"/>
            <ac:spMk id="71" creationId="{80DF40B2-80F7-4E71-B46C-284163F3654A}"/>
          </ac:spMkLst>
        </pc:spChg>
      </pc:sldChg>
      <pc:sldChg chg="modSp">
        <pc:chgData name="Charris Bueno, Angela" userId="b8232014-281c-4726-a39a-713153e80496" providerId="ADAL" clId="{4803EBD7-409C-4E16-AFE5-0E5B7FBEBBC4}" dt="2022-05-13T15:09:54.910" v="929" actId="1076"/>
        <pc:sldMkLst>
          <pc:docMk/>
          <pc:sldMk cId="3376239614" sldId="290"/>
        </pc:sldMkLst>
        <pc:picChg chg="mod">
          <ac:chgData name="Charris Bueno, Angela" userId="b8232014-281c-4726-a39a-713153e80496" providerId="ADAL" clId="{4803EBD7-409C-4E16-AFE5-0E5B7FBEBBC4}" dt="2022-05-13T15:09:54.910" v="929" actId="1076"/>
          <ac:picMkLst>
            <pc:docMk/>
            <pc:sldMk cId="3376239614" sldId="290"/>
            <ac:picMk id="11" creationId="{C6D0A716-96EF-4EA3-B9C0-9F41AC191D23}"/>
          </ac:picMkLst>
        </pc:picChg>
      </pc:sldChg>
      <pc:sldChg chg="modSp">
        <pc:chgData name="Charris Bueno, Angela" userId="b8232014-281c-4726-a39a-713153e80496" providerId="ADAL" clId="{4803EBD7-409C-4E16-AFE5-0E5B7FBEBBC4}" dt="2022-05-13T15:10:03.315" v="931" actId="1076"/>
        <pc:sldMkLst>
          <pc:docMk/>
          <pc:sldMk cId="85598499" sldId="291"/>
        </pc:sldMkLst>
        <pc:picChg chg="mod">
          <ac:chgData name="Charris Bueno, Angela" userId="b8232014-281c-4726-a39a-713153e80496" providerId="ADAL" clId="{4803EBD7-409C-4E16-AFE5-0E5B7FBEBBC4}" dt="2022-05-13T15:10:03.315" v="931" actId="1076"/>
          <ac:picMkLst>
            <pc:docMk/>
            <pc:sldMk cId="85598499" sldId="291"/>
            <ac:picMk id="3074" creationId="{5B62FE78-EACC-4F47-898C-8972F3185928}"/>
          </ac:picMkLst>
        </pc:picChg>
      </pc:sldChg>
      <pc:sldChg chg="modSp mod">
        <pc:chgData name="Charris Bueno, Angela" userId="b8232014-281c-4726-a39a-713153e80496" providerId="ADAL" clId="{4803EBD7-409C-4E16-AFE5-0E5B7FBEBBC4}" dt="2022-05-13T15:09:31.151" v="925" actId="20577"/>
        <pc:sldMkLst>
          <pc:docMk/>
          <pc:sldMk cId="1687906052" sldId="293"/>
        </pc:sldMkLst>
        <pc:spChg chg="mod">
          <ac:chgData name="Charris Bueno, Angela" userId="b8232014-281c-4726-a39a-713153e80496" providerId="ADAL" clId="{4803EBD7-409C-4E16-AFE5-0E5B7FBEBBC4}" dt="2022-05-13T15:09:31.151" v="925" actId="20577"/>
          <ac:spMkLst>
            <pc:docMk/>
            <pc:sldMk cId="1687906052" sldId="293"/>
            <ac:spMk id="3" creationId="{22046145-0CE3-4D0C-9688-D6AC8D33DC2B}"/>
          </ac:spMkLst>
        </pc:spChg>
      </pc:sldChg>
      <pc:sldChg chg="modSp add mod ord modNotesTx">
        <pc:chgData name="Charris Bueno, Angela" userId="b8232014-281c-4726-a39a-713153e80496" providerId="ADAL" clId="{4803EBD7-409C-4E16-AFE5-0E5B7FBEBBC4}" dt="2022-05-20T15:34:16.782" v="1671" actId="20577"/>
        <pc:sldMkLst>
          <pc:docMk/>
          <pc:sldMk cId="2966891659" sldId="294"/>
        </pc:sldMkLst>
        <pc:spChg chg="mod">
          <ac:chgData name="Charris Bueno, Angela" userId="b8232014-281c-4726-a39a-713153e80496" providerId="ADAL" clId="{4803EBD7-409C-4E16-AFE5-0E5B7FBEBBC4}" dt="2022-05-20T15:34:16.782" v="1671" actId="20577"/>
          <ac:spMkLst>
            <pc:docMk/>
            <pc:sldMk cId="2966891659" sldId="294"/>
            <ac:spMk id="4" creationId="{4C978CC2-0717-4B1E-8907-C92864CDA756}"/>
          </ac:spMkLst>
        </pc:spChg>
      </pc:sldChg>
      <pc:sldChg chg="addSp delSp modSp add mod ord modNotesTx">
        <pc:chgData name="Charris Bueno, Angela" userId="b8232014-281c-4726-a39a-713153e80496" providerId="ADAL" clId="{4803EBD7-409C-4E16-AFE5-0E5B7FBEBBC4}" dt="2022-05-20T16:43:43.338" v="2730" actId="1038"/>
        <pc:sldMkLst>
          <pc:docMk/>
          <pc:sldMk cId="332150709" sldId="295"/>
        </pc:sldMkLst>
        <pc:spChg chg="mod">
          <ac:chgData name="Charris Bueno, Angela" userId="b8232014-281c-4726-a39a-713153e80496" providerId="ADAL" clId="{4803EBD7-409C-4E16-AFE5-0E5B7FBEBBC4}" dt="2022-05-20T15:31:48.557" v="1662" actId="20577"/>
          <ac:spMkLst>
            <pc:docMk/>
            <pc:sldMk cId="332150709" sldId="295"/>
            <ac:spMk id="2" creationId="{58F02AB5-9A8D-44C3-93AC-B62DB340A058}"/>
          </ac:spMkLst>
        </pc:spChg>
        <pc:spChg chg="mod">
          <ac:chgData name="Charris Bueno, Angela" userId="b8232014-281c-4726-a39a-713153e80496" providerId="ADAL" clId="{4803EBD7-409C-4E16-AFE5-0E5B7FBEBBC4}" dt="2022-05-20T15:48:05.618" v="1937" actId="14100"/>
          <ac:spMkLst>
            <pc:docMk/>
            <pc:sldMk cId="332150709" sldId="295"/>
            <ac:spMk id="3" creationId="{22046145-0CE3-4D0C-9688-D6AC8D33DC2B}"/>
          </ac:spMkLst>
        </pc:spChg>
        <pc:spChg chg="add del">
          <ac:chgData name="Charris Bueno, Angela" userId="b8232014-281c-4726-a39a-713153e80496" providerId="ADAL" clId="{4803EBD7-409C-4E16-AFE5-0E5B7FBEBBC4}" dt="2022-05-20T15:40:08.026" v="1788"/>
          <ac:spMkLst>
            <pc:docMk/>
            <pc:sldMk cId="332150709" sldId="295"/>
            <ac:spMk id="8" creationId="{90EE2055-C07A-4372-902E-62E8ADA99F27}"/>
          </ac:spMkLst>
        </pc:spChg>
        <pc:spChg chg="add del mod">
          <ac:chgData name="Charris Bueno, Angela" userId="b8232014-281c-4726-a39a-713153e80496" providerId="ADAL" clId="{4803EBD7-409C-4E16-AFE5-0E5B7FBEBBC4}" dt="2022-05-20T15:41:23.175" v="1793" actId="478"/>
          <ac:spMkLst>
            <pc:docMk/>
            <pc:sldMk cId="332150709" sldId="295"/>
            <ac:spMk id="11" creationId="{6CE471FD-DECC-46F9-A0A1-1E6C268DDB5E}"/>
          </ac:spMkLst>
        </pc:spChg>
        <pc:spChg chg="add del mod">
          <ac:chgData name="Charris Bueno, Angela" userId="b8232014-281c-4726-a39a-713153e80496" providerId="ADAL" clId="{4803EBD7-409C-4E16-AFE5-0E5B7FBEBBC4}" dt="2022-05-20T15:41:50.366" v="1799" actId="478"/>
          <ac:spMkLst>
            <pc:docMk/>
            <pc:sldMk cId="332150709" sldId="295"/>
            <ac:spMk id="16" creationId="{A00E439F-2B6E-4419-99C9-4E043B1DB0EA}"/>
          </ac:spMkLst>
        </pc:spChg>
        <pc:spChg chg="add mod">
          <ac:chgData name="Charris Bueno, Angela" userId="b8232014-281c-4726-a39a-713153e80496" providerId="ADAL" clId="{4803EBD7-409C-4E16-AFE5-0E5B7FBEBBC4}" dt="2022-05-20T16:43:38.319" v="2728"/>
          <ac:spMkLst>
            <pc:docMk/>
            <pc:sldMk cId="332150709" sldId="295"/>
            <ac:spMk id="17" creationId="{670C0A43-CCCE-4971-88A4-A45FC106CB91}"/>
          </ac:spMkLst>
        </pc:spChg>
        <pc:spChg chg="add del mod">
          <ac:chgData name="Charris Bueno, Angela" userId="b8232014-281c-4726-a39a-713153e80496" providerId="ADAL" clId="{4803EBD7-409C-4E16-AFE5-0E5B7FBEBBC4}" dt="2022-05-20T15:43:14.243" v="1807" actId="478"/>
          <ac:spMkLst>
            <pc:docMk/>
            <pc:sldMk cId="332150709" sldId="295"/>
            <ac:spMk id="18" creationId="{728F83FE-3C7A-4696-B4F2-01D730A6EBDC}"/>
          </ac:spMkLst>
        </pc:spChg>
        <pc:spChg chg="add mod">
          <ac:chgData name="Charris Bueno, Angela" userId="b8232014-281c-4726-a39a-713153e80496" providerId="ADAL" clId="{4803EBD7-409C-4E16-AFE5-0E5B7FBEBBC4}" dt="2022-05-20T16:43:43.338" v="2730" actId="1038"/>
          <ac:spMkLst>
            <pc:docMk/>
            <pc:sldMk cId="332150709" sldId="295"/>
            <ac:spMk id="19" creationId="{88D8534C-8982-4555-88C8-ED00ED1B6C62}"/>
          </ac:spMkLst>
        </pc:spChg>
        <pc:grpChg chg="add mod">
          <ac:chgData name="Charris Bueno, Angela" userId="b8232014-281c-4726-a39a-713153e80496" providerId="ADAL" clId="{4803EBD7-409C-4E16-AFE5-0E5B7FBEBBC4}" dt="2022-05-20T15:55:20.589" v="2520" actId="1076"/>
          <ac:grpSpMkLst>
            <pc:docMk/>
            <pc:sldMk cId="332150709" sldId="295"/>
            <ac:grpSpMk id="20" creationId="{60616045-AAD8-42C6-8C33-7F6B5B44D797}"/>
          </ac:grpSpMkLst>
        </pc:grpChg>
        <pc:picChg chg="add del mod modCrop">
          <ac:chgData name="Charris Bueno, Angela" userId="b8232014-281c-4726-a39a-713153e80496" providerId="ADAL" clId="{4803EBD7-409C-4E16-AFE5-0E5B7FBEBBC4}" dt="2022-05-20T14:16:22.415" v="1129" actId="478"/>
          <ac:picMkLst>
            <pc:docMk/>
            <pc:sldMk cId="332150709" sldId="295"/>
            <ac:picMk id="5" creationId="{062E5E82-254D-41ED-8F16-AD7DE294646E}"/>
          </ac:picMkLst>
        </pc:picChg>
        <pc:picChg chg="add del">
          <ac:chgData name="Charris Bueno, Angela" userId="b8232014-281c-4726-a39a-713153e80496" providerId="ADAL" clId="{4803EBD7-409C-4E16-AFE5-0E5B7FBEBBC4}" dt="2022-05-20T14:53:53.267" v="1559" actId="478"/>
          <ac:picMkLst>
            <pc:docMk/>
            <pc:sldMk cId="332150709" sldId="295"/>
            <ac:picMk id="7" creationId="{B6BD2C8C-237F-4DBA-9E54-4EE0FBD3D898}"/>
          </ac:picMkLst>
        </pc:picChg>
        <pc:picChg chg="del">
          <ac:chgData name="Charris Bueno, Angela" userId="b8232014-281c-4726-a39a-713153e80496" providerId="ADAL" clId="{4803EBD7-409C-4E16-AFE5-0E5B7FBEBBC4}" dt="2022-05-20T14:12:05.261" v="996" actId="478"/>
          <ac:picMkLst>
            <pc:docMk/>
            <pc:sldMk cId="332150709" sldId="295"/>
            <ac:picMk id="9" creationId="{4792BE46-6D91-1774-5FF3-34E40C8E967E}"/>
          </ac:picMkLst>
        </pc:picChg>
        <pc:picChg chg="add del mod">
          <ac:chgData name="Charris Bueno, Angela" userId="b8232014-281c-4726-a39a-713153e80496" providerId="ADAL" clId="{4803EBD7-409C-4E16-AFE5-0E5B7FBEBBC4}" dt="2022-05-20T15:30:58.486" v="1651" actId="478"/>
          <ac:picMkLst>
            <pc:docMk/>
            <pc:sldMk cId="332150709" sldId="295"/>
            <ac:picMk id="10" creationId="{86192032-8CA8-4964-80D4-1995F2F7A502}"/>
          </ac:picMkLst>
        </pc:picChg>
        <pc:picChg chg="add del mod modCrop">
          <ac:chgData name="Charris Bueno, Angela" userId="b8232014-281c-4726-a39a-713153e80496" providerId="ADAL" clId="{4803EBD7-409C-4E16-AFE5-0E5B7FBEBBC4}" dt="2022-05-20T15:45:17.846" v="1928" actId="478"/>
          <ac:picMkLst>
            <pc:docMk/>
            <pc:sldMk cId="332150709" sldId="295"/>
            <ac:picMk id="15" creationId="{9AB59B22-DB45-4E1D-B558-24B0B0388FC7}"/>
          </ac:picMkLst>
        </pc:picChg>
      </pc:sldChg>
      <pc:sldChg chg="addSp delSp modSp new mod ord setBg modNotesTx">
        <pc:chgData name="Charris Bueno, Angela" userId="b8232014-281c-4726-a39a-713153e80496" providerId="ADAL" clId="{4803EBD7-409C-4E16-AFE5-0E5B7FBEBBC4}" dt="2022-05-20T17:25:23.548" v="3076"/>
        <pc:sldMkLst>
          <pc:docMk/>
          <pc:sldMk cId="4048821719" sldId="296"/>
        </pc:sldMkLst>
        <pc:spChg chg="mod">
          <ac:chgData name="Charris Bueno, Angela" userId="b8232014-281c-4726-a39a-713153e80496" providerId="ADAL" clId="{4803EBD7-409C-4E16-AFE5-0E5B7FBEBBC4}" dt="2022-05-20T14:29:06.917" v="1416" actId="26606"/>
          <ac:spMkLst>
            <pc:docMk/>
            <pc:sldMk cId="4048821719" sldId="296"/>
            <ac:spMk id="2" creationId="{151756C3-B16B-4C19-BA96-EB4E973ECB16}"/>
          </ac:spMkLst>
        </pc:spChg>
        <pc:spChg chg="del">
          <ac:chgData name="Charris Bueno, Angela" userId="b8232014-281c-4726-a39a-713153e80496" providerId="ADAL" clId="{4803EBD7-409C-4E16-AFE5-0E5B7FBEBBC4}" dt="2022-05-20T14:21:15.116" v="1258" actId="1032"/>
          <ac:spMkLst>
            <pc:docMk/>
            <pc:sldMk cId="4048821719" sldId="296"/>
            <ac:spMk id="3" creationId="{32DFAAC0-B450-4E76-A097-77F407FCDC42}"/>
          </ac:spMkLst>
        </pc:spChg>
        <pc:spChg chg="add del mod">
          <ac:chgData name="Charris Bueno, Angela" userId="b8232014-281c-4726-a39a-713153e80496" providerId="ADAL" clId="{4803EBD7-409C-4E16-AFE5-0E5B7FBEBBC4}" dt="2022-05-20T14:28:34.635" v="1399" actId="478"/>
          <ac:spMkLst>
            <pc:docMk/>
            <pc:sldMk cId="4048821719" sldId="296"/>
            <ac:spMk id="6" creationId="{CD637046-215D-4EF0-9F40-DC20E33C4182}"/>
          </ac:spMkLst>
        </pc:spChg>
        <pc:spChg chg="add del">
          <ac:chgData name="Charris Bueno, Angela" userId="b8232014-281c-4726-a39a-713153e80496" providerId="ADAL" clId="{4803EBD7-409C-4E16-AFE5-0E5B7FBEBBC4}" dt="2022-05-20T14:25:43.920" v="1395" actId="26606"/>
          <ac:spMkLst>
            <pc:docMk/>
            <pc:sldMk cId="4048821719" sldId="296"/>
            <ac:spMk id="9" creationId="{BACC6370-2D7E-4714-9D71-7542949D7D5D}"/>
          </ac:spMkLst>
        </pc:spChg>
        <pc:spChg chg="add del">
          <ac:chgData name="Charris Bueno, Angela" userId="b8232014-281c-4726-a39a-713153e80496" providerId="ADAL" clId="{4803EBD7-409C-4E16-AFE5-0E5B7FBEBBC4}" dt="2022-05-20T14:25:43.920" v="1395" actId="26606"/>
          <ac:spMkLst>
            <pc:docMk/>
            <pc:sldMk cId="4048821719" sldId="296"/>
            <ac:spMk id="11" creationId="{F68B3F68-107C-434F-AA38-110D5EA91B85}"/>
          </ac:spMkLst>
        </pc:spChg>
        <pc:spChg chg="add del">
          <ac:chgData name="Charris Bueno, Angela" userId="b8232014-281c-4726-a39a-713153e80496" providerId="ADAL" clId="{4803EBD7-409C-4E16-AFE5-0E5B7FBEBBC4}" dt="2022-05-20T14:25:43.920" v="1395" actId="26606"/>
          <ac:spMkLst>
            <pc:docMk/>
            <pc:sldMk cId="4048821719" sldId="296"/>
            <ac:spMk id="13" creationId="{AAD0DBB9-1A4B-4391-81D4-CB19F9AB918A}"/>
          </ac:spMkLst>
        </pc:spChg>
        <pc:spChg chg="add del">
          <ac:chgData name="Charris Bueno, Angela" userId="b8232014-281c-4726-a39a-713153e80496" providerId="ADAL" clId="{4803EBD7-409C-4E16-AFE5-0E5B7FBEBBC4}" dt="2022-05-20T14:25:43.920" v="1395" actId="26606"/>
          <ac:spMkLst>
            <pc:docMk/>
            <pc:sldMk cId="4048821719" sldId="296"/>
            <ac:spMk id="15" creationId="{063BBA22-50EA-4C4D-BE05-F1CE4E63AA56}"/>
          </ac:spMkLst>
        </pc:spChg>
        <pc:spChg chg="add">
          <ac:chgData name="Charris Bueno, Angela" userId="b8232014-281c-4726-a39a-713153e80496" providerId="ADAL" clId="{4803EBD7-409C-4E16-AFE5-0E5B7FBEBBC4}" dt="2022-05-20T14:29:06.917" v="1416" actId="26606"/>
          <ac:spMkLst>
            <pc:docMk/>
            <pc:sldMk cId="4048821719" sldId="296"/>
            <ac:spMk id="71" creationId="{F0A604E4-7307-451C-93BE-F1F7E1BF3BF8}"/>
          </ac:spMkLst>
        </pc:spChg>
        <pc:spChg chg="add">
          <ac:chgData name="Charris Bueno, Angela" userId="b8232014-281c-4726-a39a-713153e80496" providerId="ADAL" clId="{4803EBD7-409C-4E16-AFE5-0E5B7FBEBBC4}" dt="2022-05-20T14:29:06.917" v="1416" actId="26606"/>
          <ac:spMkLst>
            <pc:docMk/>
            <pc:sldMk cId="4048821719" sldId="296"/>
            <ac:spMk id="73" creationId="{F7F3A0AA-35E5-4085-942B-737839030604}"/>
          </ac:spMkLst>
        </pc:spChg>
        <pc:spChg chg="add">
          <ac:chgData name="Charris Bueno, Angela" userId="b8232014-281c-4726-a39a-713153e80496" providerId="ADAL" clId="{4803EBD7-409C-4E16-AFE5-0E5B7FBEBBC4}" dt="2022-05-20T14:29:06.917" v="1416" actId="26606"/>
          <ac:spMkLst>
            <pc:docMk/>
            <pc:sldMk cId="4048821719" sldId="296"/>
            <ac:spMk id="75" creationId="{402F5C38-C747-4173-ABBF-656E39E82130}"/>
          </ac:spMkLst>
        </pc:spChg>
        <pc:spChg chg="add">
          <ac:chgData name="Charris Bueno, Angela" userId="b8232014-281c-4726-a39a-713153e80496" providerId="ADAL" clId="{4803EBD7-409C-4E16-AFE5-0E5B7FBEBBC4}" dt="2022-05-20T14:29:06.917" v="1416" actId="26606"/>
          <ac:spMkLst>
            <pc:docMk/>
            <pc:sldMk cId="4048821719" sldId="296"/>
            <ac:spMk id="77" creationId="{E37EECFC-A684-4391-AE85-4CDAF5565F61}"/>
          </ac:spMkLst>
        </pc:spChg>
        <pc:graphicFrameChg chg="add del mod modGraphic">
          <ac:chgData name="Charris Bueno, Angela" userId="b8232014-281c-4726-a39a-713153e80496" providerId="ADAL" clId="{4803EBD7-409C-4E16-AFE5-0E5B7FBEBBC4}" dt="2022-05-20T14:28:32.827" v="1398" actId="478"/>
          <ac:graphicFrameMkLst>
            <pc:docMk/>
            <pc:sldMk cId="4048821719" sldId="296"/>
            <ac:graphicFrameMk id="4" creationId="{1484BCA6-658E-470C-BF28-D8C6ACF3E8CC}"/>
          </ac:graphicFrameMkLst>
        </pc:graphicFrameChg>
        <pc:picChg chg="add mod">
          <ac:chgData name="Charris Bueno, Angela" userId="b8232014-281c-4726-a39a-713153e80496" providerId="ADAL" clId="{4803EBD7-409C-4E16-AFE5-0E5B7FBEBBC4}" dt="2022-05-20T14:29:06.917" v="1416" actId="26606"/>
          <ac:picMkLst>
            <pc:docMk/>
            <pc:sldMk cId="4048821719" sldId="296"/>
            <ac:picMk id="1026" creationId="{1E007F3B-A2B9-41F2-B7C7-4533617BCFB9}"/>
          </ac:picMkLst>
        </pc:picChg>
      </pc:sldChg>
      <pc:sldChg chg="delSp modSp add del mod modNotesTx">
        <pc:chgData name="Charris Bueno, Angela" userId="b8232014-281c-4726-a39a-713153e80496" providerId="ADAL" clId="{4803EBD7-409C-4E16-AFE5-0E5B7FBEBBC4}" dt="2022-05-20T17:15:31.171" v="3074" actId="2696"/>
        <pc:sldMkLst>
          <pc:docMk/>
          <pc:sldMk cId="2850128237" sldId="297"/>
        </pc:sldMkLst>
        <pc:spChg chg="mod">
          <ac:chgData name="Charris Bueno, Angela" userId="b8232014-281c-4726-a39a-713153e80496" providerId="ADAL" clId="{4803EBD7-409C-4E16-AFE5-0E5B7FBEBBC4}" dt="2022-05-20T15:23:48.390" v="1578" actId="20577"/>
          <ac:spMkLst>
            <pc:docMk/>
            <pc:sldMk cId="2850128237" sldId="297"/>
            <ac:spMk id="2" creationId="{151756C3-B16B-4C19-BA96-EB4E973ECB16}"/>
          </ac:spMkLst>
        </pc:spChg>
        <pc:picChg chg="del">
          <ac:chgData name="Charris Bueno, Angela" userId="b8232014-281c-4726-a39a-713153e80496" providerId="ADAL" clId="{4803EBD7-409C-4E16-AFE5-0E5B7FBEBBC4}" dt="2022-05-20T15:23:38.771" v="1562" actId="478"/>
          <ac:picMkLst>
            <pc:docMk/>
            <pc:sldMk cId="2850128237" sldId="297"/>
            <ac:picMk id="1026" creationId="{1E007F3B-A2B9-41F2-B7C7-4533617BCFB9}"/>
          </ac:picMkLst>
        </pc:picChg>
      </pc:sldChg>
      <pc:sldChg chg="add del">
        <pc:chgData name="Charris Bueno, Angela" userId="b8232014-281c-4726-a39a-713153e80496" providerId="ADAL" clId="{4803EBD7-409C-4E16-AFE5-0E5B7FBEBBC4}" dt="2022-05-20T17:15:31.171" v="3074" actId="2696"/>
        <pc:sldMkLst>
          <pc:docMk/>
          <pc:sldMk cId="550318359" sldId="298"/>
        </pc:sldMkLst>
      </pc:sldChg>
      <pc:sldChg chg="addSp delSp modSp add mod modNotesTx">
        <pc:chgData name="Charris Bueno, Angela" userId="b8232014-281c-4726-a39a-713153e80496" providerId="ADAL" clId="{4803EBD7-409C-4E16-AFE5-0E5B7FBEBBC4}" dt="2022-05-20T16:59:49.773" v="3073" actId="1076"/>
        <pc:sldMkLst>
          <pc:docMk/>
          <pc:sldMk cId="2269377214" sldId="299"/>
        </pc:sldMkLst>
        <pc:spChg chg="mod">
          <ac:chgData name="Charris Bueno, Angela" userId="b8232014-281c-4726-a39a-713153e80496" providerId="ADAL" clId="{4803EBD7-409C-4E16-AFE5-0E5B7FBEBBC4}" dt="2022-05-20T16:30:43.846" v="2541" actId="20577"/>
          <ac:spMkLst>
            <pc:docMk/>
            <pc:sldMk cId="2269377214" sldId="299"/>
            <ac:spMk id="2" creationId="{58F02AB5-9A8D-44C3-93AC-B62DB340A058}"/>
          </ac:spMkLst>
        </pc:spChg>
        <pc:spChg chg="mod">
          <ac:chgData name="Charris Bueno, Angela" userId="b8232014-281c-4726-a39a-713153e80496" providerId="ADAL" clId="{4803EBD7-409C-4E16-AFE5-0E5B7FBEBBC4}" dt="2022-05-20T16:54:10.874" v="2991" actId="20577"/>
          <ac:spMkLst>
            <pc:docMk/>
            <pc:sldMk cId="2269377214" sldId="299"/>
            <ac:spMk id="3" creationId="{22046145-0CE3-4D0C-9688-D6AC8D33DC2B}"/>
          </ac:spMkLst>
        </pc:spChg>
        <pc:graphicFrameChg chg="add del modGraphic">
          <ac:chgData name="Charris Bueno, Angela" userId="b8232014-281c-4726-a39a-713153e80496" providerId="ADAL" clId="{4803EBD7-409C-4E16-AFE5-0E5B7FBEBBC4}" dt="2022-05-20T16:54:52.875" v="2993" actId="1032"/>
          <ac:graphicFrameMkLst>
            <pc:docMk/>
            <pc:sldMk cId="2269377214" sldId="299"/>
            <ac:graphicFrameMk id="4" creationId="{28D89879-0BFE-44EA-A5AE-411264ADE186}"/>
          </ac:graphicFrameMkLst>
        </pc:graphicFrameChg>
        <pc:graphicFrameChg chg="add mod modGraphic">
          <ac:chgData name="Charris Bueno, Angela" userId="b8232014-281c-4726-a39a-713153e80496" providerId="ADAL" clId="{4803EBD7-409C-4E16-AFE5-0E5B7FBEBBC4}" dt="2022-05-20T16:59:49.773" v="3073" actId="1076"/>
          <ac:graphicFrameMkLst>
            <pc:docMk/>
            <pc:sldMk cId="2269377214" sldId="299"/>
            <ac:graphicFrameMk id="5" creationId="{3550A878-4CEB-424C-BCE1-08E11DD14265}"/>
          </ac:graphicFrameMkLst>
        </pc:graphicFrameChg>
      </pc:sldChg>
      <pc:sldChg chg="add del">
        <pc:chgData name="Charris Bueno, Angela" userId="b8232014-281c-4726-a39a-713153e80496" providerId="ADAL" clId="{4803EBD7-409C-4E16-AFE5-0E5B7FBEBBC4}" dt="2022-05-20T17:15:31.171" v="3074" actId="2696"/>
        <pc:sldMkLst>
          <pc:docMk/>
          <pc:sldMk cId="1703789153" sldId="300"/>
        </pc:sldMkLst>
      </pc:sldChg>
      <pc:sldChg chg="addSp delSp modSp add mod ord modNotesTx">
        <pc:chgData name="Charris Bueno, Angela" userId="b8232014-281c-4726-a39a-713153e80496" providerId="ADAL" clId="{4803EBD7-409C-4E16-AFE5-0E5B7FBEBBC4}" dt="2022-05-26T16:01:44.810" v="3464" actId="14100"/>
        <pc:sldMkLst>
          <pc:docMk/>
          <pc:sldMk cId="3037069273" sldId="300"/>
        </pc:sldMkLst>
        <pc:spChg chg="mod">
          <ac:chgData name="Charris Bueno, Angela" userId="b8232014-281c-4726-a39a-713153e80496" providerId="ADAL" clId="{4803EBD7-409C-4E16-AFE5-0E5B7FBEBBC4}" dt="2022-05-26T15:54:03.710" v="3442" actId="20577"/>
          <ac:spMkLst>
            <pc:docMk/>
            <pc:sldMk cId="3037069273" sldId="300"/>
            <ac:spMk id="2" creationId="{58F02AB5-9A8D-44C3-93AC-B62DB340A058}"/>
          </ac:spMkLst>
        </pc:spChg>
        <pc:spChg chg="del mod">
          <ac:chgData name="Charris Bueno, Angela" userId="b8232014-281c-4726-a39a-713153e80496" providerId="ADAL" clId="{4803EBD7-409C-4E16-AFE5-0E5B7FBEBBC4}" dt="2022-05-26T15:43:37.612" v="3263" actId="478"/>
          <ac:spMkLst>
            <pc:docMk/>
            <pc:sldMk cId="3037069273" sldId="300"/>
            <ac:spMk id="3" creationId="{22046145-0CE3-4D0C-9688-D6AC8D33DC2B}"/>
          </ac:spMkLst>
        </pc:spChg>
        <pc:spChg chg="add del mod">
          <ac:chgData name="Charris Bueno, Angela" userId="b8232014-281c-4726-a39a-713153e80496" providerId="ADAL" clId="{4803EBD7-409C-4E16-AFE5-0E5B7FBEBBC4}" dt="2022-05-26T15:48:34.197" v="3337" actId="478"/>
          <ac:spMkLst>
            <pc:docMk/>
            <pc:sldMk cId="3037069273" sldId="300"/>
            <ac:spMk id="8" creationId="{D3BD7EDD-EEFD-4B51-A6C8-208C59961CF6}"/>
          </ac:spMkLst>
        </pc:spChg>
        <pc:spChg chg="add del">
          <ac:chgData name="Charris Bueno, Angela" userId="b8232014-281c-4726-a39a-713153e80496" providerId="ADAL" clId="{4803EBD7-409C-4E16-AFE5-0E5B7FBEBBC4}" dt="2022-05-26T15:43:52.080" v="3266"/>
          <ac:spMkLst>
            <pc:docMk/>
            <pc:sldMk cId="3037069273" sldId="300"/>
            <ac:spMk id="9" creationId="{95FF100D-7D40-4057-A966-5E1339884939}"/>
          </ac:spMkLst>
        </pc:spChg>
        <pc:spChg chg="add del mod">
          <ac:chgData name="Charris Bueno, Angela" userId="b8232014-281c-4726-a39a-713153e80496" providerId="ADAL" clId="{4803EBD7-409C-4E16-AFE5-0E5B7FBEBBC4}" dt="2022-05-26T15:48:36.509" v="3339" actId="478"/>
          <ac:spMkLst>
            <pc:docMk/>
            <pc:sldMk cId="3037069273" sldId="300"/>
            <ac:spMk id="11" creationId="{6ECF9641-DC4F-4BFD-B052-4061DB9CDE3B}"/>
          </ac:spMkLst>
        </pc:spChg>
        <pc:spChg chg="add del mod">
          <ac:chgData name="Charris Bueno, Angela" userId="b8232014-281c-4726-a39a-713153e80496" providerId="ADAL" clId="{4803EBD7-409C-4E16-AFE5-0E5B7FBEBBC4}" dt="2022-05-26T15:53:39.359" v="3440" actId="478"/>
          <ac:spMkLst>
            <pc:docMk/>
            <pc:sldMk cId="3037069273" sldId="300"/>
            <ac:spMk id="25" creationId="{F6B79292-FB47-48A5-A191-BDFA3224D468}"/>
          </ac:spMkLst>
        </pc:spChg>
        <pc:grpChg chg="add del mod">
          <ac:chgData name="Charris Bueno, Angela" userId="b8232014-281c-4726-a39a-713153e80496" providerId="ADAL" clId="{4803EBD7-409C-4E16-AFE5-0E5B7FBEBBC4}" dt="2022-05-26T15:43:34.187" v="3262" actId="478"/>
          <ac:grpSpMkLst>
            <pc:docMk/>
            <pc:sldMk cId="3037069273" sldId="300"/>
            <ac:grpSpMk id="6" creationId="{B3D8F642-95D5-4BB0-8F8D-0B04B9840E88}"/>
          </ac:grpSpMkLst>
        </pc:grpChg>
        <pc:grpChg chg="del">
          <ac:chgData name="Charris Bueno, Angela" userId="b8232014-281c-4726-a39a-713153e80496" providerId="ADAL" clId="{4803EBD7-409C-4E16-AFE5-0E5B7FBEBBC4}" dt="2022-05-25T20:03:54.804" v="3082" actId="478"/>
          <ac:grpSpMkLst>
            <pc:docMk/>
            <pc:sldMk cId="3037069273" sldId="300"/>
            <ac:grpSpMk id="20" creationId="{60616045-AAD8-42C6-8C33-7F6B5B44D797}"/>
          </ac:grpSpMkLst>
        </pc:grpChg>
        <pc:picChg chg="add mod ord modCrop">
          <ac:chgData name="Charris Bueno, Angela" userId="b8232014-281c-4726-a39a-713153e80496" providerId="ADAL" clId="{4803EBD7-409C-4E16-AFE5-0E5B7FBEBBC4}" dt="2022-05-26T15:41:15.569" v="3252" actId="164"/>
          <ac:picMkLst>
            <pc:docMk/>
            <pc:sldMk cId="3037069273" sldId="300"/>
            <ac:picMk id="4" creationId="{94117067-10F2-44F9-B8CE-A039DA14023A}"/>
          </ac:picMkLst>
        </pc:picChg>
        <pc:picChg chg="add mod ord">
          <ac:chgData name="Charris Bueno, Angela" userId="b8232014-281c-4726-a39a-713153e80496" providerId="ADAL" clId="{4803EBD7-409C-4E16-AFE5-0E5B7FBEBBC4}" dt="2022-05-26T15:41:15.569" v="3252" actId="164"/>
          <ac:picMkLst>
            <pc:docMk/>
            <pc:sldMk cId="3037069273" sldId="300"/>
            <ac:picMk id="5" creationId="{F47734D4-D250-4EE0-AAC4-077355BC61C7}"/>
          </ac:picMkLst>
        </pc:picChg>
        <pc:picChg chg="add del mod">
          <ac:chgData name="Charris Bueno, Angela" userId="b8232014-281c-4726-a39a-713153e80496" providerId="ADAL" clId="{4803EBD7-409C-4E16-AFE5-0E5B7FBEBBC4}" dt="2022-05-26T16:00:46.929" v="3452" actId="478"/>
          <ac:picMkLst>
            <pc:docMk/>
            <pc:sldMk cId="3037069273" sldId="300"/>
            <ac:picMk id="13" creationId="{05500DBF-30C3-42DB-A732-CA359CE1757C}"/>
          </ac:picMkLst>
        </pc:picChg>
        <pc:picChg chg="add del mod">
          <ac:chgData name="Charris Bueno, Angela" userId="b8232014-281c-4726-a39a-713153e80496" providerId="ADAL" clId="{4803EBD7-409C-4E16-AFE5-0E5B7FBEBBC4}" dt="2022-05-26T16:01:15.410" v="3458" actId="478"/>
          <ac:picMkLst>
            <pc:docMk/>
            <pc:sldMk cId="3037069273" sldId="300"/>
            <ac:picMk id="15" creationId="{B7FB7F9E-68F3-4D0E-85BA-F3092DC9AADD}"/>
          </ac:picMkLst>
        </pc:picChg>
        <pc:picChg chg="add mod">
          <ac:chgData name="Charris Bueno, Angela" userId="b8232014-281c-4726-a39a-713153e80496" providerId="ADAL" clId="{4803EBD7-409C-4E16-AFE5-0E5B7FBEBBC4}" dt="2022-05-26T16:01:09.546" v="3456" actId="1076"/>
          <ac:picMkLst>
            <pc:docMk/>
            <pc:sldMk cId="3037069273" sldId="300"/>
            <ac:picMk id="27" creationId="{060805EC-18B7-4C69-8DFE-F4BDE93C9E06}"/>
          </ac:picMkLst>
        </pc:picChg>
        <pc:picChg chg="add mod modCrop">
          <ac:chgData name="Charris Bueno, Angela" userId="b8232014-281c-4726-a39a-713153e80496" providerId="ADAL" clId="{4803EBD7-409C-4E16-AFE5-0E5B7FBEBBC4}" dt="2022-05-26T16:01:41.437" v="3463" actId="1076"/>
          <ac:picMkLst>
            <pc:docMk/>
            <pc:sldMk cId="3037069273" sldId="300"/>
            <ac:picMk id="30" creationId="{CF6EBA8E-95C3-42FB-857A-C84240F9E021}"/>
          </ac:picMkLst>
        </pc:picChg>
        <pc:cxnChg chg="add del mod">
          <ac:chgData name="Charris Bueno, Angela" userId="b8232014-281c-4726-a39a-713153e80496" providerId="ADAL" clId="{4803EBD7-409C-4E16-AFE5-0E5B7FBEBBC4}" dt="2022-05-26T15:49:52.407" v="3351" actId="478"/>
          <ac:cxnSpMkLst>
            <pc:docMk/>
            <pc:sldMk cId="3037069273" sldId="300"/>
            <ac:cxnSpMk id="18" creationId="{6080C180-D748-4D4B-8CE7-621C6B317D1C}"/>
          </ac:cxnSpMkLst>
        </pc:cxnChg>
        <pc:cxnChg chg="add mod">
          <ac:chgData name="Charris Bueno, Angela" userId="b8232014-281c-4726-a39a-713153e80496" providerId="ADAL" clId="{4803EBD7-409C-4E16-AFE5-0E5B7FBEBBC4}" dt="2022-05-26T16:01:44.810" v="3464" actId="14100"/>
          <ac:cxnSpMkLst>
            <pc:docMk/>
            <pc:sldMk cId="3037069273" sldId="300"/>
            <ac:cxnSpMk id="24" creationId="{DFC0B90A-537B-4E7C-AF26-0C2B7F7BC10F}"/>
          </ac:cxnSpMkLst>
        </pc:cxnChg>
      </pc:sldChg>
      <pc:sldChg chg="addSp delSp modSp add mod ord modNotesTx">
        <pc:chgData name="Charris Bueno, Angela" userId="b8232014-281c-4726-a39a-713153e80496" providerId="ADAL" clId="{4803EBD7-409C-4E16-AFE5-0E5B7FBEBBC4}" dt="2022-05-26T16:34:25.719" v="3630" actId="1076"/>
        <pc:sldMkLst>
          <pc:docMk/>
          <pc:sldMk cId="1381790480" sldId="301"/>
        </pc:sldMkLst>
        <pc:spChg chg="mod">
          <ac:chgData name="Charris Bueno, Angela" userId="b8232014-281c-4726-a39a-713153e80496" providerId="ADAL" clId="{4803EBD7-409C-4E16-AFE5-0E5B7FBEBBC4}" dt="2022-05-26T16:19:03.458" v="3499" actId="1076"/>
          <ac:spMkLst>
            <pc:docMk/>
            <pc:sldMk cId="1381790480" sldId="301"/>
            <ac:spMk id="2" creationId="{58F02AB5-9A8D-44C3-93AC-B62DB340A058}"/>
          </ac:spMkLst>
        </pc:spChg>
        <pc:spChg chg="mod">
          <ac:chgData name="Charris Bueno, Angela" userId="b8232014-281c-4726-a39a-713153e80496" providerId="ADAL" clId="{4803EBD7-409C-4E16-AFE5-0E5B7FBEBBC4}" dt="2022-05-26T16:18:58.083" v="3498" actId="12"/>
          <ac:spMkLst>
            <pc:docMk/>
            <pc:sldMk cId="1381790480" sldId="301"/>
            <ac:spMk id="3" creationId="{22046145-0CE3-4D0C-9688-D6AC8D33DC2B}"/>
          </ac:spMkLst>
        </pc:spChg>
        <pc:spChg chg="add">
          <ac:chgData name="Charris Bueno, Angela" userId="b8232014-281c-4726-a39a-713153e80496" providerId="ADAL" clId="{4803EBD7-409C-4E16-AFE5-0E5B7FBEBBC4}" dt="2022-05-26T16:18:10.877" v="3487"/>
          <ac:spMkLst>
            <pc:docMk/>
            <pc:sldMk cId="1381790480" sldId="301"/>
            <ac:spMk id="7" creationId="{810B622B-A47D-422A-8E75-D37C29D454E6}"/>
          </ac:spMkLst>
        </pc:spChg>
        <pc:spChg chg="add del">
          <ac:chgData name="Charris Bueno, Angela" userId="b8232014-281c-4726-a39a-713153e80496" providerId="ADAL" clId="{4803EBD7-409C-4E16-AFE5-0E5B7FBEBBC4}" dt="2022-05-26T16:18:45.790" v="3494" actId="26606"/>
          <ac:spMkLst>
            <pc:docMk/>
            <pc:sldMk cId="1381790480" sldId="301"/>
            <ac:spMk id="71" creationId="{B712E947-0734-45F9-9C4F-41114EC3A33E}"/>
          </ac:spMkLst>
        </pc:spChg>
        <pc:spChg chg="add del">
          <ac:chgData name="Charris Bueno, Angela" userId="b8232014-281c-4726-a39a-713153e80496" providerId="ADAL" clId="{4803EBD7-409C-4E16-AFE5-0E5B7FBEBBC4}" dt="2022-05-26T16:18:45.790" v="3494" actId="26606"/>
          <ac:spMkLst>
            <pc:docMk/>
            <pc:sldMk cId="1381790480" sldId="301"/>
            <ac:spMk id="73" creationId="{5A65989E-BBD5-44D7-AA86-7AFD5D46BBC0}"/>
          </ac:spMkLst>
        </pc:spChg>
        <pc:spChg chg="add del">
          <ac:chgData name="Charris Bueno, Angela" userId="b8232014-281c-4726-a39a-713153e80496" providerId="ADAL" clId="{4803EBD7-409C-4E16-AFE5-0E5B7FBEBBC4}" dt="2022-05-26T16:18:45.790" v="3494" actId="26606"/>
          <ac:spMkLst>
            <pc:docMk/>
            <pc:sldMk cId="1381790480" sldId="301"/>
            <ac:spMk id="75" creationId="{231A2881-D8D7-4A7D-ACA3-E9F849F853D8}"/>
          </ac:spMkLst>
        </pc:spChg>
        <pc:spChg chg="add del">
          <ac:chgData name="Charris Bueno, Angela" userId="b8232014-281c-4726-a39a-713153e80496" providerId="ADAL" clId="{4803EBD7-409C-4E16-AFE5-0E5B7FBEBBC4}" dt="2022-05-26T16:18:45.790" v="3494" actId="26606"/>
          <ac:spMkLst>
            <pc:docMk/>
            <pc:sldMk cId="1381790480" sldId="301"/>
            <ac:spMk id="80" creationId="{1C574E90-1949-4924-B663-AEA13DB7910B}"/>
          </ac:spMkLst>
        </pc:spChg>
        <pc:spChg chg="add del">
          <ac:chgData name="Charris Bueno, Angela" userId="b8232014-281c-4726-a39a-713153e80496" providerId="ADAL" clId="{4803EBD7-409C-4E16-AFE5-0E5B7FBEBBC4}" dt="2022-05-26T16:18:45.790" v="3494" actId="26606"/>
          <ac:spMkLst>
            <pc:docMk/>
            <pc:sldMk cId="1381790480" sldId="301"/>
            <ac:spMk id="82" creationId="{3CD1EA40-7116-4FCB-9369-70F29FAA91EC}"/>
          </ac:spMkLst>
        </pc:spChg>
        <pc:spChg chg="add del">
          <ac:chgData name="Charris Bueno, Angela" userId="b8232014-281c-4726-a39a-713153e80496" providerId="ADAL" clId="{4803EBD7-409C-4E16-AFE5-0E5B7FBEBBC4}" dt="2022-05-26T16:18:45.790" v="3494" actId="26606"/>
          <ac:spMkLst>
            <pc:docMk/>
            <pc:sldMk cId="1381790480" sldId="301"/>
            <ac:spMk id="84" creationId="{D9F5512A-48E1-4C07-B75E-3CCC517B6804}"/>
          </ac:spMkLst>
        </pc:spChg>
        <pc:spChg chg="add del">
          <ac:chgData name="Charris Bueno, Angela" userId="b8232014-281c-4726-a39a-713153e80496" providerId="ADAL" clId="{4803EBD7-409C-4E16-AFE5-0E5B7FBEBBC4}" dt="2022-05-26T16:18:45.790" v="3494" actId="26606"/>
          <ac:spMkLst>
            <pc:docMk/>
            <pc:sldMk cId="1381790480" sldId="301"/>
            <ac:spMk id="108" creationId="{A5271697-90F1-4A23-8EF2-0179F2EAFACB}"/>
          </ac:spMkLst>
        </pc:spChg>
        <pc:grpChg chg="del">
          <ac:chgData name="Charris Bueno, Angela" userId="b8232014-281c-4726-a39a-713153e80496" providerId="ADAL" clId="{4803EBD7-409C-4E16-AFE5-0E5B7FBEBBC4}" dt="2022-05-26T15:42:13.691" v="3260" actId="478"/>
          <ac:grpSpMkLst>
            <pc:docMk/>
            <pc:sldMk cId="1381790480" sldId="301"/>
            <ac:grpSpMk id="6" creationId="{B3D8F642-95D5-4BB0-8F8D-0B04B9840E88}"/>
          </ac:grpSpMkLst>
        </pc:grpChg>
        <pc:grpChg chg="add del mod">
          <ac:chgData name="Charris Bueno, Angela" userId="b8232014-281c-4726-a39a-713153e80496" providerId="ADAL" clId="{4803EBD7-409C-4E16-AFE5-0E5B7FBEBBC4}" dt="2022-05-26T16:34:17.825" v="3628" actId="478"/>
          <ac:grpSpMkLst>
            <pc:docMk/>
            <pc:sldMk cId="1381790480" sldId="301"/>
            <ac:grpSpMk id="10" creationId="{F3B81255-F3FC-4B5C-8363-9B41DAECACA4}"/>
          </ac:grpSpMkLst>
        </pc:grpChg>
        <pc:grpChg chg="add del">
          <ac:chgData name="Charris Bueno, Angela" userId="b8232014-281c-4726-a39a-713153e80496" providerId="ADAL" clId="{4803EBD7-409C-4E16-AFE5-0E5B7FBEBBC4}" dt="2022-05-26T16:18:45.790" v="3494" actId="26606"/>
          <ac:grpSpMkLst>
            <pc:docMk/>
            <pc:sldMk cId="1381790480" sldId="301"/>
            <ac:grpSpMk id="86" creationId="{9CF1CD8B-D430-49E7-8630-84152C414EAC}"/>
          </ac:grpSpMkLst>
        </pc:grpChg>
        <pc:graphicFrameChg chg="add del mod modGraphic">
          <ac:chgData name="Charris Bueno, Angela" userId="b8232014-281c-4726-a39a-713153e80496" providerId="ADAL" clId="{4803EBD7-409C-4E16-AFE5-0E5B7FBEBBC4}" dt="2022-05-26T16:21:24.784" v="3542" actId="478"/>
          <ac:graphicFrameMkLst>
            <pc:docMk/>
            <pc:sldMk cId="1381790480" sldId="301"/>
            <ac:graphicFrameMk id="8" creationId="{BAAD19AB-0EA1-4F79-9A96-94AD31B7E6B7}"/>
          </ac:graphicFrameMkLst>
        </pc:graphicFrameChg>
        <pc:picChg chg="add mod modCrop">
          <ac:chgData name="Charris Bueno, Angela" userId="b8232014-281c-4726-a39a-713153e80496" providerId="ADAL" clId="{4803EBD7-409C-4E16-AFE5-0E5B7FBEBBC4}" dt="2022-05-26T16:34:03.076" v="3625" actId="164"/>
          <ac:picMkLst>
            <pc:docMk/>
            <pc:sldMk cId="1381790480" sldId="301"/>
            <ac:picMk id="9" creationId="{4AD68587-6423-43BE-A9D1-9EF3538B3969}"/>
          </ac:picMkLst>
        </pc:picChg>
        <pc:picChg chg="add del mod ord">
          <ac:chgData name="Charris Bueno, Angela" userId="b8232014-281c-4726-a39a-713153e80496" providerId="ADAL" clId="{4803EBD7-409C-4E16-AFE5-0E5B7FBEBBC4}" dt="2022-05-26T16:19:47.215" v="3501" actId="478"/>
          <ac:picMkLst>
            <pc:docMk/>
            <pc:sldMk cId="1381790480" sldId="301"/>
            <ac:picMk id="11" creationId="{6E818830-8B3F-4BB4-87F1-457CCCA6EB5E}"/>
          </ac:picMkLst>
        </pc:picChg>
        <pc:picChg chg="add del mod">
          <ac:chgData name="Charris Bueno, Angela" userId="b8232014-281c-4726-a39a-713153e80496" providerId="ADAL" clId="{4803EBD7-409C-4E16-AFE5-0E5B7FBEBBC4}" dt="2022-05-26T16:22:41.584" v="3546" actId="478"/>
          <ac:picMkLst>
            <pc:docMk/>
            <pc:sldMk cId="1381790480" sldId="301"/>
            <ac:picMk id="38" creationId="{FDF85FF7-C57F-436A-9B38-117F2B57A833}"/>
          </ac:picMkLst>
        </pc:picChg>
        <pc:picChg chg="add mod modCrop">
          <ac:chgData name="Charris Bueno, Angela" userId="b8232014-281c-4726-a39a-713153e80496" providerId="ADAL" clId="{4803EBD7-409C-4E16-AFE5-0E5B7FBEBBC4}" dt="2022-05-26T16:34:03.076" v="3625" actId="164"/>
          <ac:picMkLst>
            <pc:docMk/>
            <pc:sldMk cId="1381790480" sldId="301"/>
            <ac:picMk id="40" creationId="{969929BE-3029-447A-99CA-18E4F9CDC156}"/>
          </ac:picMkLst>
        </pc:picChg>
        <pc:picChg chg="add mod">
          <ac:chgData name="Charris Bueno, Angela" userId="b8232014-281c-4726-a39a-713153e80496" providerId="ADAL" clId="{4803EBD7-409C-4E16-AFE5-0E5B7FBEBBC4}" dt="2022-05-26T16:34:25.719" v="3630" actId="1076"/>
          <ac:picMkLst>
            <pc:docMk/>
            <pc:sldMk cId="1381790480" sldId="301"/>
            <ac:picMk id="42" creationId="{A83B56A9-E7FB-4061-A158-4E16636F8866}"/>
          </ac:picMkLst>
        </pc:picChg>
      </pc:sldChg>
      <pc:sldChg chg="modSp add mod">
        <pc:chgData name="Charris Bueno, Angela" userId="b8232014-281c-4726-a39a-713153e80496" providerId="ADAL" clId="{4803EBD7-409C-4E16-AFE5-0E5B7FBEBBC4}" dt="2022-05-26T16:17:55.027" v="3486" actId="1076"/>
        <pc:sldMkLst>
          <pc:docMk/>
          <pc:sldMk cId="42245209" sldId="302"/>
        </pc:sldMkLst>
        <pc:spChg chg="mod">
          <ac:chgData name="Charris Bueno, Angela" userId="b8232014-281c-4726-a39a-713153e80496" providerId="ADAL" clId="{4803EBD7-409C-4E16-AFE5-0E5B7FBEBBC4}" dt="2022-05-26T16:17:19.815" v="3482" actId="20577"/>
          <ac:spMkLst>
            <pc:docMk/>
            <pc:sldMk cId="42245209" sldId="302"/>
            <ac:spMk id="3" creationId="{22046145-0CE3-4D0C-9688-D6AC8D33DC2B}"/>
          </ac:spMkLst>
        </pc:spChg>
        <pc:grpChg chg="mod">
          <ac:chgData name="Charris Bueno, Angela" userId="b8232014-281c-4726-a39a-713153e80496" providerId="ADAL" clId="{4803EBD7-409C-4E16-AFE5-0E5B7FBEBBC4}" dt="2022-05-26T16:17:55.027" v="3486" actId="1076"/>
          <ac:grpSpMkLst>
            <pc:docMk/>
            <pc:sldMk cId="42245209" sldId="302"/>
            <ac:grpSpMk id="6" creationId="{B3D8F642-95D5-4BB0-8F8D-0B04B9840E88}"/>
          </ac:grpSpMkLst>
        </pc:grpChg>
      </pc:sldChg>
      <pc:sldChg chg="addSp delSp modSp add del mod">
        <pc:chgData name="Charris Bueno, Angela" userId="b8232014-281c-4726-a39a-713153e80496" providerId="ADAL" clId="{4803EBD7-409C-4E16-AFE5-0E5B7FBEBBC4}" dt="2022-05-26T16:34:30.452" v="3631" actId="47"/>
        <pc:sldMkLst>
          <pc:docMk/>
          <pc:sldMk cId="246087078" sldId="303"/>
        </pc:sldMkLst>
        <pc:spChg chg="mod">
          <ac:chgData name="Charris Bueno, Angela" userId="b8232014-281c-4726-a39a-713153e80496" providerId="ADAL" clId="{4803EBD7-409C-4E16-AFE5-0E5B7FBEBBC4}" dt="2022-05-26T16:28:57.646" v="3561" actId="20577"/>
          <ac:spMkLst>
            <pc:docMk/>
            <pc:sldMk cId="246087078" sldId="303"/>
            <ac:spMk id="2" creationId="{58F02AB5-9A8D-44C3-93AC-B62DB340A058}"/>
          </ac:spMkLst>
        </pc:spChg>
        <pc:spChg chg="del">
          <ac:chgData name="Charris Bueno, Angela" userId="b8232014-281c-4726-a39a-713153e80496" providerId="ADAL" clId="{4803EBD7-409C-4E16-AFE5-0E5B7FBEBBC4}" dt="2022-05-26T15:54:20.173" v="3445" actId="478"/>
          <ac:spMkLst>
            <pc:docMk/>
            <pc:sldMk cId="246087078" sldId="303"/>
            <ac:spMk id="3" creationId="{22046145-0CE3-4D0C-9688-D6AC8D33DC2B}"/>
          </ac:spMkLst>
        </pc:spChg>
        <pc:spChg chg="add del mod">
          <ac:chgData name="Charris Bueno, Angela" userId="b8232014-281c-4726-a39a-713153e80496" providerId="ADAL" clId="{4803EBD7-409C-4E16-AFE5-0E5B7FBEBBC4}" dt="2022-05-26T15:54:23.360" v="3446" actId="478"/>
          <ac:spMkLst>
            <pc:docMk/>
            <pc:sldMk cId="246087078" sldId="303"/>
            <ac:spMk id="8" creationId="{196ED8B7-115E-4377-A2A2-CB627005F3B3}"/>
          </ac:spMkLst>
        </pc:spChg>
        <pc:grpChg chg="del">
          <ac:chgData name="Charris Bueno, Angela" userId="b8232014-281c-4726-a39a-713153e80496" providerId="ADAL" clId="{4803EBD7-409C-4E16-AFE5-0E5B7FBEBBC4}" dt="2022-05-26T15:54:18.275" v="3444" actId="478"/>
          <ac:grpSpMkLst>
            <pc:docMk/>
            <pc:sldMk cId="246087078" sldId="303"/>
            <ac:grpSpMk id="6" creationId="{B3D8F642-95D5-4BB0-8F8D-0B04B9840E88}"/>
          </ac:grpSpMkLst>
        </pc:grpChg>
        <pc:picChg chg="add del mod">
          <ac:chgData name="Charris Bueno, Angela" userId="b8232014-281c-4726-a39a-713153e80496" providerId="ADAL" clId="{4803EBD7-409C-4E16-AFE5-0E5B7FBEBBC4}" dt="2022-05-26T15:57:37.163" v="3449" actId="478"/>
          <ac:picMkLst>
            <pc:docMk/>
            <pc:sldMk cId="246087078" sldId="303"/>
            <ac:picMk id="10" creationId="{A3F172EB-E3E5-4FC4-A601-71B306755795}"/>
          </ac:picMkLst>
        </pc:picChg>
        <pc:picChg chg="add del mod">
          <ac:chgData name="Charris Bueno, Angela" userId="b8232014-281c-4726-a39a-713153e80496" providerId="ADAL" clId="{4803EBD7-409C-4E16-AFE5-0E5B7FBEBBC4}" dt="2022-05-26T16:28:46.967" v="3550" actId="478"/>
          <ac:picMkLst>
            <pc:docMk/>
            <pc:sldMk cId="246087078" sldId="303"/>
            <ac:picMk id="12" creationId="{DF19C540-D1F3-430C-B983-20DC2A0AA763}"/>
          </ac:picMkLst>
        </pc:picChg>
        <pc:picChg chg="add mod">
          <ac:chgData name="Charris Bueno, Angela" userId="b8232014-281c-4726-a39a-713153e80496" providerId="ADAL" clId="{4803EBD7-409C-4E16-AFE5-0E5B7FBEBBC4}" dt="2022-05-26T16:29:01.634" v="3562" actId="1076"/>
          <ac:picMkLst>
            <pc:docMk/>
            <pc:sldMk cId="246087078" sldId="303"/>
            <ac:picMk id="14" creationId="{80565B95-914E-4FEF-9219-A9351CDEA512}"/>
          </ac:picMkLst>
        </pc:picChg>
      </pc:sldChg>
      <pc:sldChg chg="delSp add del mod">
        <pc:chgData name="Charris Bueno, Angela" userId="b8232014-281c-4726-a39a-713153e80496" providerId="ADAL" clId="{4803EBD7-409C-4E16-AFE5-0E5B7FBEBBC4}" dt="2022-05-26T16:35:09.920" v="3634" actId="47"/>
        <pc:sldMkLst>
          <pc:docMk/>
          <pc:sldMk cId="359042198" sldId="303"/>
        </pc:sldMkLst>
        <pc:picChg chg="del">
          <ac:chgData name="Charris Bueno, Angela" userId="b8232014-281c-4726-a39a-713153e80496" providerId="ADAL" clId="{4803EBD7-409C-4E16-AFE5-0E5B7FBEBBC4}" dt="2022-05-26T16:35:07.278" v="3633" actId="478"/>
          <ac:picMkLst>
            <pc:docMk/>
            <pc:sldMk cId="359042198" sldId="303"/>
            <ac:picMk id="42" creationId="{A83B56A9-E7FB-4061-A158-4E16636F8866}"/>
          </ac:picMkLst>
        </pc:picChg>
      </pc:sldChg>
      <pc:sldChg chg="addSp delSp modSp add mod ord modNotesTx">
        <pc:chgData name="Charris Bueno, Angela" userId="b8232014-281c-4726-a39a-713153e80496" providerId="ADAL" clId="{4803EBD7-409C-4E16-AFE5-0E5B7FBEBBC4}" dt="2022-05-26T17:19:29.401" v="3858" actId="20577"/>
        <pc:sldMkLst>
          <pc:docMk/>
          <pc:sldMk cId="632887388" sldId="303"/>
        </pc:sldMkLst>
        <pc:spChg chg="mod">
          <ac:chgData name="Charris Bueno, Angela" userId="b8232014-281c-4726-a39a-713153e80496" providerId="ADAL" clId="{4803EBD7-409C-4E16-AFE5-0E5B7FBEBBC4}" dt="2022-05-26T16:35:18.722" v="3646" actId="20577"/>
          <ac:spMkLst>
            <pc:docMk/>
            <pc:sldMk cId="632887388" sldId="303"/>
            <ac:spMk id="2" creationId="{58F02AB5-9A8D-44C3-93AC-B62DB340A058}"/>
          </ac:spMkLst>
        </pc:spChg>
        <pc:spChg chg="mod">
          <ac:chgData name="Charris Bueno, Angela" userId="b8232014-281c-4726-a39a-713153e80496" providerId="ADAL" clId="{4803EBD7-409C-4E16-AFE5-0E5B7FBEBBC4}" dt="2022-05-26T17:09:23.610" v="3679" actId="14100"/>
          <ac:spMkLst>
            <pc:docMk/>
            <pc:sldMk cId="632887388" sldId="303"/>
            <ac:spMk id="3" creationId="{22046145-0CE3-4D0C-9688-D6AC8D33DC2B}"/>
          </ac:spMkLst>
        </pc:spChg>
        <pc:spChg chg="add del mod">
          <ac:chgData name="Charris Bueno, Angela" userId="b8232014-281c-4726-a39a-713153e80496" providerId="ADAL" clId="{4803EBD7-409C-4E16-AFE5-0E5B7FBEBBC4}" dt="2022-05-26T17:13:03.456" v="3716" actId="478"/>
          <ac:spMkLst>
            <pc:docMk/>
            <pc:sldMk cId="632887388" sldId="303"/>
            <ac:spMk id="9" creationId="{F3BBD0DE-93DA-40A5-935A-08EC94E788BF}"/>
          </ac:spMkLst>
        </pc:spChg>
        <pc:spChg chg="mod">
          <ac:chgData name="Charris Bueno, Angela" userId="b8232014-281c-4726-a39a-713153e80496" providerId="ADAL" clId="{4803EBD7-409C-4E16-AFE5-0E5B7FBEBBC4}" dt="2022-05-26T17:10:07.217" v="3688" actId="20577"/>
          <ac:spMkLst>
            <pc:docMk/>
            <pc:sldMk cId="632887388" sldId="303"/>
            <ac:spMk id="11" creationId="{65D21D52-40FC-44A1-BA23-05E40D327972}"/>
          </ac:spMkLst>
        </pc:spChg>
        <pc:spChg chg="mod">
          <ac:chgData name="Charris Bueno, Angela" userId="b8232014-281c-4726-a39a-713153e80496" providerId="ADAL" clId="{4803EBD7-409C-4E16-AFE5-0E5B7FBEBBC4}" dt="2022-05-26T17:09:44.140" v="3680"/>
          <ac:spMkLst>
            <pc:docMk/>
            <pc:sldMk cId="632887388" sldId="303"/>
            <ac:spMk id="12" creationId="{E4FA65AF-86F7-4489-800C-A94F687A78B5}"/>
          </ac:spMkLst>
        </pc:spChg>
        <pc:spChg chg="add del">
          <ac:chgData name="Charris Bueno, Angela" userId="b8232014-281c-4726-a39a-713153e80496" providerId="ADAL" clId="{4803EBD7-409C-4E16-AFE5-0E5B7FBEBBC4}" dt="2022-05-26T17:14:38.346" v="3747"/>
          <ac:spMkLst>
            <pc:docMk/>
            <pc:sldMk cId="632887388" sldId="303"/>
            <ac:spMk id="14" creationId="{168CCF7D-DC97-4CD5-9634-D0E930215EF1}"/>
          </ac:spMkLst>
        </pc:spChg>
        <pc:spChg chg="add del mod">
          <ac:chgData name="Charris Bueno, Angela" userId="b8232014-281c-4726-a39a-713153e80496" providerId="ADAL" clId="{4803EBD7-409C-4E16-AFE5-0E5B7FBEBBC4}" dt="2022-05-26T17:14:38.016" v="3746"/>
          <ac:spMkLst>
            <pc:docMk/>
            <pc:sldMk cId="632887388" sldId="303"/>
            <ac:spMk id="15" creationId="{2AC1C319-34ED-42BB-90BA-EEBA325B6095}"/>
          </ac:spMkLst>
        </pc:spChg>
        <pc:spChg chg="mod topLvl">
          <ac:chgData name="Charris Bueno, Angela" userId="b8232014-281c-4726-a39a-713153e80496" providerId="ADAL" clId="{4803EBD7-409C-4E16-AFE5-0E5B7FBEBBC4}" dt="2022-05-26T17:17:25.709" v="3842" actId="164"/>
          <ac:spMkLst>
            <pc:docMk/>
            <pc:sldMk cId="632887388" sldId="303"/>
            <ac:spMk id="18" creationId="{D33A511D-47D9-45E6-BD7A-C5811D348F76}"/>
          </ac:spMkLst>
        </pc:spChg>
        <pc:spChg chg="mod topLvl">
          <ac:chgData name="Charris Bueno, Angela" userId="b8232014-281c-4726-a39a-713153e80496" providerId="ADAL" clId="{4803EBD7-409C-4E16-AFE5-0E5B7FBEBBC4}" dt="2022-05-26T17:17:25.709" v="3842" actId="164"/>
          <ac:spMkLst>
            <pc:docMk/>
            <pc:sldMk cId="632887388" sldId="303"/>
            <ac:spMk id="19" creationId="{F4FC95B5-3221-4AF1-BEEE-6806BAAB53D9}"/>
          </ac:spMkLst>
        </pc:spChg>
        <pc:spChg chg="add mod">
          <ac:chgData name="Charris Bueno, Angela" userId="b8232014-281c-4726-a39a-713153e80496" providerId="ADAL" clId="{4803EBD7-409C-4E16-AFE5-0E5B7FBEBBC4}" dt="2022-05-26T17:17:25.709" v="3842" actId="164"/>
          <ac:spMkLst>
            <pc:docMk/>
            <pc:sldMk cId="632887388" sldId="303"/>
            <ac:spMk id="25" creationId="{4F52A467-F374-4EAA-8706-EBCD17F12DF2}"/>
          </ac:spMkLst>
        </pc:spChg>
        <pc:spChg chg="mod">
          <ac:chgData name="Charris Bueno, Angela" userId="b8232014-281c-4726-a39a-713153e80496" providerId="ADAL" clId="{4803EBD7-409C-4E16-AFE5-0E5B7FBEBBC4}" dt="2022-05-26T17:19:19.726" v="3852" actId="20577"/>
          <ac:spMkLst>
            <pc:docMk/>
            <pc:sldMk cId="632887388" sldId="303"/>
            <ac:spMk id="36" creationId="{AC804BD3-8598-4076-BBEF-53907D2CA15B}"/>
          </ac:spMkLst>
        </pc:spChg>
        <pc:spChg chg="mod">
          <ac:chgData name="Charris Bueno, Angela" userId="b8232014-281c-4726-a39a-713153e80496" providerId="ADAL" clId="{4803EBD7-409C-4E16-AFE5-0E5B7FBEBBC4}" dt="2022-05-26T17:19:29.401" v="3858" actId="20577"/>
          <ac:spMkLst>
            <pc:docMk/>
            <pc:sldMk cId="632887388" sldId="303"/>
            <ac:spMk id="37" creationId="{FAA88E7D-ABAD-4BFE-9D51-AE85EDB97EE4}"/>
          </ac:spMkLst>
        </pc:spChg>
        <pc:grpChg chg="del">
          <ac:chgData name="Charris Bueno, Angela" userId="b8232014-281c-4726-a39a-713153e80496" providerId="ADAL" clId="{4803EBD7-409C-4E16-AFE5-0E5B7FBEBBC4}" dt="2022-05-26T16:35:20.600" v="3647" actId="478"/>
          <ac:grpSpMkLst>
            <pc:docMk/>
            <pc:sldMk cId="632887388" sldId="303"/>
            <ac:grpSpMk id="6" creationId="{B3D8F642-95D5-4BB0-8F8D-0B04B9840E88}"/>
          </ac:grpSpMkLst>
        </pc:grpChg>
        <pc:grpChg chg="add del mod">
          <ac:chgData name="Charris Bueno, Angela" userId="b8232014-281c-4726-a39a-713153e80496" providerId="ADAL" clId="{4803EBD7-409C-4E16-AFE5-0E5B7FBEBBC4}" dt="2022-05-26T17:11:07.683" v="3689" actId="478"/>
          <ac:grpSpMkLst>
            <pc:docMk/>
            <pc:sldMk cId="632887388" sldId="303"/>
            <ac:grpSpMk id="10" creationId="{A44FE58F-F4A0-4EAC-97DF-3825AD684AAB}"/>
          </ac:grpSpMkLst>
        </pc:grpChg>
        <pc:grpChg chg="add del mod">
          <ac:chgData name="Charris Bueno, Angela" userId="b8232014-281c-4726-a39a-713153e80496" providerId="ADAL" clId="{4803EBD7-409C-4E16-AFE5-0E5B7FBEBBC4}" dt="2022-05-26T17:15:44.307" v="3788" actId="165"/>
          <ac:grpSpMkLst>
            <pc:docMk/>
            <pc:sldMk cId="632887388" sldId="303"/>
            <ac:grpSpMk id="17" creationId="{B2665144-9CEE-4353-8FB3-6771C0DA3C6B}"/>
          </ac:grpSpMkLst>
        </pc:grpChg>
        <pc:grpChg chg="add mod">
          <ac:chgData name="Charris Bueno, Angela" userId="b8232014-281c-4726-a39a-713153e80496" providerId="ADAL" clId="{4803EBD7-409C-4E16-AFE5-0E5B7FBEBBC4}" dt="2022-05-26T17:17:31.985" v="3844" actId="1076"/>
          <ac:grpSpMkLst>
            <pc:docMk/>
            <pc:sldMk cId="632887388" sldId="303"/>
            <ac:grpSpMk id="31" creationId="{4FB70655-F6C1-421D-B2A5-7FCD21B71A90}"/>
          </ac:grpSpMkLst>
        </pc:grpChg>
        <pc:grpChg chg="add mod">
          <ac:chgData name="Charris Bueno, Angela" userId="b8232014-281c-4726-a39a-713153e80496" providerId="ADAL" clId="{4803EBD7-409C-4E16-AFE5-0E5B7FBEBBC4}" dt="2022-05-26T17:17:39.719" v="3846" actId="1076"/>
          <ac:grpSpMkLst>
            <pc:docMk/>
            <pc:sldMk cId="632887388" sldId="303"/>
            <ac:grpSpMk id="35" creationId="{C347ECB3-EEC8-47CB-8E4E-458049859CAD}"/>
          </ac:grpSpMkLst>
        </pc:grpChg>
        <pc:picChg chg="add del mod modCrop">
          <ac:chgData name="Charris Bueno, Angela" userId="b8232014-281c-4726-a39a-713153e80496" providerId="ADAL" clId="{4803EBD7-409C-4E16-AFE5-0E5B7FBEBBC4}" dt="2022-05-26T17:14:20.120" v="3741" actId="478"/>
          <ac:picMkLst>
            <pc:docMk/>
            <pc:sldMk cId="632887388" sldId="303"/>
            <ac:picMk id="8" creationId="{E0EFED90-3367-4ECE-8184-ABE1DEF6ADD6}"/>
          </ac:picMkLst>
        </pc:picChg>
        <pc:cxnChg chg="mod">
          <ac:chgData name="Charris Bueno, Angela" userId="b8232014-281c-4726-a39a-713153e80496" providerId="ADAL" clId="{4803EBD7-409C-4E16-AFE5-0E5B7FBEBBC4}" dt="2022-05-26T17:11:07.683" v="3689" actId="478"/>
          <ac:cxnSpMkLst>
            <pc:docMk/>
            <pc:sldMk cId="632887388" sldId="303"/>
            <ac:cxnSpMk id="13" creationId="{8AAA7AF7-785C-4765-8531-E0B1D244F2BC}"/>
          </ac:cxnSpMkLst>
        </pc:cxnChg>
        <pc:cxnChg chg="mod topLvl">
          <ac:chgData name="Charris Bueno, Angela" userId="b8232014-281c-4726-a39a-713153e80496" providerId="ADAL" clId="{4803EBD7-409C-4E16-AFE5-0E5B7FBEBBC4}" dt="2022-05-26T17:17:25.709" v="3842" actId="164"/>
          <ac:cxnSpMkLst>
            <pc:docMk/>
            <pc:sldMk cId="632887388" sldId="303"/>
            <ac:cxnSpMk id="20" creationId="{C1A00A91-F3E6-4227-9ABC-1C6721568D85}"/>
          </ac:cxnSpMkLst>
        </pc:cxnChg>
        <pc:cxnChg chg="add mod">
          <ac:chgData name="Charris Bueno, Angela" userId="b8232014-281c-4726-a39a-713153e80496" providerId="ADAL" clId="{4803EBD7-409C-4E16-AFE5-0E5B7FBEBBC4}" dt="2022-05-26T17:17:25.709" v="3842" actId="164"/>
          <ac:cxnSpMkLst>
            <pc:docMk/>
            <pc:sldMk cId="632887388" sldId="303"/>
            <ac:cxnSpMk id="27" creationId="{39A2A0B5-15F4-4757-BB44-7E5EFBF03FFF}"/>
          </ac:cxnSpMkLst>
        </pc:cxnChg>
        <pc:cxnChg chg="mod">
          <ac:chgData name="Charris Bueno, Angela" userId="b8232014-281c-4726-a39a-713153e80496" providerId="ADAL" clId="{4803EBD7-409C-4E16-AFE5-0E5B7FBEBBC4}" dt="2022-05-26T17:17:35.609" v="3845"/>
          <ac:cxnSpMkLst>
            <pc:docMk/>
            <pc:sldMk cId="632887388" sldId="303"/>
            <ac:cxnSpMk id="38" creationId="{83B2367B-139E-4AFB-870D-7DDC3D6E879E}"/>
          </ac:cxnSpMkLst>
        </pc:cxnChg>
      </pc:sldChg>
      <pc:sldChg chg="delSp modSp add del mod ord">
        <pc:chgData name="Charris Bueno, Angela" userId="b8232014-281c-4726-a39a-713153e80496" providerId="ADAL" clId="{4803EBD7-409C-4E16-AFE5-0E5B7FBEBBC4}" dt="2022-05-27T14:59:53.955" v="3881" actId="2696"/>
        <pc:sldMkLst>
          <pc:docMk/>
          <pc:sldMk cId="745213420" sldId="304"/>
        </pc:sldMkLst>
        <pc:spChg chg="mod">
          <ac:chgData name="Charris Bueno, Angela" userId="b8232014-281c-4726-a39a-713153e80496" providerId="ADAL" clId="{4803EBD7-409C-4E16-AFE5-0E5B7FBEBBC4}" dt="2022-05-27T14:58:36.090" v="3879" actId="20577"/>
          <ac:spMkLst>
            <pc:docMk/>
            <pc:sldMk cId="745213420" sldId="304"/>
            <ac:spMk id="2" creationId="{58F02AB5-9A8D-44C3-93AC-B62DB340A058}"/>
          </ac:spMkLst>
        </pc:spChg>
        <pc:grpChg chg="del">
          <ac:chgData name="Charris Bueno, Angela" userId="b8232014-281c-4726-a39a-713153e80496" providerId="ADAL" clId="{4803EBD7-409C-4E16-AFE5-0E5B7FBEBBC4}" dt="2022-05-27T14:58:38.059" v="3880" actId="478"/>
          <ac:grpSpMkLst>
            <pc:docMk/>
            <pc:sldMk cId="745213420" sldId="304"/>
            <ac:grpSpMk id="6" creationId="{B3D8F642-95D5-4BB0-8F8D-0B04B9840E88}"/>
          </ac:grpSpMkLst>
        </pc:grpChg>
      </pc:sldChg>
      <pc:sldChg chg="new del">
        <pc:chgData name="Charris Bueno, Angela" userId="b8232014-281c-4726-a39a-713153e80496" providerId="ADAL" clId="{4803EBD7-409C-4E16-AFE5-0E5B7FBEBBC4}" dt="2022-05-27T14:58:23.299" v="3862" actId="47"/>
        <pc:sldMkLst>
          <pc:docMk/>
          <pc:sldMk cId="924663540" sldId="304"/>
        </pc:sldMkLst>
      </pc:sldChg>
      <pc:sldChg chg="addSp delSp modSp add mod ord modNotesTx">
        <pc:chgData name="Charris Bueno, Angela" userId="b8232014-281c-4726-a39a-713153e80496" providerId="ADAL" clId="{4803EBD7-409C-4E16-AFE5-0E5B7FBEBBC4}" dt="2022-06-03T04:12:44.372" v="4029" actId="5793"/>
        <pc:sldMkLst>
          <pc:docMk/>
          <pc:sldMk cId="1733965660" sldId="304"/>
        </pc:sldMkLst>
        <pc:spChg chg="mod">
          <ac:chgData name="Charris Bueno, Angela" userId="b8232014-281c-4726-a39a-713153e80496" providerId="ADAL" clId="{4803EBD7-409C-4E16-AFE5-0E5B7FBEBBC4}" dt="2022-05-27T19:29:00.234" v="3898" actId="20577"/>
          <ac:spMkLst>
            <pc:docMk/>
            <pc:sldMk cId="1733965660" sldId="304"/>
            <ac:spMk id="2" creationId="{58F02AB5-9A8D-44C3-93AC-B62DB340A058}"/>
          </ac:spMkLst>
        </pc:spChg>
        <pc:spChg chg="del">
          <ac:chgData name="Charris Bueno, Angela" userId="b8232014-281c-4726-a39a-713153e80496" providerId="ADAL" clId="{4803EBD7-409C-4E16-AFE5-0E5B7FBEBBC4}" dt="2022-05-27T19:29:03.089" v="3899" actId="478"/>
          <ac:spMkLst>
            <pc:docMk/>
            <pc:sldMk cId="1733965660" sldId="304"/>
            <ac:spMk id="3" creationId="{22046145-0CE3-4D0C-9688-D6AC8D33DC2B}"/>
          </ac:spMkLst>
        </pc:spChg>
        <pc:spChg chg="add del mod">
          <ac:chgData name="Charris Bueno, Angela" userId="b8232014-281c-4726-a39a-713153e80496" providerId="ADAL" clId="{4803EBD7-409C-4E16-AFE5-0E5B7FBEBBC4}" dt="2022-05-27T19:29:04.453" v="3900" actId="478"/>
          <ac:spMkLst>
            <pc:docMk/>
            <pc:sldMk cId="1733965660" sldId="304"/>
            <ac:spMk id="5" creationId="{545E36DF-1C20-473E-8CA9-043E051E932F}"/>
          </ac:spMkLst>
        </pc:spChg>
        <pc:grpChg chg="del">
          <ac:chgData name="Charris Bueno, Angela" userId="b8232014-281c-4726-a39a-713153e80496" providerId="ADAL" clId="{4803EBD7-409C-4E16-AFE5-0E5B7FBEBBC4}" dt="2022-05-27T19:29:06.148" v="3901" actId="478"/>
          <ac:grpSpMkLst>
            <pc:docMk/>
            <pc:sldMk cId="1733965660" sldId="304"/>
            <ac:grpSpMk id="31" creationId="{4FB70655-F6C1-421D-B2A5-7FCD21B71A90}"/>
          </ac:grpSpMkLst>
        </pc:grpChg>
        <pc:grpChg chg="del">
          <ac:chgData name="Charris Bueno, Angela" userId="b8232014-281c-4726-a39a-713153e80496" providerId="ADAL" clId="{4803EBD7-409C-4E16-AFE5-0E5B7FBEBBC4}" dt="2022-05-27T19:29:08.990" v="3902" actId="478"/>
          <ac:grpSpMkLst>
            <pc:docMk/>
            <pc:sldMk cId="1733965660" sldId="304"/>
            <ac:grpSpMk id="35" creationId="{C347ECB3-EEC8-47CB-8E4E-458049859CAD}"/>
          </ac:grpSpMkLst>
        </pc:grpChg>
        <pc:graphicFrameChg chg="add mod">
          <ac:chgData name="Charris Bueno, Angela" userId="b8232014-281c-4726-a39a-713153e80496" providerId="ADAL" clId="{4803EBD7-409C-4E16-AFE5-0E5B7FBEBBC4}" dt="2022-05-27T19:29:17.484" v="3904" actId="1076"/>
          <ac:graphicFrameMkLst>
            <pc:docMk/>
            <pc:sldMk cId="1733965660" sldId="304"/>
            <ac:graphicFrameMk id="21" creationId="{837D6AA6-216F-4068-8470-B08EF2CF01EC}"/>
          </ac:graphicFrameMkLst>
        </pc:graphicFrameChg>
        <pc:cxnChg chg="mod">
          <ac:chgData name="Charris Bueno, Angela" userId="b8232014-281c-4726-a39a-713153e80496" providerId="ADAL" clId="{4803EBD7-409C-4E16-AFE5-0E5B7FBEBBC4}" dt="2022-05-27T19:29:08.990" v="3902" actId="478"/>
          <ac:cxnSpMkLst>
            <pc:docMk/>
            <pc:sldMk cId="1733965660" sldId="304"/>
            <ac:cxnSpMk id="38" creationId="{83B2367B-139E-4AFB-870D-7DDC3D6E879E}"/>
          </ac:cxnSpMkLst>
        </pc:cxnChg>
      </pc:sldChg>
      <pc:sldChg chg="delSp add del setBg delDesignElem">
        <pc:chgData name="Charris Bueno, Angela" userId="b8232014-281c-4726-a39a-713153e80496" providerId="ADAL" clId="{4803EBD7-409C-4E16-AFE5-0E5B7FBEBBC4}" dt="2022-05-27T14:58:24.867" v="3863" actId="47"/>
        <pc:sldMkLst>
          <pc:docMk/>
          <pc:sldMk cId="3047303877" sldId="305"/>
        </pc:sldMkLst>
        <pc:spChg chg="del">
          <ac:chgData name="Charris Bueno, Angela" userId="b8232014-281c-4726-a39a-713153e80496" providerId="ADAL" clId="{4803EBD7-409C-4E16-AFE5-0E5B7FBEBBC4}" dt="2022-05-27T14:58:20.890" v="3861"/>
          <ac:spMkLst>
            <pc:docMk/>
            <pc:sldMk cId="3047303877" sldId="305"/>
            <ac:spMk id="71" creationId="{B712E947-0734-45F9-9C4F-41114EC3A33E}"/>
          </ac:spMkLst>
        </pc:spChg>
        <pc:spChg chg="del">
          <ac:chgData name="Charris Bueno, Angela" userId="b8232014-281c-4726-a39a-713153e80496" providerId="ADAL" clId="{4803EBD7-409C-4E16-AFE5-0E5B7FBEBBC4}" dt="2022-05-27T14:58:20.890" v="3861"/>
          <ac:spMkLst>
            <pc:docMk/>
            <pc:sldMk cId="3047303877" sldId="305"/>
            <ac:spMk id="73" creationId="{5A65989E-BBD5-44D7-AA86-7AFD5D46BBC0}"/>
          </ac:spMkLst>
        </pc:spChg>
        <pc:spChg chg="del">
          <ac:chgData name="Charris Bueno, Angela" userId="b8232014-281c-4726-a39a-713153e80496" providerId="ADAL" clId="{4803EBD7-409C-4E16-AFE5-0E5B7FBEBBC4}" dt="2022-05-27T14:58:20.890" v="3861"/>
          <ac:spMkLst>
            <pc:docMk/>
            <pc:sldMk cId="3047303877" sldId="305"/>
            <ac:spMk id="75" creationId="{231A2881-D8D7-4A7D-ACA3-E9F849F853D8}"/>
          </ac:spMkLst>
        </pc:spChg>
      </pc:sldChg>
      <pc:sldChg chg="delSp modSp add mod modNotesTx">
        <pc:chgData name="Charris Bueno, Angela" userId="b8232014-281c-4726-a39a-713153e80496" providerId="ADAL" clId="{4803EBD7-409C-4E16-AFE5-0E5B7FBEBBC4}" dt="2022-06-03T03:48:31.915" v="4017" actId="20577"/>
        <pc:sldMkLst>
          <pc:docMk/>
          <pc:sldMk cId="3774927779" sldId="305"/>
        </pc:sldMkLst>
        <pc:spChg chg="mod">
          <ac:chgData name="Charris Bueno, Angela" userId="b8232014-281c-4726-a39a-713153e80496" providerId="ADAL" clId="{4803EBD7-409C-4E16-AFE5-0E5B7FBEBBC4}" dt="2022-06-02T22:01:04.124" v="3917" actId="20577"/>
          <ac:spMkLst>
            <pc:docMk/>
            <pc:sldMk cId="3774927779" sldId="305"/>
            <ac:spMk id="2" creationId="{58F02AB5-9A8D-44C3-93AC-B62DB340A058}"/>
          </ac:spMkLst>
        </pc:spChg>
        <pc:spChg chg="mod">
          <ac:chgData name="Charris Bueno, Angela" userId="b8232014-281c-4726-a39a-713153e80496" providerId="ADAL" clId="{4803EBD7-409C-4E16-AFE5-0E5B7FBEBBC4}" dt="2022-06-03T03:42:47.109" v="3946" actId="6549"/>
          <ac:spMkLst>
            <pc:docMk/>
            <pc:sldMk cId="3774927779" sldId="305"/>
            <ac:spMk id="3" creationId="{22046145-0CE3-4D0C-9688-D6AC8D33DC2B}"/>
          </ac:spMkLst>
        </pc:spChg>
        <pc:grpChg chg="del">
          <ac:chgData name="Charris Bueno, Angela" userId="b8232014-281c-4726-a39a-713153e80496" providerId="ADAL" clId="{4803EBD7-409C-4E16-AFE5-0E5B7FBEBBC4}" dt="2022-06-02T22:01:08.796" v="3918" actId="478"/>
          <ac:grpSpMkLst>
            <pc:docMk/>
            <pc:sldMk cId="3774927779" sldId="305"/>
            <ac:grpSpMk id="31" creationId="{4FB70655-F6C1-421D-B2A5-7FCD21B71A90}"/>
          </ac:grpSpMkLst>
        </pc:grpChg>
        <pc:grpChg chg="del">
          <ac:chgData name="Charris Bueno, Angela" userId="b8232014-281c-4726-a39a-713153e80496" providerId="ADAL" clId="{4803EBD7-409C-4E16-AFE5-0E5B7FBEBBC4}" dt="2022-06-02T22:01:13.142" v="3919" actId="478"/>
          <ac:grpSpMkLst>
            <pc:docMk/>
            <pc:sldMk cId="3774927779" sldId="305"/>
            <ac:grpSpMk id="35" creationId="{C347ECB3-EEC8-47CB-8E4E-458049859CAD}"/>
          </ac:grpSpMkLst>
        </pc:grpChg>
        <pc:cxnChg chg="mod">
          <ac:chgData name="Charris Bueno, Angela" userId="b8232014-281c-4726-a39a-713153e80496" providerId="ADAL" clId="{4803EBD7-409C-4E16-AFE5-0E5B7FBEBBC4}" dt="2022-06-02T22:01:13.142" v="3919" actId="478"/>
          <ac:cxnSpMkLst>
            <pc:docMk/>
            <pc:sldMk cId="3774927779" sldId="305"/>
            <ac:cxnSpMk id="38" creationId="{83B2367B-139E-4AFB-870D-7DDC3D6E879E}"/>
          </ac:cxnSpMkLst>
        </pc:cxnChg>
      </pc:sldChg>
      <pc:sldChg chg="delSp add setBg delDesignElem">
        <pc:chgData name="Charris Bueno, Angela" userId="b8232014-281c-4726-a39a-713153e80496" providerId="ADAL" clId="{4803EBD7-409C-4E16-AFE5-0E5B7FBEBBC4}" dt="2022-06-03T04:12:23.908" v="4025"/>
        <pc:sldMkLst>
          <pc:docMk/>
          <pc:sldMk cId="1410384302" sldId="306"/>
        </pc:sldMkLst>
        <pc:spChg chg="del">
          <ac:chgData name="Charris Bueno, Angela" userId="b8232014-281c-4726-a39a-713153e80496" providerId="ADAL" clId="{4803EBD7-409C-4E16-AFE5-0E5B7FBEBBC4}" dt="2022-06-03T04:12:23.908" v="4025"/>
          <ac:spMkLst>
            <pc:docMk/>
            <pc:sldMk cId="1410384302" sldId="306"/>
            <ac:spMk id="1028" creationId="{2B566528-1B12-4246-9431-5C2D7D081168}"/>
          </ac:spMkLst>
        </pc:spChg>
        <pc:grpChg chg="del">
          <ac:chgData name="Charris Bueno, Angela" userId="b8232014-281c-4726-a39a-713153e80496" providerId="ADAL" clId="{4803EBD7-409C-4E16-AFE5-0E5B7FBEBBC4}" dt="2022-06-03T04:12:23.908" v="4025"/>
          <ac:grpSpMkLst>
            <pc:docMk/>
            <pc:sldMk cId="1410384302" sldId="306"/>
            <ac:grpSpMk id="77" creationId="{DC8D6E3B-FFED-480F-941D-FE376375B8B7}"/>
          </ac:grpSpMkLst>
        </pc:grpChg>
        <pc:grpChg chg="del">
          <ac:chgData name="Charris Bueno, Angela" userId="b8232014-281c-4726-a39a-713153e80496" providerId="ADAL" clId="{4803EBD7-409C-4E16-AFE5-0E5B7FBEBBC4}" dt="2022-06-03T04:12:23.908" v="4025"/>
          <ac:grpSpMkLst>
            <pc:docMk/>
            <pc:sldMk cId="1410384302" sldId="306"/>
            <ac:grpSpMk id="1029" creationId="{C34A4475-365F-4381-A542-4698D63774B8}"/>
          </ac:grpSpMkLst>
        </pc:grpChg>
      </pc:sldChg>
      <pc:sldChg chg="delSp modSp add mod setBg delDesignElem">
        <pc:chgData name="Charris Bueno, Angela" userId="b8232014-281c-4726-a39a-713153e80496" providerId="ADAL" clId="{4803EBD7-409C-4E16-AFE5-0E5B7FBEBBC4}" dt="2022-06-03T18:23:07.065" v="4046" actId="1076"/>
        <pc:sldMkLst>
          <pc:docMk/>
          <pc:sldMk cId="627306169" sldId="307"/>
        </pc:sldMkLst>
        <pc:spChg chg="mod">
          <ac:chgData name="Charris Bueno, Angela" userId="b8232014-281c-4726-a39a-713153e80496" providerId="ADAL" clId="{4803EBD7-409C-4E16-AFE5-0E5B7FBEBBC4}" dt="2022-06-03T18:22:49.964" v="4038" actId="14100"/>
          <ac:spMkLst>
            <pc:docMk/>
            <pc:sldMk cId="627306169" sldId="307"/>
            <ac:spMk id="3" creationId="{872F41AF-D921-4B95-8528-878031020C02}"/>
          </ac:spMkLst>
        </pc:spChg>
        <pc:spChg chg="del">
          <ac:chgData name="Charris Bueno, Angela" userId="b8232014-281c-4726-a39a-713153e80496" providerId="ADAL" clId="{4803EBD7-409C-4E16-AFE5-0E5B7FBEBBC4}" dt="2022-06-03T04:12:23.908" v="4025"/>
          <ac:spMkLst>
            <pc:docMk/>
            <pc:sldMk cId="627306169" sldId="307"/>
            <ac:spMk id="29" creationId="{2B566528-1B12-4246-9431-5C2D7D081168}"/>
          </ac:spMkLst>
        </pc:spChg>
        <pc:spChg chg="mod">
          <ac:chgData name="Charris Bueno, Angela" userId="b8232014-281c-4726-a39a-713153e80496" providerId="ADAL" clId="{4803EBD7-409C-4E16-AFE5-0E5B7FBEBBC4}" dt="2022-06-03T18:23:04.760" v="4045" actId="1076"/>
          <ac:spMkLst>
            <pc:docMk/>
            <pc:sldMk cId="627306169" sldId="307"/>
            <ac:spMk id="39" creationId="{0734DB68-4AF8-480B-97E8-74BE59D0DED2}"/>
          </ac:spMkLst>
        </pc:spChg>
        <pc:spChg chg="mod">
          <ac:chgData name="Charris Bueno, Angela" userId="b8232014-281c-4726-a39a-713153e80496" providerId="ADAL" clId="{4803EBD7-409C-4E16-AFE5-0E5B7FBEBBC4}" dt="2022-06-03T18:23:04.760" v="4045" actId="1076"/>
          <ac:spMkLst>
            <pc:docMk/>
            <pc:sldMk cId="627306169" sldId="307"/>
            <ac:spMk id="40" creationId="{6006071C-3A00-4E99-93FD-3712BA86549D}"/>
          </ac:spMkLst>
        </pc:spChg>
        <pc:grpChg chg="del">
          <ac:chgData name="Charris Bueno, Angela" userId="b8232014-281c-4726-a39a-713153e80496" providerId="ADAL" clId="{4803EBD7-409C-4E16-AFE5-0E5B7FBEBBC4}" dt="2022-06-03T04:12:23.908" v="4025"/>
          <ac:grpSpMkLst>
            <pc:docMk/>
            <pc:sldMk cId="627306169" sldId="307"/>
            <ac:grpSpMk id="31" creationId="{828A5161-06F1-46CF-8AD7-844680A59E13}"/>
          </ac:grpSpMkLst>
        </pc:grpChg>
        <pc:grpChg chg="mod">
          <ac:chgData name="Charris Bueno, Angela" userId="b8232014-281c-4726-a39a-713153e80496" providerId="ADAL" clId="{4803EBD7-409C-4E16-AFE5-0E5B7FBEBBC4}" dt="2022-06-03T18:23:04.760" v="4045" actId="1076"/>
          <ac:grpSpMkLst>
            <pc:docMk/>
            <pc:sldMk cId="627306169" sldId="307"/>
            <ac:grpSpMk id="34" creationId="{B5F2D21E-7912-4691-A7B6-684D6BDFF9FF}"/>
          </ac:grpSpMkLst>
        </pc:grpChg>
        <pc:grpChg chg="del">
          <ac:chgData name="Charris Bueno, Angela" userId="b8232014-281c-4726-a39a-713153e80496" providerId="ADAL" clId="{4803EBD7-409C-4E16-AFE5-0E5B7FBEBBC4}" dt="2022-06-03T04:12:23.908" v="4025"/>
          <ac:grpSpMkLst>
            <pc:docMk/>
            <pc:sldMk cId="627306169" sldId="307"/>
            <ac:grpSpMk id="35" creationId="{5995D10D-E9C9-47DB-AE7E-801FEF38F5C9}"/>
          </ac:grpSpMkLst>
        </pc:grpChg>
        <pc:picChg chg="mod">
          <ac:chgData name="Charris Bueno, Angela" userId="b8232014-281c-4726-a39a-713153e80496" providerId="ADAL" clId="{4803EBD7-409C-4E16-AFE5-0E5B7FBEBBC4}" dt="2022-06-03T18:23:07.065" v="4046" actId="1076"/>
          <ac:picMkLst>
            <pc:docMk/>
            <pc:sldMk cId="627306169" sldId="307"/>
            <ac:picMk id="24" creationId="{B7444001-BB4D-4A32-8789-5CACC620146F}"/>
          </ac:picMkLst>
        </pc:picChg>
        <pc:picChg chg="mod">
          <ac:chgData name="Charris Bueno, Angela" userId="b8232014-281c-4726-a39a-713153e80496" providerId="ADAL" clId="{4803EBD7-409C-4E16-AFE5-0E5B7FBEBBC4}" dt="2022-06-03T18:23:04.760" v="4045" actId="1076"/>
          <ac:picMkLst>
            <pc:docMk/>
            <pc:sldMk cId="627306169" sldId="307"/>
            <ac:picMk id="38" creationId="{3123BA4A-64FB-45A9-8384-B96A1BBE5643}"/>
          </ac:picMkLst>
        </pc:picChg>
        <pc:inkChg chg="mod">
          <ac:chgData name="Charris Bueno, Angela" userId="b8232014-281c-4726-a39a-713153e80496" providerId="ADAL" clId="{4803EBD7-409C-4E16-AFE5-0E5B7FBEBBC4}" dt="2022-06-03T18:23:04.760" v="4045" actId="1076"/>
          <ac:inkMkLst>
            <pc:docMk/>
            <pc:sldMk cId="627306169" sldId="307"/>
            <ac:inkMk id="41" creationId="{F33CED9A-66DA-438D-8C1F-3899EF8187BC}"/>
          </ac:inkMkLst>
        </pc:inkChg>
      </pc:sldChg>
      <pc:sldChg chg="delSp add setBg delDesignElem">
        <pc:chgData name="Charris Bueno, Angela" userId="b8232014-281c-4726-a39a-713153e80496" providerId="ADAL" clId="{4803EBD7-409C-4E16-AFE5-0E5B7FBEBBC4}" dt="2022-06-03T04:12:23.908" v="4025"/>
        <pc:sldMkLst>
          <pc:docMk/>
          <pc:sldMk cId="1117929558" sldId="308"/>
        </pc:sldMkLst>
        <pc:spChg chg="del">
          <ac:chgData name="Charris Bueno, Angela" userId="b8232014-281c-4726-a39a-713153e80496" providerId="ADAL" clId="{4803EBD7-409C-4E16-AFE5-0E5B7FBEBBC4}" dt="2022-06-03T04:12:23.908" v="4025"/>
          <ac:spMkLst>
            <pc:docMk/>
            <pc:sldMk cId="1117929558" sldId="308"/>
            <ac:spMk id="11" creationId="{46D6306C-ED4F-4AAE-B4A5-EEA6AFAD726E}"/>
          </ac:spMkLst>
        </pc:spChg>
        <pc:spChg chg="del">
          <ac:chgData name="Charris Bueno, Angela" userId="b8232014-281c-4726-a39a-713153e80496" providerId="ADAL" clId="{4803EBD7-409C-4E16-AFE5-0E5B7FBEBBC4}" dt="2022-06-03T04:12:23.908" v="4025"/>
          <ac:spMkLst>
            <pc:docMk/>
            <pc:sldMk cId="1117929558" sldId="308"/>
            <ac:spMk id="13" creationId="{0EC5361D-F897-4856-B945-0455A365EB24}"/>
          </ac:spMkLst>
        </pc:spChg>
        <pc:spChg chg="del">
          <ac:chgData name="Charris Bueno, Angela" userId="b8232014-281c-4726-a39a-713153e80496" providerId="ADAL" clId="{4803EBD7-409C-4E16-AFE5-0E5B7FBEBBC4}" dt="2022-06-03T04:12:23.908" v="4025"/>
          <ac:spMkLst>
            <pc:docMk/>
            <pc:sldMk cId="1117929558" sldId="308"/>
            <ac:spMk id="15" creationId="{4508C0C5-2268-42B5-B3C8-4D0899E05F8C}"/>
          </ac:spMkLst>
        </pc:spChg>
        <pc:spChg chg="del">
          <ac:chgData name="Charris Bueno, Angela" userId="b8232014-281c-4726-a39a-713153e80496" providerId="ADAL" clId="{4803EBD7-409C-4E16-AFE5-0E5B7FBEBBC4}" dt="2022-06-03T04:12:23.908" v="4025"/>
          <ac:spMkLst>
            <pc:docMk/>
            <pc:sldMk cId="1117929558" sldId="308"/>
            <ac:spMk id="17" creationId="{141ACBDB-38F8-4B34-8183-BD95B4E55A62}"/>
          </ac:spMkLst>
        </pc:spChg>
        <pc:spChg chg="del">
          <ac:chgData name="Charris Bueno, Angela" userId="b8232014-281c-4726-a39a-713153e80496" providerId="ADAL" clId="{4803EBD7-409C-4E16-AFE5-0E5B7FBEBBC4}" dt="2022-06-03T04:12:23.908" v="4025"/>
          <ac:spMkLst>
            <pc:docMk/>
            <pc:sldMk cId="1117929558" sldId="308"/>
            <ac:spMk id="19" creationId="{DE00DB52-3455-4E2F-867B-A6D0516E175B}"/>
          </ac:spMkLst>
        </pc:spChg>
        <pc:spChg chg="del">
          <ac:chgData name="Charris Bueno, Angela" userId="b8232014-281c-4726-a39a-713153e80496" providerId="ADAL" clId="{4803EBD7-409C-4E16-AFE5-0E5B7FBEBBC4}" dt="2022-06-03T04:12:23.908" v="4025"/>
          <ac:spMkLst>
            <pc:docMk/>
            <pc:sldMk cId="1117929558" sldId="308"/>
            <ac:spMk id="21" creationId="{9E914C83-E0D8-4953-92D5-169D28CB43AE}"/>
          </ac:spMkLst>
        </pc:spChg>
        <pc:spChg chg="del">
          <ac:chgData name="Charris Bueno, Angela" userId="b8232014-281c-4726-a39a-713153e80496" providerId="ADAL" clId="{4803EBD7-409C-4E16-AFE5-0E5B7FBEBBC4}" dt="2022-06-03T04:12:23.908" v="4025"/>
          <ac:spMkLst>
            <pc:docMk/>
            <pc:sldMk cId="1117929558" sldId="308"/>
            <ac:spMk id="23" creationId="{3512E083-F550-46AF-8490-767ECFD00CB7}"/>
          </ac:spMkLst>
        </pc:spChg>
      </pc:sldChg>
      <pc:sldChg chg="delSp add setBg delDesignElem">
        <pc:chgData name="Charris Bueno, Angela" userId="b8232014-281c-4726-a39a-713153e80496" providerId="ADAL" clId="{4803EBD7-409C-4E16-AFE5-0E5B7FBEBBC4}" dt="2022-06-03T04:12:23.908" v="4025"/>
        <pc:sldMkLst>
          <pc:docMk/>
          <pc:sldMk cId="2250973497" sldId="309"/>
        </pc:sldMkLst>
        <pc:spChg chg="del">
          <ac:chgData name="Charris Bueno, Angela" userId="b8232014-281c-4726-a39a-713153e80496" providerId="ADAL" clId="{4803EBD7-409C-4E16-AFE5-0E5B7FBEBBC4}" dt="2022-06-03T04:12:23.908" v="4025"/>
          <ac:spMkLst>
            <pc:docMk/>
            <pc:sldMk cId="2250973497" sldId="309"/>
            <ac:spMk id="9" creationId="{2B566528-1B12-4246-9431-5C2D7D081168}"/>
          </ac:spMkLst>
        </pc:spChg>
        <pc:spChg chg="del">
          <ac:chgData name="Charris Bueno, Angela" userId="b8232014-281c-4726-a39a-713153e80496" providerId="ADAL" clId="{4803EBD7-409C-4E16-AFE5-0E5B7FBEBBC4}" dt="2022-06-03T04:12:23.908" v="4025"/>
          <ac:spMkLst>
            <pc:docMk/>
            <pc:sldMk cId="2250973497" sldId="309"/>
            <ac:spMk id="11" creationId="{2E80C965-DB6D-4F81-9E9E-B027384D0BD6}"/>
          </ac:spMkLst>
        </pc:spChg>
        <pc:spChg chg="del">
          <ac:chgData name="Charris Bueno, Angela" userId="b8232014-281c-4726-a39a-713153e80496" providerId="ADAL" clId="{4803EBD7-409C-4E16-AFE5-0E5B7FBEBBC4}" dt="2022-06-03T04:12:23.908" v="4025"/>
          <ac:spMkLst>
            <pc:docMk/>
            <pc:sldMk cId="2250973497" sldId="309"/>
            <ac:spMk id="13" creationId="{A580F890-B085-4E95-96AA-55AEBEC5CE6E}"/>
          </ac:spMkLst>
        </pc:spChg>
        <pc:spChg chg="del">
          <ac:chgData name="Charris Bueno, Angela" userId="b8232014-281c-4726-a39a-713153e80496" providerId="ADAL" clId="{4803EBD7-409C-4E16-AFE5-0E5B7FBEBBC4}" dt="2022-06-03T04:12:23.908" v="4025"/>
          <ac:spMkLst>
            <pc:docMk/>
            <pc:sldMk cId="2250973497" sldId="309"/>
            <ac:spMk id="15" creationId="{D3F51FEB-38FB-4F6C-9F7B-2F2AFAB65463}"/>
          </ac:spMkLst>
        </pc:spChg>
        <pc:spChg chg="del">
          <ac:chgData name="Charris Bueno, Angela" userId="b8232014-281c-4726-a39a-713153e80496" providerId="ADAL" clId="{4803EBD7-409C-4E16-AFE5-0E5B7FBEBBC4}" dt="2022-06-03T04:12:23.908" v="4025"/>
          <ac:spMkLst>
            <pc:docMk/>
            <pc:sldMk cId="2250973497" sldId="309"/>
            <ac:spMk id="17" creationId="{1E547BA6-BAE0-43BB-A7CA-60F69CE252F0}"/>
          </ac:spMkLst>
        </pc:spChg>
      </pc:sldChg>
      <pc:sldChg chg="add setBg">
        <pc:chgData name="Charris Bueno, Angela" userId="b8232014-281c-4726-a39a-713153e80496" providerId="ADAL" clId="{4803EBD7-409C-4E16-AFE5-0E5B7FBEBBC4}" dt="2022-06-03T04:12:23.908" v="4025"/>
        <pc:sldMkLst>
          <pc:docMk/>
          <pc:sldMk cId="1536068631" sldId="310"/>
        </pc:sldMkLst>
      </pc:sldChg>
      <pc:sldChg chg="delSp add setBg delDesignElem">
        <pc:chgData name="Charris Bueno, Angela" userId="b8232014-281c-4726-a39a-713153e80496" providerId="ADAL" clId="{4803EBD7-409C-4E16-AFE5-0E5B7FBEBBC4}" dt="2022-06-03T04:12:23.908" v="4025"/>
        <pc:sldMkLst>
          <pc:docMk/>
          <pc:sldMk cId="3575648331" sldId="311"/>
        </pc:sldMkLst>
        <pc:spChg chg="del">
          <ac:chgData name="Charris Bueno, Angela" userId="b8232014-281c-4726-a39a-713153e80496" providerId="ADAL" clId="{4803EBD7-409C-4E16-AFE5-0E5B7FBEBBC4}" dt="2022-06-03T04:12:23.908" v="4025"/>
          <ac:spMkLst>
            <pc:docMk/>
            <pc:sldMk cId="3575648331" sldId="311"/>
            <ac:spMk id="8" creationId="{2B566528-1B12-4246-9431-5C2D7D081168}"/>
          </ac:spMkLst>
        </pc:spChg>
        <pc:spChg chg="del">
          <ac:chgData name="Charris Bueno, Angela" userId="b8232014-281c-4726-a39a-713153e80496" providerId="ADAL" clId="{4803EBD7-409C-4E16-AFE5-0E5B7FBEBBC4}" dt="2022-06-03T04:12:23.908" v="4025"/>
          <ac:spMkLst>
            <pc:docMk/>
            <pc:sldMk cId="3575648331" sldId="311"/>
            <ac:spMk id="10" creationId="{2E80C965-DB6D-4F81-9E9E-B027384D0BD6}"/>
          </ac:spMkLst>
        </pc:spChg>
        <pc:spChg chg="del">
          <ac:chgData name="Charris Bueno, Angela" userId="b8232014-281c-4726-a39a-713153e80496" providerId="ADAL" clId="{4803EBD7-409C-4E16-AFE5-0E5B7FBEBBC4}" dt="2022-06-03T04:12:23.908" v="4025"/>
          <ac:spMkLst>
            <pc:docMk/>
            <pc:sldMk cId="3575648331" sldId="311"/>
            <ac:spMk id="12" creationId="{A580F890-B085-4E95-96AA-55AEBEC5CE6E}"/>
          </ac:spMkLst>
        </pc:spChg>
        <pc:spChg chg="del">
          <ac:chgData name="Charris Bueno, Angela" userId="b8232014-281c-4726-a39a-713153e80496" providerId="ADAL" clId="{4803EBD7-409C-4E16-AFE5-0E5B7FBEBBC4}" dt="2022-06-03T04:12:23.908" v="4025"/>
          <ac:spMkLst>
            <pc:docMk/>
            <pc:sldMk cId="3575648331" sldId="311"/>
            <ac:spMk id="14" creationId="{D3F51FEB-38FB-4F6C-9F7B-2F2AFAB65463}"/>
          </ac:spMkLst>
        </pc:spChg>
        <pc:spChg chg="del">
          <ac:chgData name="Charris Bueno, Angela" userId="b8232014-281c-4726-a39a-713153e80496" providerId="ADAL" clId="{4803EBD7-409C-4E16-AFE5-0E5B7FBEBBC4}" dt="2022-06-03T04:12:23.908" v="4025"/>
          <ac:spMkLst>
            <pc:docMk/>
            <pc:sldMk cId="3575648331" sldId="311"/>
            <ac:spMk id="16" creationId="{1E547BA6-BAE0-43BB-A7CA-60F69CE252F0}"/>
          </ac:spMkLst>
        </pc:spChg>
      </pc:sldChg>
      <pc:sldChg chg="delSp modSp add mod setBg delDesignElem modNotesTx">
        <pc:chgData name="Charris Bueno, Angela" userId="b8232014-281c-4726-a39a-713153e80496" providerId="ADAL" clId="{4803EBD7-409C-4E16-AFE5-0E5B7FBEBBC4}" dt="2022-06-24T15:05:44.388" v="4167" actId="20577"/>
        <pc:sldMkLst>
          <pc:docMk/>
          <pc:sldMk cId="3872371235" sldId="312"/>
        </pc:sldMkLst>
        <pc:spChg chg="mod">
          <ac:chgData name="Charris Bueno, Angela" userId="b8232014-281c-4726-a39a-713153e80496" providerId="ADAL" clId="{4803EBD7-409C-4E16-AFE5-0E5B7FBEBBC4}" dt="2022-06-24T15:02:18.069" v="4163" actId="20577"/>
          <ac:spMkLst>
            <pc:docMk/>
            <pc:sldMk cId="3872371235" sldId="312"/>
            <ac:spMk id="3" creationId="{19378B52-647A-4B62-940C-7457C59E606D}"/>
          </ac:spMkLst>
        </pc:spChg>
        <pc:spChg chg="del">
          <ac:chgData name="Charris Bueno, Angela" userId="b8232014-281c-4726-a39a-713153e80496" providerId="ADAL" clId="{4803EBD7-409C-4E16-AFE5-0E5B7FBEBBC4}" dt="2022-06-03T04:12:23.908" v="4025"/>
          <ac:spMkLst>
            <pc:docMk/>
            <pc:sldMk cId="3872371235" sldId="312"/>
            <ac:spMk id="140" creationId="{2B566528-1B12-4246-9431-5C2D7D081168}"/>
          </ac:spMkLst>
        </pc:spChg>
        <pc:grpChg chg="del">
          <ac:chgData name="Charris Bueno, Angela" userId="b8232014-281c-4726-a39a-713153e80496" providerId="ADAL" clId="{4803EBD7-409C-4E16-AFE5-0E5B7FBEBBC4}" dt="2022-06-03T04:12:23.908" v="4025"/>
          <ac:grpSpMkLst>
            <pc:docMk/>
            <pc:sldMk cId="3872371235" sldId="312"/>
            <ac:grpSpMk id="142" creationId="{828A5161-06F1-46CF-8AD7-844680A59E13}"/>
          </ac:grpSpMkLst>
        </pc:grpChg>
        <pc:grpChg chg="del">
          <ac:chgData name="Charris Bueno, Angela" userId="b8232014-281c-4726-a39a-713153e80496" providerId="ADAL" clId="{4803EBD7-409C-4E16-AFE5-0E5B7FBEBBC4}" dt="2022-06-03T04:12:23.908" v="4025"/>
          <ac:grpSpMkLst>
            <pc:docMk/>
            <pc:sldMk cId="3872371235" sldId="312"/>
            <ac:grpSpMk id="146" creationId="{5995D10D-E9C9-47DB-AE7E-801FEF38F5C9}"/>
          </ac:grpSpMkLst>
        </pc:grpChg>
      </pc:sldChg>
      <pc:sldChg chg="delSp modSp add mod setBg delDesignElem modNotesTx">
        <pc:chgData name="Charris Bueno, Angela" userId="b8232014-281c-4726-a39a-713153e80496" providerId="ADAL" clId="{4803EBD7-409C-4E16-AFE5-0E5B7FBEBBC4}" dt="2022-06-24T15:09:20.667" v="4204" actId="1076"/>
        <pc:sldMkLst>
          <pc:docMk/>
          <pc:sldMk cId="3366534305" sldId="313"/>
        </pc:sldMkLst>
        <pc:spChg chg="del">
          <ac:chgData name="Charris Bueno, Angela" userId="b8232014-281c-4726-a39a-713153e80496" providerId="ADAL" clId="{4803EBD7-409C-4E16-AFE5-0E5B7FBEBBC4}" dt="2022-06-03T04:14:35.201" v="4032"/>
          <ac:spMkLst>
            <pc:docMk/>
            <pc:sldMk cId="3366534305" sldId="313"/>
            <ac:spMk id="15" creationId="{D3F51FEB-38FB-4F6C-9F7B-2F2AFAB65463}"/>
          </ac:spMkLst>
        </pc:spChg>
        <pc:spChg chg="del">
          <ac:chgData name="Charris Bueno, Angela" userId="b8232014-281c-4726-a39a-713153e80496" providerId="ADAL" clId="{4803EBD7-409C-4E16-AFE5-0E5B7FBEBBC4}" dt="2022-06-03T04:14:35.201" v="4032"/>
          <ac:spMkLst>
            <pc:docMk/>
            <pc:sldMk cId="3366534305" sldId="313"/>
            <ac:spMk id="16" creationId="{2B566528-1B12-4246-9431-5C2D7D081168}"/>
          </ac:spMkLst>
        </pc:spChg>
        <pc:spChg chg="del">
          <ac:chgData name="Charris Bueno, Angela" userId="b8232014-281c-4726-a39a-713153e80496" providerId="ADAL" clId="{4803EBD7-409C-4E16-AFE5-0E5B7FBEBBC4}" dt="2022-06-03T04:14:35.201" v="4032"/>
          <ac:spMkLst>
            <pc:docMk/>
            <pc:sldMk cId="3366534305" sldId="313"/>
            <ac:spMk id="17" creationId="{1E547BA6-BAE0-43BB-A7CA-60F69CE252F0}"/>
          </ac:spMkLst>
        </pc:spChg>
        <pc:spChg chg="del">
          <ac:chgData name="Charris Bueno, Angela" userId="b8232014-281c-4726-a39a-713153e80496" providerId="ADAL" clId="{4803EBD7-409C-4E16-AFE5-0E5B7FBEBBC4}" dt="2022-06-03T04:14:35.201" v="4032"/>
          <ac:spMkLst>
            <pc:docMk/>
            <pc:sldMk cId="3366534305" sldId="313"/>
            <ac:spMk id="18" creationId="{2E80C965-DB6D-4F81-9E9E-B027384D0BD6}"/>
          </ac:spMkLst>
        </pc:spChg>
        <pc:spChg chg="del">
          <ac:chgData name="Charris Bueno, Angela" userId="b8232014-281c-4726-a39a-713153e80496" providerId="ADAL" clId="{4803EBD7-409C-4E16-AFE5-0E5B7FBEBBC4}" dt="2022-06-03T04:14:35.201" v="4032"/>
          <ac:spMkLst>
            <pc:docMk/>
            <pc:sldMk cId="3366534305" sldId="313"/>
            <ac:spMk id="19" creationId="{A580F890-B085-4E95-96AA-55AEBEC5CE6E}"/>
          </ac:spMkLst>
        </pc:spChg>
        <pc:graphicFrameChg chg="mod">
          <ac:chgData name="Charris Bueno, Angela" userId="b8232014-281c-4726-a39a-713153e80496" providerId="ADAL" clId="{4803EBD7-409C-4E16-AFE5-0E5B7FBEBBC4}" dt="2022-06-24T15:09:18.477" v="4203"/>
          <ac:graphicFrameMkLst>
            <pc:docMk/>
            <pc:sldMk cId="3366534305" sldId="313"/>
            <ac:graphicFrameMk id="4" creationId="{01B688C4-2578-42DC-984B-848E21F595E3}"/>
          </ac:graphicFrameMkLst>
        </pc:graphicFrameChg>
        <pc:picChg chg="mod">
          <ac:chgData name="Charris Bueno, Angela" userId="b8232014-281c-4726-a39a-713153e80496" providerId="ADAL" clId="{4803EBD7-409C-4E16-AFE5-0E5B7FBEBBC4}" dt="2022-06-24T15:09:20.667" v="4204" actId="1076"/>
          <ac:picMkLst>
            <pc:docMk/>
            <pc:sldMk cId="3366534305" sldId="313"/>
            <ac:picMk id="8" creationId="{3E87E80E-2433-435D-8006-9255188002A7}"/>
          </ac:picMkLst>
        </pc:picChg>
        <pc:picChg chg="mod">
          <ac:chgData name="Charris Bueno, Angela" userId="b8232014-281c-4726-a39a-713153e80496" providerId="ADAL" clId="{4803EBD7-409C-4E16-AFE5-0E5B7FBEBBC4}" dt="2022-06-24T15:09:09.580" v="4199" actId="1076"/>
          <ac:picMkLst>
            <pc:docMk/>
            <pc:sldMk cId="3366534305" sldId="313"/>
            <ac:picMk id="20" creationId="{59202F72-CEA0-4FB5-9301-396E19955D22}"/>
          </ac:picMkLst>
        </pc:picChg>
      </pc:sldChg>
      <pc:sldChg chg="addSp delSp modSp add mod">
        <pc:chgData name="Charris Bueno, Angela" userId="b8232014-281c-4726-a39a-713153e80496" providerId="ADAL" clId="{4803EBD7-409C-4E16-AFE5-0E5B7FBEBBC4}" dt="2022-06-24T15:23:26.415" v="4729" actId="1076"/>
        <pc:sldMkLst>
          <pc:docMk/>
          <pc:sldMk cId="781365159" sldId="314"/>
        </pc:sldMkLst>
        <pc:graphicFrameChg chg="add del modGraphic">
          <ac:chgData name="Charris Bueno, Angela" userId="b8232014-281c-4726-a39a-713153e80496" providerId="ADAL" clId="{4803EBD7-409C-4E16-AFE5-0E5B7FBEBBC4}" dt="2022-06-24T15:19:39.015" v="4207" actId="478"/>
          <ac:graphicFrameMkLst>
            <pc:docMk/>
            <pc:sldMk cId="781365159" sldId="314"/>
            <ac:graphicFrameMk id="3" creationId="{4035D7C1-C7D8-4576-9F8D-3F42EC8D0826}"/>
          </ac:graphicFrameMkLst>
        </pc:graphicFrameChg>
        <pc:graphicFrameChg chg="add mod modGraphic">
          <ac:chgData name="Charris Bueno, Angela" userId="b8232014-281c-4726-a39a-713153e80496" providerId="ADAL" clId="{4803EBD7-409C-4E16-AFE5-0E5B7FBEBBC4}" dt="2022-06-24T15:23:26.415" v="4729" actId="1076"/>
          <ac:graphicFrameMkLst>
            <pc:docMk/>
            <pc:sldMk cId="781365159" sldId="314"/>
            <ac:graphicFrameMk id="4" creationId="{2E9DBF08-CDC4-402A-893F-7DA1C4D40C06}"/>
          </ac:graphicFrameMkLst>
        </pc:graphicFrameChg>
        <pc:picChg chg="del">
          <ac:chgData name="Charris Bueno, Angela" userId="b8232014-281c-4726-a39a-713153e80496" providerId="ADAL" clId="{4803EBD7-409C-4E16-AFE5-0E5B7FBEBBC4}" dt="2022-06-24T15:18:43.356" v="4205" actId="478"/>
          <ac:picMkLst>
            <pc:docMk/>
            <pc:sldMk cId="781365159" sldId="314"/>
            <ac:picMk id="7" creationId="{85936194-16FC-41F5-853B-F5902F71FD5F}"/>
          </ac:picMkLst>
        </pc:picChg>
      </pc:sldChg>
      <pc:sldChg chg="addSp delSp modSp add mod ord modNotesTx">
        <pc:chgData name="Charris Bueno, Angela" userId="b8232014-281c-4726-a39a-713153e80496" providerId="ADAL" clId="{4803EBD7-409C-4E16-AFE5-0E5B7FBEBBC4}" dt="2022-06-24T15:35:09.786" v="4877" actId="1076"/>
        <pc:sldMkLst>
          <pc:docMk/>
          <pc:sldMk cId="2833330722" sldId="315"/>
        </pc:sldMkLst>
        <pc:spChg chg="mod">
          <ac:chgData name="Charris Bueno, Angela" userId="b8232014-281c-4726-a39a-713153e80496" providerId="ADAL" clId="{4803EBD7-409C-4E16-AFE5-0E5B7FBEBBC4}" dt="2022-06-24T15:26:17.963" v="4744" actId="20577"/>
          <ac:spMkLst>
            <pc:docMk/>
            <pc:sldMk cId="2833330722" sldId="315"/>
            <ac:spMk id="2" creationId="{121CF430-7E7C-4461-8DF1-B64E70E63C6E}"/>
          </ac:spMkLst>
        </pc:spChg>
        <pc:spChg chg="mod">
          <ac:chgData name="Charris Bueno, Angela" userId="b8232014-281c-4726-a39a-713153e80496" providerId="ADAL" clId="{4803EBD7-409C-4E16-AFE5-0E5B7FBEBBC4}" dt="2022-06-24T15:33:55.403" v="4869" actId="14100"/>
          <ac:spMkLst>
            <pc:docMk/>
            <pc:sldMk cId="2833330722" sldId="315"/>
            <ac:spMk id="3" creationId="{A30095CC-317C-447B-9612-339E9053E396}"/>
          </ac:spMkLst>
        </pc:spChg>
        <pc:picChg chg="add del mod modCrop">
          <ac:chgData name="Charris Bueno, Angela" userId="b8232014-281c-4726-a39a-713153e80496" providerId="ADAL" clId="{4803EBD7-409C-4E16-AFE5-0E5B7FBEBBC4}" dt="2022-06-24T15:34:51.109" v="4874" actId="478"/>
          <ac:picMkLst>
            <pc:docMk/>
            <pc:sldMk cId="2833330722" sldId="315"/>
            <ac:picMk id="5" creationId="{B79843B9-2357-4AEE-A422-15AA82CB1669}"/>
          </ac:picMkLst>
        </pc:picChg>
        <pc:picChg chg="add mod">
          <ac:chgData name="Charris Bueno, Angela" userId="b8232014-281c-4726-a39a-713153e80496" providerId="ADAL" clId="{4803EBD7-409C-4E16-AFE5-0E5B7FBEBBC4}" dt="2022-06-24T15:35:09.786" v="4877" actId="1076"/>
          <ac:picMkLst>
            <pc:docMk/>
            <pc:sldMk cId="2833330722" sldId="315"/>
            <ac:picMk id="7" creationId="{41EFD0FF-BBC3-4AD1-8598-68392EC75024}"/>
          </ac:picMkLst>
        </pc:picChg>
      </pc:sldChg>
      <pc:sldChg chg="add del">
        <pc:chgData name="Charris Bueno, Angela" userId="b8232014-281c-4726-a39a-713153e80496" providerId="ADAL" clId="{4803EBD7-409C-4E16-AFE5-0E5B7FBEBBC4}" dt="2022-06-03T04:14:43.428" v="4033" actId="47"/>
        <pc:sldMkLst>
          <pc:docMk/>
          <pc:sldMk cId="4267303401" sldId="315"/>
        </pc:sldMkLst>
      </pc:sldChg>
      <pc:sldChg chg="addSp delSp modSp add mod modNotesTx">
        <pc:chgData name="Charris Bueno, Angela" userId="b8232014-281c-4726-a39a-713153e80496" providerId="ADAL" clId="{4803EBD7-409C-4E16-AFE5-0E5B7FBEBBC4}" dt="2022-06-24T16:07:15.729" v="5449" actId="20577"/>
        <pc:sldMkLst>
          <pc:docMk/>
          <pc:sldMk cId="1910883661" sldId="316"/>
        </pc:sldMkLst>
        <pc:spChg chg="mod">
          <ac:chgData name="Charris Bueno, Angela" userId="b8232014-281c-4726-a39a-713153e80496" providerId="ADAL" clId="{4803EBD7-409C-4E16-AFE5-0E5B7FBEBBC4}" dt="2022-06-24T15:35:59.363" v="4906" actId="20577"/>
          <ac:spMkLst>
            <pc:docMk/>
            <pc:sldMk cId="1910883661" sldId="316"/>
            <ac:spMk id="2" creationId="{121CF430-7E7C-4461-8DF1-B64E70E63C6E}"/>
          </ac:spMkLst>
        </pc:spChg>
        <pc:spChg chg="del">
          <ac:chgData name="Charris Bueno, Angela" userId="b8232014-281c-4726-a39a-713153e80496" providerId="ADAL" clId="{4803EBD7-409C-4E16-AFE5-0E5B7FBEBBC4}" dt="2022-06-24T15:36:15.430" v="4908" actId="478"/>
          <ac:spMkLst>
            <pc:docMk/>
            <pc:sldMk cId="1910883661" sldId="316"/>
            <ac:spMk id="3" creationId="{A30095CC-317C-447B-9612-339E9053E396}"/>
          </ac:spMkLst>
        </pc:spChg>
        <pc:spChg chg="add del mod">
          <ac:chgData name="Charris Bueno, Angela" userId="b8232014-281c-4726-a39a-713153e80496" providerId="ADAL" clId="{4803EBD7-409C-4E16-AFE5-0E5B7FBEBBC4}" dt="2022-06-24T15:36:37.244" v="4909" actId="478"/>
          <ac:spMkLst>
            <pc:docMk/>
            <pc:sldMk cId="1910883661" sldId="316"/>
            <ac:spMk id="5" creationId="{DD792846-5FC3-40B3-B1A3-8B4243480BBC}"/>
          </ac:spMkLst>
        </pc:spChg>
        <pc:spChg chg="add mod">
          <ac:chgData name="Charris Bueno, Angela" userId="b8232014-281c-4726-a39a-713153e80496" providerId="ADAL" clId="{4803EBD7-409C-4E16-AFE5-0E5B7FBEBBC4}" dt="2022-06-24T15:51:15.362" v="5298" actId="1076"/>
          <ac:spMkLst>
            <pc:docMk/>
            <pc:sldMk cId="1910883661" sldId="316"/>
            <ac:spMk id="6" creationId="{4DF1CA7F-72F4-4CF7-B037-F6EC3184B042}"/>
          </ac:spMkLst>
        </pc:spChg>
        <pc:spChg chg="add mod">
          <ac:chgData name="Charris Bueno, Angela" userId="b8232014-281c-4726-a39a-713153e80496" providerId="ADAL" clId="{4803EBD7-409C-4E16-AFE5-0E5B7FBEBBC4}" dt="2022-06-24T15:51:11.417" v="5296" actId="164"/>
          <ac:spMkLst>
            <pc:docMk/>
            <pc:sldMk cId="1910883661" sldId="316"/>
            <ac:spMk id="9" creationId="{BAD42E34-FE92-4637-AC6D-022AF9B4B7D9}"/>
          </ac:spMkLst>
        </pc:spChg>
        <pc:grpChg chg="add mod">
          <ac:chgData name="Charris Bueno, Angela" userId="b8232014-281c-4726-a39a-713153e80496" providerId="ADAL" clId="{4803EBD7-409C-4E16-AFE5-0E5B7FBEBBC4}" dt="2022-06-24T15:51:06.928" v="5295" actId="164"/>
          <ac:grpSpMkLst>
            <pc:docMk/>
            <pc:sldMk cId="1910883661" sldId="316"/>
            <ac:grpSpMk id="8" creationId="{3500C7C3-3615-4BD3-9EED-56E6713BB2C6}"/>
          </ac:grpSpMkLst>
        </pc:grpChg>
        <pc:grpChg chg="add mod">
          <ac:chgData name="Charris Bueno, Angela" userId="b8232014-281c-4726-a39a-713153e80496" providerId="ADAL" clId="{4803EBD7-409C-4E16-AFE5-0E5B7FBEBBC4}" dt="2022-06-24T15:51:11.417" v="5296" actId="164"/>
          <ac:grpSpMkLst>
            <pc:docMk/>
            <pc:sldMk cId="1910883661" sldId="316"/>
            <ac:grpSpMk id="11" creationId="{0FD55D66-4A93-409C-B9FB-A3F238B23B62}"/>
          </ac:grpSpMkLst>
        </pc:grpChg>
        <pc:picChg chg="del">
          <ac:chgData name="Charris Bueno, Angela" userId="b8232014-281c-4726-a39a-713153e80496" providerId="ADAL" clId="{4803EBD7-409C-4E16-AFE5-0E5B7FBEBBC4}" dt="2022-06-24T15:36:13.252" v="4907" actId="478"/>
          <ac:picMkLst>
            <pc:docMk/>
            <pc:sldMk cId="1910883661" sldId="316"/>
            <ac:picMk id="7" creationId="{41EFD0FF-BBC3-4AD1-8598-68392EC75024}"/>
          </ac:picMkLst>
        </pc:picChg>
        <pc:picChg chg="add mod">
          <ac:chgData name="Charris Bueno, Angela" userId="b8232014-281c-4726-a39a-713153e80496" providerId="ADAL" clId="{4803EBD7-409C-4E16-AFE5-0E5B7FBEBBC4}" dt="2022-06-24T15:51:06.928" v="5295" actId="164"/>
          <ac:picMkLst>
            <pc:docMk/>
            <pc:sldMk cId="1910883661" sldId="316"/>
            <ac:picMk id="10" creationId="{FB762C14-8BBA-492F-92A9-1B5697C818FC}"/>
          </ac:picMkLst>
        </pc:picChg>
        <pc:picChg chg="add mod">
          <ac:chgData name="Charris Bueno, Angela" userId="b8232014-281c-4726-a39a-713153e80496" providerId="ADAL" clId="{4803EBD7-409C-4E16-AFE5-0E5B7FBEBBC4}" dt="2022-06-24T15:51:11.417" v="5296" actId="164"/>
          <ac:picMkLst>
            <pc:docMk/>
            <pc:sldMk cId="1910883661" sldId="316"/>
            <ac:picMk id="1026" creationId="{BE8B742B-C343-4784-9191-C1ECFC3B2DA2}"/>
          </ac:picMkLst>
        </pc:picChg>
      </pc:sldChg>
      <pc:sldChg chg="delSp add del setBg delDesignElem">
        <pc:chgData name="Charris Bueno, Angela" userId="b8232014-281c-4726-a39a-713153e80496" providerId="ADAL" clId="{4803EBD7-409C-4E16-AFE5-0E5B7FBEBBC4}" dt="2022-06-03T04:14:44.379" v="4034" actId="47"/>
        <pc:sldMkLst>
          <pc:docMk/>
          <pc:sldMk cId="2436985308" sldId="316"/>
        </pc:sldMkLst>
        <pc:spChg chg="del">
          <ac:chgData name="Charris Bueno, Angela" userId="b8232014-281c-4726-a39a-713153e80496" providerId="ADAL" clId="{4803EBD7-409C-4E16-AFE5-0E5B7FBEBBC4}" dt="2022-06-03T04:14:35.201" v="4032"/>
          <ac:spMkLst>
            <pc:docMk/>
            <pc:sldMk cId="2436985308" sldId="316"/>
            <ac:spMk id="8" creationId="{8D1AA55E-40D5-461B-A5A8-4AE8AAB71B08}"/>
          </ac:spMkLst>
        </pc:spChg>
        <pc:grpChg chg="del">
          <ac:chgData name="Charris Bueno, Angela" userId="b8232014-281c-4726-a39a-713153e80496" providerId="ADAL" clId="{4803EBD7-409C-4E16-AFE5-0E5B7FBEBBC4}" dt="2022-06-03T04:14:35.201" v="4032"/>
          <ac:grpSpMkLst>
            <pc:docMk/>
            <pc:sldMk cId="2436985308" sldId="316"/>
            <ac:grpSpMk id="12" creationId="{78350D8D-73D6-4132-89B5-DD52F3962A76}"/>
          </ac:grpSpMkLst>
        </pc:grpChg>
        <pc:cxnChg chg="del">
          <ac:chgData name="Charris Bueno, Angela" userId="b8232014-281c-4726-a39a-713153e80496" providerId="ADAL" clId="{4803EBD7-409C-4E16-AFE5-0E5B7FBEBBC4}" dt="2022-06-03T04:14:35.201" v="4032"/>
          <ac:cxnSpMkLst>
            <pc:docMk/>
            <pc:sldMk cId="2436985308" sldId="316"/>
            <ac:cxnSpMk id="10" creationId="{7EB498BD-8089-4626-91EA-4978EBEF535E}"/>
          </ac:cxnSpMkLst>
        </pc:cxnChg>
      </pc:sldChg>
      <pc:sldChg chg="addSp delSp modSp new mod">
        <pc:chgData name="Charris Bueno, Angela" userId="b8232014-281c-4726-a39a-713153e80496" providerId="ADAL" clId="{4803EBD7-409C-4E16-AFE5-0E5B7FBEBBC4}" dt="2022-06-24T16:13:00.677" v="5518" actId="732"/>
        <pc:sldMkLst>
          <pc:docMk/>
          <pc:sldMk cId="730016824" sldId="317"/>
        </pc:sldMkLst>
        <pc:spChg chg="mod">
          <ac:chgData name="Charris Bueno, Angela" userId="b8232014-281c-4726-a39a-713153e80496" providerId="ADAL" clId="{4803EBD7-409C-4E16-AFE5-0E5B7FBEBBC4}" dt="2022-06-24T16:07:51.296" v="5460" actId="20577"/>
          <ac:spMkLst>
            <pc:docMk/>
            <pc:sldMk cId="730016824" sldId="317"/>
            <ac:spMk id="2" creationId="{C54665D4-2201-4711-96B8-DC34F1D99F4D}"/>
          </ac:spMkLst>
        </pc:spChg>
        <pc:spChg chg="del mod">
          <ac:chgData name="Charris Bueno, Angela" userId="b8232014-281c-4726-a39a-713153e80496" providerId="ADAL" clId="{4803EBD7-409C-4E16-AFE5-0E5B7FBEBBC4}" dt="2022-06-24T16:10:58.957" v="5502" actId="478"/>
          <ac:spMkLst>
            <pc:docMk/>
            <pc:sldMk cId="730016824" sldId="317"/>
            <ac:spMk id="3" creationId="{28479192-8FC8-4C31-8B3F-3F656CA77993}"/>
          </ac:spMkLst>
        </pc:spChg>
        <pc:spChg chg="add del mod">
          <ac:chgData name="Charris Bueno, Angela" userId="b8232014-281c-4726-a39a-713153e80496" providerId="ADAL" clId="{4803EBD7-409C-4E16-AFE5-0E5B7FBEBBC4}" dt="2022-06-24T16:11:00.609" v="5503" actId="478"/>
          <ac:spMkLst>
            <pc:docMk/>
            <pc:sldMk cId="730016824" sldId="317"/>
            <ac:spMk id="5" creationId="{734AAFA8-C696-4706-9919-FF8E423BA688}"/>
          </ac:spMkLst>
        </pc:spChg>
        <pc:spChg chg="add del">
          <ac:chgData name="Charris Bueno, Angela" userId="b8232014-281c-4726-a39a-713153e80496" providerId="ADAL" clId="{4803EBD7-409C-4E16-AFE5-0E5B7FBEBBC4}" dt="2022-06-24T16:11:08.368" v="5505" actId="478"/>
          <ac:spMkLst>
            <pc:docMk/>
            <pc:sldMk cId="730016824" sldId="317"/>
            <ac:spMk id="6" creationId="{F0C7E8E5-9678-4EA9-8677-4A6B00D2149B}"/>
          </ac:spMkLst>
        </pc:spChg>
        <pc:picChg chg="add del mod">
          <ac:chgData name="Charris Bueno, Angela" userId="b8232014-281c-4726-a39a-713153e80496" providerId="ADAL" clId="{4803EBD7-409C-4E16-AFE5-0E5B7FBEBBC4}" dt="2022-06-24T16:12:25.177" v="5509" actId="478"/>
          <ac:picMkLst>
            <pc:docMk/>
            <pc:sldMk cId="730016824" sldId="317"/>
            <ac:picMk id="7" creationId="{E2066E6E-5223-48B2-92EC-F8ED5F954C97}"/>
          </ac:picMkLst>
        </pc:picChg>
        <pc:picChg chg="add mod ord modCrop">
          <ac:chgData name="Charris Bueno, Angela" userId="b8232014-281c-4726-a39a-713153e80496" providerId="ADAL" clId="{4803EBD7-409C-4E16-AFE5-0E5B7FBEBBC4}" dt="2022-06-24T16:13:00.677" v="5518" actId="732"/>
          <ac:picMkLst>
            <pc:docMk/>
            <pc:sldMk cId="730016824" sldId="317"/>
            <ac:picMk id="8" creationId="{0088960C-36E2-4BDB-89A3-9B747096AFEB}"/>
          </ac:picMkLst>
        </pc:picChg>
      </pc:sldChg>
      <pc:sldChg chg="addSp delSp modSp add mod">
        <pc:chgData name="Charris Bueno, Angela" userId="b8232014-281c-4726-a39a-713153e80496" providerId="ADAL" clId="{4803EBD7-409C-4E16-AFE5-0E5B7FBEBBC4}" dt="2022-06-24T16:13:24.069" v="5523"/>
        <pc:sldMkLst>
          <pc:docMk/>
          <pc:sldMk cId="1710719898" sldId="318"/>
        </pc:sldMkLst>
        <pc:spChg chg="mod">
          <ac:chgData name="Charris Bueno, Angela" userId="b8232014-281c-4726-a39a-713153e80496" providerId="ADAL" clId="{4803EBD7-409C-4E16-AFE5-0E5B7FBEBBC4}" dt="2022-06-24T16:13:14.026" v="5521" actId="20577"/>
          <ac:spMkLst>
            <pc:docMk/>
            <pc:sldMk cId="1710719898" sldId="318"/>
            <ac:spMk id="3" creationId="{28479192-8FC8-4C31-8B3F-3F656CA77993}"/>
          </ac:spMkLst>
        </pc:spChg>
        <pc:picChg chg="add del">
          <ac:chgData name="Charris Bueno, Angela" userId="b8232014-281c-4726-a39a-713153e80496" providerId="ADAL" clId="{4803EBD7-409C-4E16-AFE5-0E5B7FBEBBC4}" dt="2022-06-24T16:13:24.069" v="5523"/>
          <ac:picMkLst>
            <pc:docMk/>
            <pc:sldMk cId="1710719898" sldId="318"/>
            <ac:picMk id="3074" creationId="{69B16CBD-6BF5-484C-A3FE-EC92DD071E07}"/>
          </ac:picMkLst>
        </pc:picChg>
      </pc:sldChg>
      <pc:sldChg chg="modSp add mod modNotesTx">
        <pc:chgData name="Charris Bueno, Angela" userId="b8232014-281c-4726-a39a-713153e80496" providerId="ADAL" clId="{4803EBD7-409C-4E16-AFE5-0E5B7FBEBBC4}" dt="2022-06-24T16:14:21.025" v="5554" actId="20577"/>
        <pc:sldMkLst>
          <pc:docMk/>
          <pc:sldMk cId="535298140" sldId="319"/>
        </pc:sldMkLst>
        <pc:spChg chg="mod">
          <ac:chgData name="Charris Bueno, Angela" userId="b8232014-281c-4726-a39a-713153e80496" providerId="ADAL" clId="{4803EBD7-409C-4E16-AFE5-0E5B7FBEBBC4}" dt="2022-06-24T16:13:29.705" v="5531" actId="20577"/>
          <ac:spMkLst>
            <pc:docMk/>
            <pc:sldMk cId="535298140" sldId="319"/>
            <ac:spMk id="2" creationId="{C54665D4-2201-4711-96B8-DC34F1D99F4D}"/>
          </ac:spMkLst>
        </pc:spChg>
        <pc:spChg chg="mod">
          <ac:chgData name="Charris Bueno, Angela" userId="b8232014-281c-4726-a39a-713153e80496" providerId="ADAL" clId="{4803EBD7-409C-4E16-AFE5-0E5B7FBEBBC4}" dt="2022-06-24T16:14:06.585" v="5552" actId="20577"/>
          <ac:spMkLst>
            <pc:docMk/>
            <pc:sldMk cId="535298140" sldId="319"/>
            <ac:spMk id="3" creationId="{28479192-8FC8-4C31-8B3F-3F656CA77993}"/>
          </ac:spMkLst>
        </pc:spChg>
      </pc:sldChg>
      <pc:sldChg chg="addSp delSp modSp add mod">
        <pc:chgData name="Charris Bueno, Angela" userId="b8232014-281c-4726-a39a-713153e80496" providerId="ADAL" clId="{4803EBD7-409C-4E16-AFE5-0E5B7FBEBBC4}" dt="2022-06-24T16:21:05.011" v="5596" actId="1076"/>
        <pc:sldMkLst>
          <pc:docMk/>
          <pc:sldMk cId="1285466388" sldId="320"/>
        </pc:sldMkLst>
        <pc:spChg chg="mod">
          <ac:chgData name="Charris Bueno, Angela" userId="b8232014-281c-4726-a39a-713153e80496" providerId="ADAL" clId="{4803EBD7-409C-4E16-AFE5-0E5B7FBEBBC4}" dt="2022-06-24T16:20:02.176" v="5591" actId="20577"/>
          <ac:spMkLst>
            <pc:docMk/>
            <pc:sldMk cId="1285466388" sldId="320"/>
            <ac:spMk id="2" creationId="{C54665D4-2201-4711-96B8-DC34F1D99F4D}"/>
          </ac:spMkLst>
        </pc:spChg>
        <pc:spChg chg="del">
          <ac:chgData name="Charris Bueno, Angela" userId="b8232014-281c-4726-a39a-713153e80496" providerId="ADAL" clId="{4803EBD7-409C-4E16-AFE5-0E5B7FBEBBC4}" dt="2022-06-24T16:15:38.862" v="5576" actId="478"/>
          <ac:spMkLst>
            <pc:docMk/>
            <pc:sldMk cId="1285466388" sldId="320"/>
            <ac:spMk id="3" creationId="{28479192-8FC8-4C31-8B3F-3F656CA77993}"/>
          </ac:spMkLst>
        </pc:spChg>
        <pc:spChg chg="add del mod">
          <ac:chgData name="Charris Bueno, Angela" userId="b8232014-281c-4726-a39a-713153e80496" providerId="ADAL" clId="{4803EBD7-409C-4E16-AFE5-0E5B7FBEBBC4}" dt="2022-06-24T16:15:39.698" v="5577" actId="478"/>
          <ac:spMkLst>
            <pc:docMk/>
            <pc:sldMk cId="1285466388" sldId="320"/>
            <ac:spMk id="5" creationId="{EA14D3D5-5B5F-4FA4-ACB5-5A83E16396DC}"/>
          </ac:spMkLst>
        </pc:spChg>
        <pc:spChg chg="add del">
          <ac:chgData name="Charris Bueno, Angela" userId="b8232014-281c-4726-a39a-713153e80496" providerId="ADAL" clId="{4803EBD7-409C-4E16-AFE5-0E5B7FBEBBC4}" dt="2022-06-24T16:20:36.441" v="5593"/>
          <ac:spMkLst>
            <pc:docMk/>
            <pc:sldMk cId="1285466388" sldId="320"/>
            <ac:spMk id="7" creationId="{14817C94-7613-4047-BB0B-D63C23B90837}"/>
          </ac:spMkLst>
        </pc:spChg>
        <pc:picChg chg="add del mod">
          <ac:chgData name="Charris Bueno, Angela" userId="b8232014-281c-4726-a39a-713153e80496" providerId="ADAL" clId="{4803EBD7-409C-4E16-AFE5-0E5B7FBEBBC4}" dt="2022-06-24T16:19:54.856" v="5581" actId="478"/>
          <ac:picMkLst>
            <pc:docMk/>
            <pc:sldMk cId="1285466388" sldId="320"/>
            <ac:picMk id="6" creationId="{058FE24F-CD8C-476B-B6BC-D32C69570476}"/>
          </ac:picMkLst>
        </pc:picChg>
        <pc:picChg chg="add mod">
          <ac:chgData name="Charris Bueno, Angela" userId="b8232014-281c-4726-a39a-713153e80496" providerId="ADAL" clId="{4803EBD7-409C-4E16-AFE5-0E5B7FBEBBC4}" dt="2022-06-24T16:21:05.011" v="5596" actId="1076"/>
          <ac:picMkLst>
            <pc:docMk/>
            <pc:sldMk cId="1285466388" sldId="320"/>
            <ac:picMk id="9" creationId="{08A42B74-A20B-472C-938E-C1DCC07FF567}"/>
          </ac:picMkLst>
        </pc:picChg>
      </pc:sldChg>
      <pc:sldChg chg="addSp delSp modSp new mod">
        <pc:chgData name="Charris Bueno, Angela" userId="b8232014-281c-4726-a39a-713153e80496" providerId="ADAL" clId="{4803EBD7-409C-4E16-AFE5-0E5B7FBEBBC4}" dt="2022-06-24T16:42:26.296" v="5725" actId="403"/>
        <pc:sldMkLst>
          <pc:docMk/>
          <pc:sldMk cId="1869214445" sldId="321"/>
        </pc:sldMkLst>
        <pc:spChg chg="del">
          <ac:chgData name="Charris Bueno, Angela" userId="b8232014-281c-4726-a39a-713153e80496" providerId="ADAL" clId="{4803EBD7-409C-4E16-AFE5-0E5B7FBEBBC4}" dt="2022-06-24T16:31:26.041" v="5598" actId="478"/>
          <ac:spMkLst>
            <pc:docMk/>
            <pc:sldMk cId="1869214445" sldId="321"/>
            <ac:spMk id="2" creationId="{C72FF30A-0898-4F42-A597-CF1BD0F42F4D}"/>
          </ac:spMkLst>
        </pc:spChg>
        <pc:spChg chg="del">
          <ac:chgData name="Charris Bueno, Angela" userId="b8232014-281c-4726-a39a-713153e80496" providerId="ADAL" clId="{4803EBD7-409C-4E16-AFE5-0E5B7FBEBBC4}" dt="2022-06-24T16:31:29.200" v="5599" actId="478"/>
          <ac:spMkLst>
            <pc:docMk/>
            <pc:sldMk cId="1869214445" sldId="321"/>
            <ac:spMk id="3" creationId="{1881332D-6F5D-421D-8862-63FC85361066}"/>
          </ac:spMkLst>
        </pc:spChg>
        <pc:spChg chg="add mod">
          <ac:chgData name="Charris Bueno, Angela" userId="b8232014-281c-4726-a39a-713153e80496" providerId="ADAL" clId="{4803EBD7-409C-4E16-AFE5-0E5B7FBEBBC4}" dt="2022-06-24T16:42:26.296" v="5725" actId="403"/>
          <ac:spMkLst>
            <pc:docMk/>
            <pc:sldMk cId="1869214445" sldId="321"/>
            <ac:spMk id="18" creationId="{01F2429F-E9FA-435C-BBF4-0F68071D300D}"/>
          </ac:spMkLst>
        </pc:spChg>
        <pc:graphicFrameChg chg="add del mod modGraphic">
          <ac:chgData name="Charris Bueno, Angela" userId="b8232014-281c-4726-a39a-713153e80496" providerId="ADAL" clId="{4803EBD7-409C-4E16-AFE5-0E5B7FBEBBC4}" dt="2022-06-24T16:39:48.937" v="5651" actId="478"/>
          <ac:graphicFrameMkLst>
            <pc:docMk/>
            <pc:sldMk cId="1869214445" sldId="321"/>
            <ac:graphicFrameMk id="16" creationId="{5A8A227A-89E0-4127-984C-BBF354326BBE}"/>
          </ac:graphicFrameMkLst>
        </pc:graphicFrameChg>
        <pc:graphicFrameChg chg="add mod modGraphic">
          <ac:chgData name="Charris Bueno, Angela" userId="b8232014-281c-4726-a39a-713153e80496" providerId="ADAL" clId="{4803EBD7-409C-4E16-AFE5-0E5B7FBEBBC4}" dt="2022-06-24T16:41:13.332" v="5671" actId="404"/>
          <ac:graphicFrameMkLst>
            <pc:docMk/>
            <pc:sldMk cId="1869214445" sldId="321"/>
            <ac:graphicFrameMk id="17" creationId="{7E2481E9-FECA-48CB-BABA-B9977C81C2E4}"/>
          </ac:graphicFrameMkLst>
        </pc:graphicFrameChg>
        <pc:picChg chg="add del mod">
          <ac:chgData name="Charris Bueno, Angela" userId="b8232014-281c-4726-a39a-713153e80496" providerId="ADAL" clId="{4803EBD7-409C-4E16-AFE5-0E5B7FBEBBC4}" dt="2022-06-24T16:34:26.415" v="5603" actId="478"/>
          <ac:picMkLst>
            <pc:docMk/>
            <pc:sldMk cId="1869214445" sldId="321"/>
            <ac:picMk id="4" creationId="{710B11BD-573E-4C27-BE27-C04B5FA57B48}"/>
          </ac:picMkLst>
        </pc:picChg>
        <pc:picChg chg="add del">
          <ac:chgData name="Charris Bueno, Angela" userId="b8232014-281c-4726-a39a-713153e80496" providerId="ADAL" clId="{4803EBD7-409C-4E16-AFE5-0E5B7FBEBBC4}" dt="2022-06-24T16:36:06.463" v="5605" actId="478"/>
          <ac:picMkLst>
            <pc:docMk/>
            <pc:sldMk cId="1869214445" sldId="321"/>
            <ac:picMk id="5" creationId="{18A535DD-9EFD-47E1-BAFB-ADA6EE6AC1FD}"/>
          </ac:picMkLst>
        </pc:picChg>
        <pc:picChg chg="add del mod">
          <ac:chgData name="Charris Bueno, Angela" userId="b8232014-281c-4726-a39a-713153e80496" providerId="ADAL" clId="{4803EBD7-409C-4E16-AFE5-0E5B7FBEBBC4}" dt="2022-06-24T16:37:14.863" v="5613" actId="478"/>
          <ac:picMkLst>
            <pc:docMk/>
            <pc:sldMk cId="1869214445" sldId="321"/>
            <ac:picMk id="7" creationId="{2F0DA70B-F08C-43CF-BF25-45FD7EEA0950}"/>
          </ac:picMkLst>
        </pc:picChg>
        <pc:picChg chg="add del mod">
          <ac:chgData name="Charris Bueno, Angela" userId="b8232014-281c-4726-a39a-713153e80496" providerId="ADAL" clId="{4803EBD7-409C-4E16-AFE5-0E5B7FBEBBC4}" dt="2022-06-24T16:39:42.952" v="5649" actId="478"/>
          <ac:picMkLst>
            <pc:docMk/>
            <pc:sldMk cId="1869214445" sldId="321"/>
            <ac:picMk id="9" creationId="{F9723B08-A8BC-4AD5-868C-DDC61D68B756}"/>
          </ac:picMkLst>
        </pc:picChg>
        <pc:picChg chg="add del mod ord">
          <ac:chgData name="Charris Bueno, Angela" userId="b8232014-281c-4726-a39a-713153e80496" providerId="ADAL" clId="{4803EBD7-409C-4E16-AFE5-0E5B7FBEBBC4}" dt="2022-06-24T16:37:37.464" v="5624" actId="478"/>
          <ac:picMkLst>
            <pc:docMk/>
            <pc:sldMk cId="1869214445" sldId="321"/>
            <ac:picMk id="11" creationId="{7D01BEA0-C4A1-438A-975C-6FDCA6A76B92}"/>
          </ac:picMkLst>
        </pc:picChg>
        <pc:picChg chg="add mod ord">
          <ac:chgData name="Charris Bueno, Angela" userId="b8232014-281c-4726-a39a-713153e80496" providerId="ADAL" clId="{4803EBD7-409C-4E16-AFE5-0E5B7FBEBBC4}" dt="2022-06-24T16:41:03.280" v="5669" actId="167"/>
          <ac:picMkLst>
            <pc:docMk/>
            <pc:sldMk cId="1869214445" sldId="321"/>
            <ac:picMk id="13" creationId="{315E4FA0-627E-4D3B-9A48-4B106F28FD9A}"/>
          </ac:picMkLst>
        </pc:picChg>
        <pc:picChg chg="add mod ord">
          <ac:chgData name="Charris Bueno, Angela" userId="b8232014-281c-4726-a39a-713153e80496" providerId="ADAL" clId="{4803EBD7-409C-4E16-AFE5-0E5B7FBEBBC4}" dt="2022-06-24T16:41:06.746" v="5670" actId="1076"/>
          <ac:picMkLst>
            <pc:docMk/>
            <pc:sldMk cId="1869214445" sldId="321"/>
            <ac:picMk id="15" creationId="{C6852026-DF67-4487-B7A3-2AB9FE574D1D}"/>
          </ac:picMkLst>
        </pc:picChg>
      </pc:sldChg>
    </pc:docChg>
  </pc:docChgLst>
</pc:chgInfo>
</file>

<file path=ppt/diagrams/_rels/data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ata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ata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4" Type="http://schemas.openxmlformats.org/officeDocument/2006/relationships/image" Target="../media/image5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4" Type="http://schemas.openxmlformats.org/officeDocument/2006/relationships/image" Target="../media/image57.sv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87295E-D58C-460D-B3BC-D566C667BEF6}" type="doc">
      <dgm:prSet loTypeId="urn:microsoft.com/office/officeart/2009/3/layout/StepUpProcess" loCatId="process" qsTypeId="urn:microsoft.com/office/officeart/2005/8/quickstyle/simple1" qsCatId="simple" csTypeId="urn:microsoft.com/office/officeart/2005/8/colors/accent5_2" csCatId="accent5" phldr="1"/>
      <dgm:spPr/>
      <dgm:t>
        <a:bodyPr/>
        <a:lstStyle/>
        <a:p>
          <a:endParaRPr lang="en-US"/>
        </a:p>
      </dgm:t>
    </dgm:pt>
    <dgm:pt modelId="{F8A74F96-A08C-49B0-B537-47FD070E2EFE}">
      <dgm:prSet phldrT="[Text]" custT="1"/>
      <dgm:spPr/>
      <dgm:t>
        <a:bodyPr/>
        <a:lstStyle/>
        <a:p>
          <a:r>
            <a:rPr lang="en-US" sz="1600" b="0" dirty="0">
              <a:latin typeface="Franklin Gothic Book" panose="020B0503020102020204" pitchFamily="34" charset="0"/>
            </a:rPr>
            <a:t>Fundamentos</a:t>
          </a:r>
        </a:p>
      </dgm:t>
    </dgm:pt>
    <dgm:pt modelId="{698A2761-EC6B-457E-9A68-7DB3F558DF66}" type="parTrans" cxnId="{8511ABF6-5F92-4585-ABFF-CBC5C4518671}">
      <dgm:prSet/>
      <dgm:spPr/>
      <dgm:t>
        <a:bodyPr/>
        <a:lstStyle/>
        <a:p>
          <a:endParaRPr lang="en-US" sz="2000" b="0">
            <a:latin typeface="Franklin Gothic Book" panose="020B0503020102020204" pitchFamily="34" charset="0"/>
          </a:endParaRPr>
        </a:p>
      </dgm:t>
    </dgm:pt>
    <dgm:pt modelId="{12B4A0DE-CBC4-4095-8273-2FD91C34AC96}" type="sibTrans" cxnId="{8511ABF6-5F92-4585-ABFF-CBC5C4518671}">
      <dgm:prSet/>
      <dgm:spPr/>
      <dgm:t>
        <a:bodyPr/>
        <a:lstStyle/>
        <a:p>
          <a:endParaRPr lang="en-US" sz="2000" b="0">
            <a:latin typeface="Franklin Gothic Book" panose="020B0503020102020204" pitchFamily="34" charset="0"/>
          </a:endParaRPr>
        </a:p>
      </dgm:t>
    </dgm:pt>
    <dgm:pt modelId="{DA07169D-ECAA-49E3-BDB4-04302AD70096}">
      <dgm:prSet phldrT="[Text]" custT="1"/>
      <dgm:spPr/>
      <dgm:t>
        <a:bodyPr/>
        <a:lstStyle/>
        <a:p>
          <a:r>
            <a:rPr lang="en-US" sz="1600" b="0" dirty="0" err="1">
              <a:latin typeface="Franklin Gothic Book" panose="020B0503020102020204" pitchFamily="34" charset="0"/>
            </a:rPr>
            <a:t>Operadores</a:t>
          </a:r>
          <a:endParaRPr lang="en-US" sz="1600" b="0" dirty="0">
            <a:latin typeface="Franklin Gothic Book" panose="020B0503020102020204" pitchFamily="34" charset="0"/>
          </a:endParaRPr>
        </a:p>
      </dgm:t>
    </dgm:pt>
    <dgm:pt modelId="{5AB0018F-CC22-49A0-80CC-04576EBB0EF3}" type="parTrans" cxnId="{F80C5A94-52E8-4EF9-9640-6CD74E65AE74}">
      <dgm:prSet/>
      <dgm:spPr/>
      <dgm:t>
        <a:bodyPr/>
        <a:lstStyle/>
        <a:p>
          <a:endParaRPr lang="en-US" sz="2000" b="0">
            <a:latin typeface="Franklin Gothic Book" panose="020B0503020102020204" pitchFamily="34" charset="0"/>
          </a:endParaRPr>
        </a:p>
      </dgm:t>
    </dgm:pt>
    <dgm:pt modelId="{CBD5F038-13C8-4DD8-9421-6AF5D1F64264}" type="sibTrans" cxnId="{F80C5A94-52E8-4EF9-9640-6CD74E65AE74}">
      <dgm:prSet/>
      <dgm:spPr/>
      <dgm:t>
        <a:bodyPr/>
        <a:lstStyle/>
        <a:p>
          <a:endParaRPr lang="en-US" sz="2000" b="0">
            <a:latin typeface="Franklin Gothic Book" panose="020B0503020102020204" pitchFamily="34" charset="0"/>
          </a:endParaRPr>
        </a:p>
      </dgm:t>
    </dgm:pt>
    <dgm:pt modelId="{E9C398B7-95F0-4DC2-A306-2ED71A096307}">
      <dgm:prSet custT="1"/>
      <dgm:spPr/>
      <dgm:t>
        <a:bodyPr/>
        <a:lstStyle/>
        <a:p>
          <a:r>
            <a:rPr lang="en-US" sz="1600" b="0" dirty="0" err="1">
              <a:latin typeface="Franklin Gothic Book" panose="020B0503020102020204" pitchFamily="34" charset="0"/>
            </a:rPr>
            <a:t>Estructuras</a:t>
          </a:r>
          <a:r>
            <a:rPr lang="en-US" sz="1600" b="0" dirty="0">
              <a:latin typeface="Franklin Gothic Book" panose="020B0503020102020204" pitchFamily="34" charset="0"/>
            </a:rPr>
            <a:t> de control</a:t>
          </a:r>
        </a:p>
      </dgm:t>
    </dgm:pt>
    <dgm:pt modelId="{B2227577-BF51-4BDF-B67F-7032C0D735E1}" type="parTrans" cxnId="{026B3AFE-BCDE-4293-8C10-18A5B366B8D6}">
      <dgm:prSet/>
      <dgm:spPr/>
      <dgm:t>
        <a:bodyPr/>
        <a:lstStyle/>
        <a:p>
          <a:endParaRPr lang="en-US" sz="2000" b="0">
            <a:latin typeface="Franklin Gothic Book" panose="020B0503020102020204" pitchFamily="34" charset="0"/>
          </a:endParaRPr>
        </a:p>
      </dgm:t>
    </dgm:pt>
    <dgm:pt modelId="{43BFEABC-F732-4FA2-AF35-8F3436BAEB4F}" type="sibTrans" cxnId="{026B3AFE-BCDE-4293-8C10-18A5B366B8D6}">
      <dgm:prSet/>
      <dgm:spPr/>
      <dgm:t>
        <a:bodyPr/>
        <a:lstStyle/>
        <a:p>
          <a:endParaRPr lang="en-US" sz="2000" b="0">
            <a:latin typeface="Franklin Gothic Book" panose="020B0503020102020204" pitchFamily="34" charset="0"/>
          </a:endParaRPr>
        </a:p>
      </dgm:t>
    </dgm:pt>
    <dgm:pt modelId="{8A616AFE-304A-4633-BFBD-A2CA7ED2B774}">
      <dgm:prSet custT="1"/>
      <dgm:spPr/>
      <dgm:t>
        <a:bodyPr/>
        <a:lstStyle/>
        <a:p>
          <a:r>
            <a:rPr lang="en-US" sz="1600" b="0" dirty="0" err="1">
              <a:latin typeface="Franklin Gothic Book" panose="020B0503020102020204" pitchFamily="34" charset="0"/>
            </a:rPr>
            <a:t>Clases</a:t>
          </a:r>
          <a:r>
            <a:rPr lang="en-US" sz="1600" b="0" dirty="0">
              <a:latin typeface="Franklin Gothic Book" panose="020B0503020102020204" pitchFamily="34" charset="0"/>
            </a:rPr>
            <a:t> y </a:t>
          </a:r>
          <a:r>
            <a:rPr lang="en-US" sz="1600" b="0" dirty="0" err="1">
              <a:latin typeface="Franklin Gothic Book" panose="020B0503020102020204" pitchFamily="34" charset="0"/>
            </a:rPr>
            <a:t>Métodos</a:t>
          </a:r>
          <a:endParaRPr lang="en-US" sz="1600" b="0" dirty="0">
            <a:latin typeface="Franklin Gothic Book" panose="020B0503020102020204" pitchFamily="34" charset="0"/>
          </a:endParaRPr>
        </a:p>
      </dgm:t>
    </dgm:pt>
    <dgm:pt modelId="{FA466A97-EAB2-45F1-949B-5F1FA2E0D784}" type="parTrans" cxnId="{79EA23C6-7856-4EA3-AA8D-586AC48B03C7}">
      <dgm:prSet/>
      <dgm:spPr/>
      <dgm:t>
        <a:bodyPr/>
        <a:lstStyle/>
        <a:p>
          <a:endParaRPr lang="en-US" sz="2000" b="0">
            <a:latin typeface="Franklin Gothic Book" panose="020B0503020102020204" pitchFamily="34" charset="0"/>
          </a:endParaRPr>
        </a:p>
      </dgm:t>
    </dgm:pt>
    <dgm:pt modelId="{BB1EBF93-7F69-48C1-9A3E-B3924405C3A5}" type="sibTrans" cxnId="{79EA23C6-7856-4EA3-AA8D-586AC48B03C7}">
      <dgm:prSet/>
      <dgm:spPr/>
      <dgm:t>
        <a:bodyPr/>
        <a:lstStyle/>
        <a:p>
          <a:endParaRPr lang="en-US" sz="2000" b="0">
            <a:latin typeface="Franklin Gothic Book" panose="020B0503020102020204" pitchFamily="34" charset="0"/>
          </a:endParaRPr>
        </a:p>
      </dgm:t>
    </dgm:pt>
    <dgm:pt modelId="{7DBCBAE9-F058-497E-B59F-095DC69131EE}">
      <dgm:prSet custT="1"/>
      <dgm:spPr/>
      <dgm:t>
        <a:bodyPr/>
        <a:lstStyle/>
        <a:p>
          <a:r>
            <a:rPr lang="en-US" sz="1600" b="0" dirty="0">
              <a:latin typeface="Franklin Gothic Book" panose="020B0503020102020204" pitchFamily="34" charset="0"/>
            </a:rPr>
            <a:t>POO</a:t>
          </a:r>
        </a:p>
      </dgm:t>
    </dgm:pt>
    <dgm:pt modelId="{68D757AA-B6E7-4F62-9254-19FCA84615D5}" type="parTrans" cxnId="{80F80A61-EA8B-4558-BBAF-DB0C57F2E37B}">
      <dgm:prSet/>
      <dgm:spPr/>
      <dgm:t>
        <a:bodyPr/>
        <a:lstStyle/>
        <a:p>
          <a:endParaRPr lang="en-US" sz="2000" b="0">
            <a:latin typeface="Franklin Gothic Book" panose="020B0503020102020204" pitchFamily="34" charset="0"/>
          </a:endParaRPr>
        </a:p>
      </dgm:t>
    </dgm:pt>
    <dgm:pt modelId="{206A4A59-7CC3-4D32-91F8-46B0CC5B41EB}" type="sibTrans" cxnId="{80F80A61-EA8B-4558-BBAF-DB0C57F2E37B}">
      <dgm:prSet/>
      <dgm:spPr/>
      <dgm:t>
        <a:bodyPr/>
        <a:lstStyle/>
        <a:p>
          <a:endParaRPr lang="en-US" sz="2000" b="0">
            <a:latin typeface="Franklin Gothic Book" panose="020B0503020102020204" pitchFamily="34" charset="0"/>
          </a:endParaRPr>
        </a:p>
      </dgm:t>
    </dgm:pt>
    <dgm:pt modelId="{27B804F3-45F1-4E32-97BF-5ACD65CED996}">
      <dgm:prSet custT="1"/>
      <dgm:spPr/>
      <dgm:t>
        <a:bodyPr/>
        <a:lstStyle/>
        <a:p>
          <a:r>
            <a:rPr lang="en-US" sz="1600" b="0" dirty="0" err="1">
              <a:latin typeface="Franklin Gothic Book" panose="020B0503020102020204" pitchFamily="34" charset="0"/>
            </a:rPr>
            <a:t>Excepciones</a:t>
          </a:r>
          <a:endParaRPr lang="en-US" sz="1600" b="0" dirty="0">
            <a:latin typeface="Franklin Gothic Book" panose="020B0503020102020204" pitchFamily="34" charset="0"/>
          </a:endParaRPr>
        </a:p>
      </dgm:t>
    </dgm:pt>
    <dgm:pt modelId="{43CC2186-02DD-42CB-B92C-4247C5725CA7}" type="parTrans" cxnId="{BC74F2E9-FE1C-4CED-ADBB-60CC4AFCE278}">
      <dgm:prSet/>
      <dgm:spPr/>
      <dgm:t>
        <a:bodyPr/>
        <a:lstStyle/>
        <a:p>
          <a:endParaRPr lang="en-US" sz="2000" b="0">
            <a:latin typeface="Franklin Gothic Book" panose="020B0503020102020204" pitchFamily="34" charset="0"/>
          </a:endParaRPr>
        </a:p>
      </dgm:t>
    </dgm:pt>
    <dgm:pt modelId="{D4C359D4-DF26-4C4E-AA71-9C6142471D4B}" type="sibTrans" cxnId="{BC74F2E9-FE1C-4CED-ADBB-60CC4AFCE278}">
      <dgm:prSet/>
      <dgm:spPr/>
      <dgm:t>
        <a:bodyPr/>
        <a:lstStyle/>
        <a:p>
          <a:endParaRPr lang="en-US" sz="2000" b="0">
            <a:latin typeface="Franklin Gothic Book" panose="020B0503020102020204" pitchFamily="34" charset="0"/>
          </a:endParaRPr>
        </a:p>
      </dgm:t>
    </dgm:pt>
    <dgm:pt modelId="{A5D2E2C5-0AFD-421B-8623-C2320AC3AA2D}">
      <dgm:prSet phldrT="[Text]" custT="1"/>
      <dgm:spPr/>
      <dgm:t>
        <a:bodyPr/>
        <a:lstStyle/>
        <a:p>
          <a:r>
            <a:rPr lang="en-US" sz="1600" b="0" dirty="0">
              <a:latin typeface="Franklin Gothic Book" panose="020B0503020102020204" pitchFamily="34" charset="0"/>
            </a:rPr>
            <a:t>Variables y Tipo de </a:t>
          </a:r>
          <a:r>
            <a:rPr lang="en-US" sz="1600" b="0" dirty="0" err="1">
              <a:latin typeface="Franklin Gothic Book" panose="020B0503020102020204" pitchFamily="34" charset="0"/>
            </a:rPr>
            <a:t>datos</a:t>
          </a:r>
          <a:endParaRPr lang="en-US" sz="1600" b="0" dirty="0">
            <a:latin typeface="Franklin Gothic Book" panose="020B0503020102020204" pitchFamily="34" charset="0"/>
          </a:endParaRPr>
        </a:p>
      </dgm:t>
    </dgm:pt>
    <dgm:pt modelId="{52F2D8CA-DE64-4D67-AF60-21BE2A40E8E1}" type="sibTrans" cxnId="{15528E0D-9696-4F14-BBC8-C52B043122A1}">
      <dgm:prSet/>
      <dgm:spPr/>
      <dgm:t>
        <a:bodyPr/>
        <a:lstStyle/>
        <a:p>
          <a:endParaRPr lang="en-US" sz="2000" b="0">
            <a:latin typeface="Franklin Gothic Book" panose="020B0503020102020204" pitchFamily="34" charset="0"/>
          </a:endParaRPr>
        </a:p>
      </dgm:t>
    </dgm:pt>
    <dgm:pt modelId="{F48233AD-4256-4A9A-BE34-951360481077}" type="parTrans" cxnId="{15528E0D-9696-4F14-BBC8-C52B043122A1}">
      <dgm:prSet/>
      <dgm:spPr/>
      <dgm:t>
        <a:bodyPr/>
        <a:lstStyle/>
        <a:p>
          <a:endParaRPr lang="en-US" sz="2000" b="0">
            <a:latin typeface="Franklin Gothic Book" panose="020B0503020102020204" pitchFamily="34" charset="0"/>
          </a:endParaRPr>
        </a:p>
      </dgm:t>
    </dgm:pt>
    <dgm:pt modelId="{1BB885C2-C868-4286-A2EA-F4F84CC69831}" type="pres">
      <dgm:prSet presAssocID="{F687295E-D58C-460D-B3BC-D566C667BEF6}" presName="rootnode" presStyleCnt="0">
        <dgm:presLayoutVars>
          <dgm:chMax/>
          <dgm:chPref/>
          <dgm:dir/>
          <dgm:animLvl val="lvl"/>
        </dgm:presLayoutVars>
      </dgm:prSet>
      <dgm:spPr/>
    </dgm:pt>
    <dgm:pt modelId="{0A1F1291-482F-4F43-B4B0-B04C421E61D6}" type="pres">
      <dgm:prSet presAssocID="{F8A74F96-A08C-49B0-B537-47FD070E2EFE}" presName="composite" presStyleCnt="0"/>
      <dgm:spPr/>
    </dgm:pt>
    <dgm:pt modelId="{647FC68B-4A9D-4B9A-A900-F5C222122BD0}" type="pres">
      <dgm:prSet presAssocID="{F8A74F96-A08C-49B0-B537-47FD070E2EFE}" presName="LShape" presStyleLbl="alignNode1" presStyleIdx="0" presStyleCnt="13"/>
      <dgm:spPr/>
    </dgm:pt>
    <dgm:pt modelId="{E5154064-A6A0-4BEA-A7CC-3BED0A453F13}" type="pres">
      <dgm:prSet presAssocID="{F8A74F96-A08C-49B0-B537-47FD070E2EFE}" presName="ParentText" presStyleLbl="revTx" presStyleIdx="0" presStyleCnt="7">
        <dgm:presLayoutVars>
          <dgm:chMax val="0"/>
          <dgm:chPref val="0"/>
          <dgm:bulletEnabled val="1"/>
        </dgm:presLayoutVars>
      </dgm:prSet>
      <dgm:spPr/>
    </dgm:pt>
    <dgm:pt modelId="{1B91B817-4342-4A1E-95C0-087C268299DC}" type="pres">
      <dgm:prSet presAssocID="{F8A74F96-A08C-49B0-B537-47FD070E2EFE}" presName="Triangle" presStyleLbl="alignNode1" presStyleIdx="1" presStyleCnt="13"/>
      <dgm:spPr/>
    </dgm:pt>
    <dgm:pt modelId="{099E9521-B772-476D-B37D-800882849433}" type="pres">
      <dgm:prSet presAssocID="{12B4A0DE-CBC4-4095-8273-2FD91C34AC96}" presName="sibTrans" presStyleCnt="0"/>
      <dgm:spPr/>
    </dgm:pt>
    <dgm:pt modelId="{A85FDB95-761A-4133-A51A-A70B3B5B9481}" type="pres">
      <dgm:prSet presAssocID="{12B4A0DE-CBC4-4095-8273-2FD91C34AC96}" presName="space" presStyleCnt="0"/>
      <dgm:spPr/>
    </dgm:pt>
    <dgm:pt modelId="{88F58034-4938-4708-8F6D-BEA71B3572E3}" type="pres">
      <dgm:prSet presAssocID="{A5D2E2C5-0AFD-421B-8623-C2320AC3AA2D}" presName="composite" presStyleCnt="0"/>
      <dgm:spPr/>
    </dgm:pt>
    <dgm:pt modelId="{B893A92D-966D-4852-9983-9DB02F1BCCD7}" type="pres">
      <dgm:prSet presAssocID="{A5D2E2C5-0AFD-421B-8623-C2320AC3AA2D}" presName="LShape" presStyleLbl="alignNode1" presStyleIdx="2" presStyleCnt="13"/>
      <dgm:spPr/>
    </dgm:pt>
    <dgm:pt modelId="{A3734637-0AC7-4189-A80E-AF70A336383D}" type="pres">
      <dgm:prSet presAssocID="{A5D2E2C5-0AFD-421B-8623-C2320AC3AA2D}" presName="ParentText" presStyleLbl="revTx" presStyleIdx="1" presStyleCnt="7">
        <dgm:presLayoutVars>
          <dgm:chMax val="0"/>
          <dgm:chPref val="0"/>
          <dgm:bulletEnabled val="1"/>
        </dgm:presLayoutVars>
      </dgm:prSet>
      <dgm:spPr/>
    </dgm:pt>
    <dgm:pt modelId="{63E701C0-9080-4412-A0FF-508EC649F38A}" type="pres">
      <dgm:prSet presAssocID="{A5D2E2C5-0AFD-421B-8623-C2320AC3AA2D}" presName="Triangle" presStyleLbl="alignNode1" presStyleIdx="3" presStyleCnt="13"/>
      <dgm:spPr/>
    </dgm:pt>
    <dgm:pt modelId="{A00586E3-116D-4DE3-90B1-6B5778759880}" type="pres">
      <dgm:prSet presAssocID="{52F2D8CA-DE64-4D67-AF60-21BE2A40E8E1}" presName="sibTrans" presStyleCnt="0"/>
      <dgm:spPr/>
    </dgm:pt>
    <dgm:pt modelId="{0C53DF44-1E53-4CC9-8350-8DA3D8A8C157}" type="pres">
      <dgm:prSet presAssocID="{52F2D8CA-DE64-4D67-AF60-21BE2A40E8E1}" presName="space" presStyleCnt="0"/>
      <dgm:spPr/>
    </dgm:pt>
    <dgm:pt modelId="{CE97A263-004C-4FAE-AA40-E92A1E5A3B7B}" type="pres">
      <dgm:prSet presAssocID="{DA07169D-ECAA-49E3-BDB4-04302AD70096}" presName="composite" presStyleCnt="0"/>
      <dgm:spPr/>
    </dgm:pt>
    <dgm:pt modelId="{2724A6DE-6726-46EE-84F0-8605FBB6B7BC}" type="pres">
      <dgm:prSet presAssocID="{DA07169D-ECAA-49E3-BDB4-04302AD70096}" presName="LShape" presStyleLbl="alignNode1" presStyleIdx="4" presStyleCnt="13"/>
      <dgm:spPr/>
    </dgm:pt>
    <dgm:pt modelId="{702899BD-0BEC-43A3-9CE2-BF0C50520841}" type="pres">
      <dgm:prSet presAssocID="{DA07169D-ECAA-49E3-BDB4-04302AD70096}" presName="ParentText" presStyleLbl="revTx" presStyleIdx="2" presStyleCnt="7">
        <dgm:presLayoutVars>
          <dgm:chMax val="0"/>
          <dgm:chPref val="0"/>
          <dgm:bulletEnabled val="1"/>
        </dgm:presLayoutVars>
      </dgm:prSet>
      <dgm:spPr/>
    </dgm:pt>
    <dgm:pt modelId="{7E369B1D-227A-4A13-AE6F-6463CF45F33B}" type="pres">
      <dgm:prSet presAssocID="{DA07169D-ECAA-49E3-BDB4-04302AD70096}" presName="Triangle" presStyleLbl="alignNode1" presStyleIdx="5" presStyleCnt="13"/>
      <dgm:spPr/>
    </dgm:pt>
    <dgm:pt modelId="{1FAFD9D8-81DC-4B81-99F3-1369F5606F8B}" type="pres">
      <dgm:prSet presAssocID="{CBD5F038-13C8-4DD8-9421-6AF5D1F64264}" presName="sibTrans" presStyleCnt="0"/>
      <dgm:spPr/>
    </dgm:pt>
    <dgm:pt modelId="{3237B5FA-53C1-45C8-8296-F5DE9EB701A9}" type="pres">
      <dgm:prSet presAssocID="{CBD5F038-13C8-4DD8-9421-6AF5D1F64264}" presName="space" presStyleCnt="0"/>
      <dgm:spPr/>
    </dgm:pt>
    <dgm:pt modelId="{D0F5C6E7-F584-47A9-A75A-D52FC818602A}" type="pres">
      <dgm:prSet presAssocID="{E9C398B7-95F0-4DC2-A306-2ED71A096307}" presName="composite" presStyleCnt="0"/>
      <dgm:spPr/>
    </dgm:pt>
    <dgm:pt modelId="{4FC80836-FABE-488D-A753-AB8644CC8E00}" type="pres">
      <dgm:prSet presAssocID="{E9C398B7-95F0-4DC2-A306-2ED71A096307}" presName="LShape" presStyleLbl="alignNode1" presStyleIdx="6" presStyleCnt="13"/>
      <dgm:spPr/>
    </dgm:pt>
    <dgm:pt modelId="{7558B19A-C989-4CA8-B6FD-B4412B8856A1}" type="pres">
      <dgm:prSet presAssocID="{E9C398B7-95F0-4DC2-A306-2ED71A096307}" presName="ParentText" presStyleLbl="revTx" presStyleIdx="3" presStyleCnt="7">
        <dgm:presLayoutVars>
          <dgm:chMax val="0"/>
          <dgm:chPref val="0"/>
          <dgm:bulletEnabled val="1"/>
        </dgm:presLayoutVars>
      </dgm:prSet>
      <dgm:spPr/>
    </dgm:pt>
    <dgm:pt modelId="{84187785-008E-4AD6-8020-4E9E969B7847}" type="pres">
      <dgm:prSet presAssocID="{E9C398B7-95F0-4DC2-A306-2ED71A096307}" presName="Triangle" presStyleLbl="alignNode1" presStyleIdx="7" presStyleCnt="13"/>
      <dgm:spPr/>
    </dgm:pt>
    <dgm:pt modelId="{FC88545A-5867-4100-B7D5-0FF1F0208DAF}" type="pres">
      <dgm:prSet presAssocID="{43BFEABC-F732-4FA2-AF35-8F3436BAEB4F}" presName="sibTrans" presStyleCnt="0"/>
      <dgm:spPr/>
    </dgm:pt>
    <dgm:pt modelId="{733849F7-46E5-41E2-AE6E-F79202C83E4C}" type="pres">
      <dgm:prSet presAssocID="{43BFEABC-F732-4FA2-AF35-8F3436BAEB4F}" presName="space" presStyleCnt="0"/>
      <dgm:spPr/>
    </dgm:pt>
    <dgm:pt modelId="{8760F1C3-BD12-4E0D-A25C-088FF1C20FCA}" type="pres">
      <dgm:prSet presAssocID="{8A616AFE-304A-4633-BFBD-A2CA7ED2B774}" presName="composite" presStyleCnt="0"/>
      <dgm:spPr/>
    </dgm:pt>
    <dgm:pt modelId="{C23920F4-5AED-488A-8E1C-012F910E37E0}" type="pres">
      <dgm:prSet presAssocID="{8A616AFE-304A-4633-BFBD-A2CA7ED2B774}" presName="LShape" presStyleLbl="alignNode1" presStyleIdx="8" presStyleCnt="13"/>
      <dgm:spPr/>
    </dgm:pt>
    <dgm:pt modelId="{806A1D01-ECD5-44CD-A292-B7EF022AC4FD}" type="pres">
      <dgm:prSet presAssocID="{8A616AFE-304A-4633-BFBD-A2CA7ED2B774}" presName="ParentText" presStyleLbl="revTx" presStyleIdx="4" presStyleCnt="7">
        <dgm:presLayoutVars>
          <dgm:chMax val="0"/>
          <dgm:chPref val="0"/>
          <dgm:bulletEnabled val="1"/>
        </dgm:presLayoutVars>
      </dgm:prSet>
      <dgm:spPr/>
    </dgm:pt>
    <dgm:pt modelId="{EEBBD09F-132C-45E3-A4D7-DAF44440C79A}" type="pres">
      <dgm:prSet presAssocID="{8A616AFE-304A-4633-BFBD-A2CA7ED2B774}" presName="Triangle" presStyleLbl="alignNode1" presStyleIdx="9" presStyleCnt="13"/>
      <dgm:spPr/>
    </dgm:pt>
    <dgm:pt modelId="{FC9B4923-4999-4EBE-8A05-A5EE07AF3A1C}" type="pres">
      <dgm:prSet presAssocID="{BB1EBF93-7F69-48C1-9A3E-B3924405C3A5}" presName="sibTrans" presStyleCnt="0"/>
      <dgm:spPr/>
    </dgm:pt>
    <dgm:pt modelId="{A0FD281C-7823-42B7-9DCF-538348046598}" type="pres">
      <dgm:prSet presAssocID="{BB1EBF93-7F69-48C1-9A3E-B3924405C3A5}" presName="space" presStyleCnt="0"/>
      <dgm:spPr/>
    </dgm:pt>
    <dgm:pt modelId="{643F47C0-BB3C-4E7A-9898-B45789BC5140}" type="pres">
      <dgm:prSet presAssocID="{7DBCBAE9-F058-497E-B59F-095DC69131EE}" presName="composite" presStyleCnt="0"/>
      <dgm:spPr/>
    </dgm:pt>
    <dgm:pt modelId="{225342D9-5513-4CB9-9334-8A2128E8415C}" type="pres">
      <dgm:prSet presAssocID="{7DBCBAE9-F058-497E-B59F-095DC69131EE}" presName="LShape" presStyleLbl="alignNode1" presStyleIdx="10" presStyleCnt="13"/>
      <dgm:spPr/>
    </dgm:pt>
    <dgm:pt modelId="{20B95359-8CA1-4041-899A-5530A2620891}" type="pres">
      <dgm:prSet presAssocID="{7DBCBAE9-F058-497E-B59F-095DC69131EE}" presName="ParentText" presStyleLbl="revTx" presStyleIdx="5" presStyleCnt="7">
        <dgm:presLayoutVars>
          <dgm:chMax val="0"/>
          <dgm:chPref val="0"/>
          <dgm:bulletEnabled val="1"/>
        </dgm:presLayoutVars>
      </dgm:prSet>
      <dgm:spPr/>
    </dgm:pt>
    <dgm:pt modelId="{D4A03F21-F456-41A1-A433-C812FB44BCD5}" type="pres">
      <dgm:prSet presAssocID="{7DBCBAE9-F058-497E-B59F-095DC69131EE}" presName="Triangle" presStyleLbl="alignNode1" presStyleIdx="11" presStyleCnt="13"/>
      <dgm:spPr/>
    </dgm:pt>
    <dgm:pt modelId="{82D43DA6-4308-4E8B-BF12-058F12AD3458}" type="pres">
      <dgm:prSet presAssocID="{206A4A59-7CC3-4D32-91F8-46B0CC5B41EB}" presName="sibTrans" presStyleCnt="0"/>
      <dgm:spPr/>
    </dgm:pt>
    <dgm:pt modelId="{31B1843E-98EC-452C-A3C3-732621248ACB}" type="pres">
      <dgm:prSet presAssocID="{206A4A59-7CC3-4D32-91F8-46B0CC5B41EB}" presName="space" presStyleCnt="0"/>
      <dgm:spPr/>
    </dgm:pt>
    <dgm:pt modelId="{6B30BDC1-632E-4CCB-AA8E-29DFFAD5467D}" type="pres">
      <dgm:prSet presAssocID="{27B804F3-45F1-4E32-97BF-5ACD65CED996}" presName="composite" presStyleCnt="0"/>
      <dgm:spPr/>
    </dgm:pt>
    <dgm:pt modelId="{9A871DEA-4CDD-433D-B94E-A34939AD2249}" type="pres">
      <dgm:prSet presAssocID="{27B804F3-45F1-4E32-97BF-5ACD65CED996}" presName="LShape" presStyleLbl="alignNode1" presStyleIdx="12" presStyleCnt="13"/>
      <dgm:spPr/>
    </dgm:pt>
    <dgm:pt modelId="{1B388623-1B6C-4E22-8557-F369968E0E82}" type="pres">
      <dgm:prSet presAssocID="{27B804F3-45F1-4E32-97BF-5ACD65CED996}" presName="ParentText" presStyleLbl="revTx" presStyleIdx="6" presStyleCnt="7">
        <dgm:presLayoutVars>
          <dgm:chMax val="0"/>
          <dgm:chPref val="0"/>
          <dgm:bulletEnabled val="1"/>
        </dgm:presLayoutVars>
      </dgm:prSet>
      <dgm:spPr/>
    </dgm:pt>
  </dgm:ptLst>
  <dgm:cxnLst>
    <dgm:cxn modelId="{69FA7208-A345-4934-9961-50E22C07C23F}" type="presOf" srcId="{27B804F3-45F1-4E32-97BF-5ACD65CED996}" destId="{1B388623-1B6C-4E22-8557-F369968E0E82}" srcOrd="0" destOrd="0" presId="urn:microsoft.com/office/officeart/2009/3/layout/StepUpProcess"/>
    <dgm:cxn modelId="{15528E0D-9696-4F14-BBC8-C52B043122A1}" srcId="{F687295E-D58C-460D-B3BC-D566C667BEF6}" destId="{A5D2E2C5-0AFD-421B-8623-C2320AC3AA2D}" srcOrd="1" destOrd="0" parTransId="{F48233AD-4256-4A9A-BE34-951360481077}" sibTransId="{52F2D8CA-DE64-4D67-AF60-21BE2A40E8E1}"/>
    <dgm:cxn modelId="{69AC295C-E3F1-4396-AF75-A77A3A883C10}" type="presOf" srcId="{DA07169D-ECAA-49E3-BDB4-04302AD70096}" destId="{702899BD-0BEC-43A3-9CE2-BF0C50520841}" srcOrd="0" destOrd="0" presId="urn:microsoft.com/office/officeart/2009/3/layout/StepUpProcess"/>
    <dgm:cxn modelId="{80F80A61-EA8B-4558-BBAF-DB0C57F2E37B}" srcId="{F687295E-D58C-460D-B3BC-D566C667BEF6}" destId="{7DBCBAE9-F058-497E-B59F-095DC69131EE}" srcOrd="5" destOrd="0" parTransId="{68D757AA-B6E7-4F62-9254-19FCA84615D5}" sibTransId="{206A4A59-7CC3-4D32-91F8-46B0CC5B41EB}"/>
    <dgm:cxn modelId="{8837DE63-7768-4BBD-B422-24F64E96CAFF}" type="presOf" srcId="{F8A74F96-A08C-49B0-B537-47FD070E2EFE}" destId="{E5154064-A6A0-4BEA-A7CC-3BED0A453F13}" srcOrd="0" destOrd="0" presId="urn:microsoft.com/office/officeart/2009/3/layout/StepUpProcess"/>
    <dgm:cxn modelId="{D3F3026B-EC54-4F28-B0D9-99C2B124C726}" type="presOf" srcId="{F687295E-D58C-460D-B3BC-D566C667BEF6}" destId="{1BB885C2-C868-4286-A2EA-F4F84CC69831}" srcOrd="0" destOrd="0" presId="urn:microsoft.com/office/officeart/2009/3/layout/StepUpProcess"/>
    <dgm:cxn modelId="{56D48571-0896-4B94-898D-D5477E97FA15}" type="presOf" srcId="{E9C398B7-95F0-4DC2-A306-2ED71A096307}" destId="{7558B19A-C989-4CA8-B6FD-B4412B8856A1}" srcOrd="0" destOrd="0" presId="urn:microsoft.com/office/officeart/2009/3/layout/StepUpProcess"/>
    <dgm:cxn modelId="{2F98D179-37A5-4307-A10B-4CD8AA9C7454}" type="presOf" srcId="{7DBCBAE9-F058-497E-B59F-095DC69131EE}" destId="{20B95359-8CA1-4041-899A-5530A2620891}" srcOrd="0" destOrd="0" presId="urn:microsoft.com/office/officeart/2009/3/layout/StepUpProcess"/>
    <dgm:cxn modelId="{F80C5A94-52E8-4EF9-9640-6CD74E65AE74}" srcId="{F687295E-D58C-460D-B3BC-D566C667BEF6}" destId="{DA07169D-ECAA-49E3-BDB4-04302AD70096}" srcOrd="2" destOrd="0" parTransId="{5AB0018F-CC22-49A0-80CC-04576EBB0EF3}" sibTransId="{CBD5F038-13C8-4DD8-9421-6AF5D1F64264}"/>
    <dgm:cxn modelId="{E57CCCA6-D1BD-406C-BA85-896223C611AB}" type="presOf" srcId="{8A616AFE-304A-4633-BFBD-A2CA7ED2B774}" destId="{806A1D01-ECD5-44CD-A292-B7EF022AC4FD}" srcOrd="0" destOrd="0" presId="urn:microsoft.com/office/officeart/2009/3/layout/StepUpProcess"/>
    <dgm:cxn modelId="{68854CB7-8337-42FB-94E6-0F9A6069BBC3}" type="presOf" srcId="{A5D2E2C5-0AFD-421B-8623-C2320AC3AA2D}" destId="{A3734637-0AC7-4189-A80E-AF70A336383D}" srcOrd="0" destOrd="0" presId="urn:microsoft.com/office/officeart/2009/3/layout/StepUpProcess"/>
    <dgm:cxn modelId="{79EA23C6-7856-4EA3-AA8D-586AC48B03C7}" srcId="{F687295E-D58C-460D-B3BC-D566C667BEF6}" destId="{8A616AFE-304A-4633-BFBD-A2CA7ED2B774}" srcOrd="4" destOrd="0" parTransId="{FA466A97-EAB2-45F1-949B-5F1FA2E0D784}" sibTransId="{BB1EBF93-7F69-48C1-9A3E-B3924405C3A5}"/>
    <dgm:cxn modelId="{BC74F2E9-FE1C-4CED-ADBB-60CC4AFCE278}" srcId="{F687295E-D58C-460D-B3BC-D566C667BEF6}" destId="{27B804F3-45F1-4E32-97BF-5ACD65CED996}" srcOrd="6" destOrd="0" parTransId="{43CC2186-02DD-42CB-B92C-4247C5725CA7}" sibTransId="{D4C359D4-DF26-4C4E-AA71-9C6142471D4B}"/>
    <dgm:cxn modelId="{8511ABF6-5F92-4585-ABFF-CBC5C4518671}" srcId="{F687295E-D58C-460D-B3BC-D566C667BEF6}" destId="{F8A74F96-A08C-49B0-B537-47FD070E2EFE}" srcOrd="0" destOrd="0" parTransId="{698A2761-EC6B-457E-9A68-7DB3F558DF66}" sibTransId="{12B4A0DE-CBC4-4095-8273-2FD91C34AC96}"/>
    <dgm:cxn modelId="{026B3AFE-BCDE-4293-8C10-18A5B366B8D6}" srcId="{F687295E-D58C-460D-B3BC-D566C667BEF6}" destId="{E9C398B7-95F0-4DC2-A306-2ED71A096307}" srcOrd="3" destOrd="0" parTransId="{B2227577-BF51-4BDF-B67F-7032C0D735E1}" sibTransId="{43BFEABC-F732-4FA2-AF35-8F3436BAEB4F}"/>
    <dgm:cxn modelId="{CBFE1B77-090E-4EEE-B643-78D66893BF0A}" type="presParOf" srcId="{1BB885C2-C868-4286-A2EA-F4F84CC69831}" destId="{0A1F1291-482F-4F43-B4B0-B04C421E61D6}" srcOrd="0" destOrd="0" presId="urn:microsoft.com/office/officeart/2009/3/layout/StepUpProcess"/>
    <dgm:cxn modelId="{DC2174A7-CEB5-4C28-AD06-4CEF0BE6252D}" type="presParOf" srcId="{0A1F1291-482F-4F43-B4B0-B04C421E61D6}" destId="{647FC68B-4A9D-4B9A-A900-F5C222122BD0}" srcOrd="0" destOrd="0" presId="urn:microsoft.com/office/officeart/2009/3/layout/StepUpProcess"/>
    <dgm:cxn modelId="{8499828C-46AA-4F8E-A81A-EB3B5975B89F}" type="presParOf" srcId="{0A1F1291-482F-4F43-B4B0-B04C421E61D6}" destId="{E5154064-A6A0-4BEA-A7CC-3BED0A453F13}" srcOrd="1" destOrd="0" presId="urn:microsoft.com/office/officeart/2009/3/layout/StepUpProcess"/>
    <dgm:cxn modelId="{F49CD8B0-08CD-4EFD-9D6F-8BC2E14A17F6}" type="presParOf" srcId="{0A1F1291-482F-4F43-B4B0-B04C421E61D6}" destId="{1B91B817-4342-4A1E-95C0-087C268299DC}" srcOrd="2" destOrd="0" presId="urn:microsoft.com/office/officeart/2009/3/layout/StepUpProcess"/>
    <dgm:cxn modelId="{BB202AE4-0B33-4597-AF13-0A26AF7BBE59}" type="presParOf" srcId="{1BB885C2-C868-4286-A2EA-F4F84CC69831}" destId="{099E9521-B772-476D-B37D-800882849433}" srcOrd="1" destOrd="0" presId="urn:microsoft.com/office/officeart/2009/3/layout/StepUpProcess"/>
    <dgm:cxn modelId="{C1A2CC6B-F752-4437-B506-80AEA122D26E}" type="presParOf" srcId="{099E9521-B772-476D-B37D-800882849433}" destId="{A85FDB95-761A-4133-A51A-A70B3B5B9481}" srcOrd="0" destOrd="0" presId="urn:microsoft.com/office/officeart/2009/3/layout/StepUpProcess"/>
    <dgm:cxn modelId="{008A29EC-C91D-4FE9-90E2-87708C8708EF}" type="presParOf" srcId="{1BB885C2-C868-4286-A2EA-F4F84CC69831}" destId="{88F58034-4938-4708-8F6D-BEA71B3572E3}" srcOrd="2" destOrd="0" presId="urn:microsoft.com/office/officeart/2009/3/layout/StepUpProcess"/>
    <dgm:cxn modelId="{7D7E62EA-2901-469F-BE4D-27A12EB3A112}" type="presParOf" srcId="{88F58034-4938-4708-8F6D-BEA71B3572E3}" destId="{B893A92D-966D-4852-9983-9DB02F1BCCD7}" srcOrd="0" destOrd="0" presId="urn:microsoft.com/office/officeart/2009/3/layout/StepUpProcess"/>
    <dgm:cxn modelId="{7A7E5FAF-7151-4952-A5F8-7B5E34514EF6}" type="presParOf" srcId="{88F58034-4938-4708-8F6D-BEA71B3572E3}" destId="{A3734637-0AC7-4189-A80E-AF70A336383D}" srcOrd="1" destOrd="0" presId="urn:microsoft.com/office/officeart/2009/3/layout/StepUpProcess"/>
    <dgm:cxn modelId="{098672EF-E801-498C-A1F4-C4C3E8933011}" type="presParOf" srcId="{88F58034-4938-4708-8F6D-BEA71B3572E3}" destId="{63E701C0-9080-4412-A0FF-508EC649F38A}" srcOrd="2" destOrd="0" presId="urn:microsoft.com/office/officeart/2009/3/layout/StepUpProcess"/>
    <dgm:cxn modelId="{1D39FFA2-D3A7-4BFD-A00E-242F49B56702}" type="presParOf" srcId="{1BB885C2-C868-4286-A2EA-F4F84CC69831}" destId="{A00586E3-116D-4DE3-90B1-6B5778759880}" srcOrd="3" destOrd="0" presId="urn:microsoft.com/office/officeart/2009/3/layout/StepUpProcess"/>
    <dgm:cxn modelId="{1519A91C-D420-4F32-ADEE-06AB94E50D9F}" type="presParOf" srcId="{A00586E3-116D-4DE3-90B1-6B5778759880}" destId="{0C53DF44-1E53-4CC9-8350-8DA3D8A8C157}" srcOrd="0" destOrd="0" presId="urn:microsoft.com/office/officeart/2009/3/layout/StepUpProcess"/>
    <dgm:cxn modelId="{EFAA8144-6941-489E-AF55-2D73527D3001}" type="presParOf" srcId="{1BB885C2-C868-4286-A2EA-F4F84CC69831}" destId="{CE97A263-004C-4FAE-AA40-E92A1E5A3B7B}" srcOrd="4" destOrd="0" presId="urn:microsoft.com/office/officeart/2009/3/layout/StepUpProcess"/>
    <dgm:cxn modelId="{3BCB6AD0-0607-4EC8-9A68-20B05324B971}" type="presParOf" srcId="{CE97A263-004C-4FAE-AA40-E92A1E5A3B7B}" destId="{2724A6DE-6726-46EE-84F0-8605FBB6B7BC}" srcOrd="0" destOrd="0" presId="urn:microsoft.com/office/officeart/2009/3/layout/StepUpProcess"/>
    <dgm:cxn modelId="{1E1C13D7-6C43-4309-B109-86DA4AA75291}" type="presParOf" srcId="{CE97A263-004C-4FAE-AA40-E92A1E5A3B7B}" destId="{702899BD-0BEC-43A3-9CE2-BF0C50520841}" srcOrd="1" destOrd="0" presId="urn:microsoft.com/office/officeart/2009/3/layout/StepUpProcess"/>
    <dgm:cxn modelId="{D8D75E75-7EEE-4B59-BBD4-A0DEF6C81EB8}" type="presParOf" srcId="{CE97A263-004C-4FAE-AA40-E92A1E5A3B7B}" destId="{7E369B1D-227A-4A13-AE6F-6463CF45F33B}" srcOrd="2" destOrd="0" presId="urn:microsoft.com/office/officeart/2009/3/layout/StepUpProcess"/>
    <dgm:cxn modelId="{BF8685CE-0DD5-4684-91A7-4CF951103777}" type="presParOf" srcId="{1BB885C2-C868-4286-A2EA-F4F84CC69831}" destId="{1FAFD9D8-81DC-4B81-99F3-1369F5606F8B}" srcOrd="5" destOrd="0" presId="urn:microsoft.com/office/officeart/2009/3/layout/StepUpProcess"/>
    <dgm:cxn modelId="{DC932CDB-2110-47B7-970A-E44B48580182}" type="presParOf" srcId="{1FAFD9D8-81DC-4B81-99F3-1369F5606F8B}" destId="{3237B5FA-53C1-45C8-8296-F5DE9EB701A9}" srcOrd="0" destOrd="0" presId="urn:microsoft.com/office/officeart/2009/3/layout/StepUpProcess"/>
    <dgm:cxn modelId="{D24B454D-9FBB-43E9-8653-2D944570E90C}" type="presParOf" srcId="{1BB885C2-C868-4286-A2EA-F4F84CC69831}" destId="{D0F5C6E7-F584-47A9-A75A-D52FC818602A}" srcOrd="6" destOrd="0" presId="urn:microsoft.com/office/officeart/2009/3/layout/StepUpProcess"/>
    <dgm:cxn modelId="{A9941DE4-9E44-44CD-BF8E-209AD07B402B}" type="presParOf" srcId="{D0F5C6E7-F584-47A9-A75A-D52FC818602A}" destId="{4FC80836-FABE-488D-A753-AB8644CC8E00}" srcOrd="0" destOrd="0" presId="urn:microsoft.com/office/officeart/2009/3/layout/StepUpProcess"/>
    <dgm:cxn modelId="{BA127990-76B6-4715-B5A2-EAAA5003A3AD}" type="presParOf" srcId="{D0F5C6E7-F584-47A9-A75A-D52FC818602A}" destId="{7558B19A-C989-4CA8-B6FD-B4412B8856A1}" srcOrd="1" destOrd="0" presId="urn:microsoft.com/office/officeart/2009/3/layout/StepUpProcess"/>
    <dgm:cxn modelId="{06925434-670E-4B6F-95A9-869D998B409E}" type="presParOf" srcId="{D0F5C6E7-F584-47A9-A75A-D52FC818602A}" destId="{84187785-008E-4AD6-8020-4E9E969B7847}" srcOrd="2" destOrd="0" presId="urn:microsoft.com/office/officeart/2009/3/layout/StepUpProcess"/>
    <dgm:cxn modelId="{20995BEE-55F3-4F5F-921D-F4236AD3A3AF}" type="presParOf" srcId="{1BB885C2-C868-4286-A2EA-F4F84CC69831}" destId="{FC88545A-5867-4100-B7D5-0FF1F0208DAF}" srcOrd="7" destOrd="0" presId="urn:microsoft.com/office/officeart/2009/3/layout/StepUpProcess"/>
    <dgm:cxn modelId="{812C6C3B-096C-4EEC-990E-A9638AA0C37C}" type="presParOf" srcId="{FC88545A-5867-4100-B7D5-0FF1F0208DAF}" destId="{733849F7-46E5-41E2-AE6E-F79202C83E4C}" srcOrd="0" destOrd="0" presId="urn:microsoft.com/office/officeart/2009/3/layout/StepUpProcess"/>
    <dgm:cxn modelId="{B4C0E695-3617-4777-9FE8-8B618F72E6E1}" type="presParOf" srcId="{1BB885C2-C868-4286-A2EA-F4F84CC69831}" destId="{8760F1C3-BD12-4E0D-A25C-088FF1C20FCA}" srcOrd="8" destOrd="0" presId="urn:microsoft.com/office/officeart/2009/3/layout/StepUpProcess"/>
    <dgm:cxn modelId="{C1AE7493-A550-4A3A-BD29-98B21140B33E}" type="presParOf" srcId="{8760F1C3-BD12-4E0D-A25C-088FF1C20FCA}" destId="{C23920F4-5AED-488A-8E1C-012F910E37E0}" srcOrd="0" destOrd="0" presId="urn:microsoft.com/office/officeart/2009/3/layout/StepUpProcess"/>
    <dgm:cxn modelId="{380FB67E-7455-403C-8C93-BFD680C54D6E}" type="presParOf" srcId="{8760F1C3-BD12-4E0D-A25C-088FF1C20FCA}" destId="{806A1D01-ECD5-44CD-A292-B7EF022AC4FD}" srcOrd="1" destOrd="0" presId="urn:microsoft.com/office/officeart/2009/3/layout/StepUpProcess"/>
    <dgm:cxn modelId="{2DDB4CB3-009B-4060-9D64-7C8926562C8C}" type="presParOf" srcId="{8760F1C3-BD12-4E0D-A25C-088FF1C20FCA}" destId="{EEBBD09F-132C-45E3-A4D7-DAF44440C79A}" srcOrd="2" destOrd="0" presId="urn:microsoft.com/office/officeart/2009/3/layout/StepUpProcess"/>
    <dgm:cxn modelId="{EF5F7619-8E1B-42EC-92F3-8961229397B7}" type="presParOf" srcId="{1BB885C2-C868-4286-A2EA-F4F84CC69831}" destId="{FC9B4923-4999-4EBE-8A05-A5EE07AF3A1C}" srcOrd="9" destOrd="0" presId="urn:microsoft.com/office/officeart/2009/3/layout/StepUpProcess"/>
    <dgm:cxn modelId="{1C5E6144-E84B-46AF-ABC9-E77D0A3AFC1E}" type="presParOf" srcId="{FC9B4923-4999-4EBE-8A05-A5EE07AF3A1C}" destId="{A0FD281C-7823-42B7-9DCF-538348046598}" srcOrd="0" destOrd="0" presId="urn:microsoft.com/office/officeart/2009/3/layout/StepUpProcess"/>
    <dgm:cxn modelId="{322C3D34-DBF8-443F-94FB-36E4F01D5B16}" type="presParOf" srcId="{1BB885C2-C868-4286-A2EA-F4F84CC69831}" destId="{643F47C0-BB3C-4E7A-9898-B45789BC5140}" srcOrd="10" destOrd="0" presId="urn:microsoft.com/office/officeart/2009/3/layout/StepUpProcess"/>
    <dgm:cxn modelId="{14480B4C-304F-4988-868D-E4F23059D20B}" type="presParOf" srcId="{643F47C0-BB3C-4E7A-9898-B45789BC5140}" destId="{225342D9-5513-4CB9-9334-8A2128E8415C}" srcOrd="0" destOrd="0" presId="urn:microsoft.com/office/officeart/2009/3/layout/StepUpProcess"/>
    <dgm:cxn modelId="{9266DEF6-2F9E-4043-8A97-62E1C8F3165D}" type="presParOf" srcId="{643F47C0-BB3C-4E7A-9898-B45789BC5140}" destId="{20B95359-8CA1-4041-899A-5530A2620891}" srcOrd="1" destOrd="0" presId="urn:microsoft.com/office/officeart/2009/3/layout/StepUpProcess"/>
    <dgm:cxn modelId="{0A5F9F90-C0E4-4F54-B762-BD76D5D4BCE0}" type="presParOf" srcId="{643F47C0-BB3C-4E7A-9898-B45789BC5140}" destId="{D4A03F21-F456-41A1-A433-C812FB44BCD5}" srcOrd="2" destOrd="0" presId="urn:microsoft.com/office/officeart/2009/3/layout/StepUpProcess"/>
    <dgm:cxn modelId="{8211A8B8-5C69-436B-B0A2-D1EA8AFFD588}" type="presParOf" srcId="{1BB885C2-C868-4286-A2EA-F4F84CC69831}" destId="{82D43DA6-4308-4E8B-BF12-058F12AD3458}" srcOrd="11" destOrd="0" presId="urn:microsoft.com/office/officeart/2009/3/layout/StepUpProcess"/>
    <dgm:cxn modelId="{3E2215F3-B3A3-4094-BC23-2B492ED4EC97}" type="presParOf" srcId="{82D43DA6-4308-4E8B-BF12-058F12AD3458}" destId="{31B1843E-98EC-452C-A3C3-732621248ACB}" srcOrd="0" destOrd="0" presId="urn:microsoft.com/office/officeart/2009/3/layout/StepUpProcess"/>
    <dgm:cxn modelId="{1042E2B9-4BB1-468B-900D-5E08CD73BFDC}" type="presParOf" srcId="{1BB885C2-C868-4286-A2EA-F4F84CC69831}" destId="{6B30BDC1-632E-4CCB-AA8E-29DFFAD5467D}" srcOrd="12" destOrd="0" presId="urn:microsoft.com/office/officeart/2009/3/layout/StepUpProcess"/>
    <dgm:cxn modelId="{33BC802F-3E66-4DC3-A44F-EBBB3999F4DB}" type="presParOf" srcId="{6B30BDC1-632E-4CCB-AA8E-29DFFAD5467D}" destId="{9A871DEA-4CDD-433D-B94E-A34939AD2249}" srcOrd="0" destOrd="0" presId="urn:microsoft.com/office/officeart/2009/3/layout/StepUpProcess"/>
    <dgm:cxn modelId="{6BA17CA5-7E26-4A51-A886-33373E8707FF}" type="presParOf" srcId="{6B30BDC1-632E-4CCB-AA8E-29DFFAD5467D}" destId="{1B388623-1B6C-4E22-8557-F369968E0E82}"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45201F2-957F-4639-A345-C25AFED22536}" type="doc">
      <dgm:prSet loTypeId="urn:microsoft.com/office/officeart/2005/8/layout/vList2" loCatId="list" qsTypeId="urn:microsoft.com/office/officeart/2005/8/quickstyle/simple2" qsCatId="simple" csTypeId="urn:microsoft.com/office/officeart/2005/8/colors/accent1_4" csCatId="accent1" phldr="1"/>
      <dgm:spPr/>
      <dgm:t>
        <a:bodyPr/>
        <a:lstStyle/>
        <a:p>
          <a:endParaRPr lang="en-US"/>
        </a:p>
      </dgm:t>
    </dgm:pt>
    <dgm:pt modelId="{17748CBE-64EB-4823-9316-74F3DB1F170D}">
      <dgm:prSet phldrT="[Text]"/>
      <dgm:spPr/>
      <dgm:t>
        <a:bodyPr/>
        <a:lstStyle/>
        <a:p>
          <a:r>
            <a:rPr lang="en-US" dirty="0"/>
            <a:t>While</a:t>
          </a:r>
        </a:p>
      </dgm:t>
    </dgm:pt>
    <dgm:pt modelId="{B2EAC9D8-09A7-4581-83A8-EC9CAF72B30D}" type="parTrans" cxnId="{8680D5B8-8887-4678-83B3-33B284B0AC1A}">
      <dgm:prSet/>
      <dgm:spPr/>
      <dgm:t>
        <a:bodyPr/>
        <a:lstStyle/>
        <a:p>
          <a:endParaRPr lang="en-US"/>
        </a:p>
      </dgm:t>
    </dgm:pt>
    <dgm:pt modelId="{AB72F02C-9539-4B04-8480-8F0B7D929EBC}" type="sibTrans" cxnId="{8680D5B8-8887-4678-83B3-33B284B0AC1A}">
      <dgm:prSet/>
      <dgm:spPr/>
      <dgm:t>
        <a:bodyPr/>
        <a:lstStyle/>
        <a:p>
          <a:endParaRPr lang="en-US"/>
        </a:p>
      </dgm:t>
    </dgm:pt>
    <dgm:pt modelId="{5BE74045-5C42-48AF-A881-832810CF58B6}">
      <dgm:prSet phldrT="[Text]"/>
      <dgm:spPr/>
      <dgm:t>
        <a:bodyPr/>
        <a:lstStyle/>
        <a:p>
          <a:r>
            <a:rPr lang="en-US" dirty="0"/>
            <a:t>Do While</a:t>
          </a:r>
        </a:p>
      </dgm:t>
    </dgm:pt>
    <dgm:pt modelId="{599AD8F2-65C6-4A7D-A414-A15519AA3198}" type="parTrans" cxnId="{856A15B9-9B3A-4D13-9218-2A8593089B78}">
      <dgm:prSet/>
      <dgm:spPr/>
      <dgm:t>
        <a:bodyPr/>
        <a:lstStyle/>
        <a:p>
          <a:endParaRPr lang="en-US"/>
        </a:p>
      </dgm:t>
    </dgm:pt>
    <dgm:pt modelId="{B7B82244-3FB7-4F0B-9AA2-C583C51DD250}" type="sibTrans" cxnId="{856A15B9-9B3A-4D13-9218-2A8593089B78}">
      <dgm:prSet/>
      <dgm:spPr/>
      <dgm:t>
        <a:bodyPr/>
        <a:lstStyle/>
        <a:p>
          <a:endParaRPr lang="en-US"/>
        </a:p>
      </dgm:t>
    </dgm:pt>
    <dgm:pt modelId="{AAEF7232-7F09-4B8A-B4E7-649F71E1B498}">
      <dgm:prSet phldrT="[Text]"/>
      <dgm:spPr/>
      <dgm:t>
        <a:bodyPr/>
        <a:lstStyle/>
        <a:p>
          <a:r>
            <a:rPr lang="en-US" dirty="0"/>
            <a:t>For</a:t>
          </a:r>
        </a:p>
      </dgm:t>
    </dgm:pt>
    <dgm:pt modelId="{18910CF5-F3F6-4365-9D10-AF215EFC8794}" type="parTrans" cxnId="{C904900A-43C3-416B-9E3D-B049954772A6}">
      <dgm:prSet/>
      <dgm:spPr/>
      <dgm:t>
        <a:bodyPr/>
        <a:lstStyle/>
        <a:p>
          <a:endParaRPr lang="en-US"/>
        </a:p>
      </dgm:t>
    </dgm:pt>
    <dgm:pt modelId="{BE80131F-7480-4616-8B62-B80F4E12998A}" type="sibTrans" cxnId="{C904900A-43C3-416B-9E3D-B049954772A6}">
      <dgm:prSet/>
      <dgm:spPr/>
      <dgm:t>
        <a:bodyPr/>
        <a:lstStyle/>
        <a:p>
          <a:endParaRPr lang="en-US"/>
        </a:p>
      </dgm:t>
    </dgm:pt>
    <dgm:pt modelId="{DF002220-689D-463D-A18A-C2A3056F0FC4}">
      <dgm:prSet phldrT="[Text]"/>
      <dgm:spPr/>
      <dgm:t>
        <a:bodyPr/>
        <a:lstStyle/>
        <a:p>
          <a:r>
            <a:rPr lang="en-US" dirty="0"/>
            <a:t>Foreach</a:t>
          </a:r>
        </a:p>
      </dgm:t>
    </dgm:pt>
    <dgm:pt modelId="{38560C70-B665-4178-975C-56C59120E8D2}" type="parTrans" cxnId="{4CED13FD-DEC6-4EA2-8100-B6C67CF214A9}">
      <dgm:prSet/>
      <dgm:spPr/>
      <dgm:t>
        <a:bodyPr/>
        <a:lstStyle/>
        <a:p>
          <a:endParaRPr lang="en-US"/>
        </a:p>
      </dgm:t>
    </dgm:pt>
    <dgm:pt modelId="{23366954-3FA3-453F-B73F-55B088279563}" type="sibTrans" cxnId="{4CED13FD-DEC6-4EA2-8100-B6C67CF214A9}">
      <dgm:prSet/>
      <dgm:spPr/>
      <dgm:t>
        <a:bodyPr/>
        <a:lstStyle/>
        <a:p>
          <a:endParaRPr lang="en-US"/>
        </a:p>
      </dgm:t>
    </dgm:pt>
    <dgm:pt modelId="{D9669556-EAD3-4932-9243-4144614E7DF9}" type="pres">
      <dgm:prSet presAssocID="{145201F2-957F-4639-A345-C25AFED22536}" presName="linear" presStyleCnt="0">
        <dgm:presLayoutVars>
          <dgm:animLvl val="lvl"/>
          <dgm:resizeHandles val="exact"/>
        </dgm:presLayoutVars>
      </dgm:prSet>
      <dgm:spPr/>
    </dgm:pt>
    <dgm:pt modelId="{5C47C621-7AA8-40FA-ABC0-2327754CB160}" type="pres">
      <dgm:prSet presAssocID="{17748CBE-64EB-4823-9316-74F3DB1F170D}" presName="parentText" presStyleLbl="node1" presStyleIdx="0" presStyleCnt="4">
        <dgm:presLayoutVars>
          <dgm:chMax val="0"/>
          <dgm:bulletEnabled val="1"/>
        </dgm:presLayoutVars>
      </dgm:prSet>
      <dgm:spPr/>
    </dgm:pt>
    <dgm:pt modelId="{E72F51D6-DC71-4656-A0D1-D5586C8C993D}" type="pres">
      <dgm:prSet presAssocID="{AB72F02C-9539-4B04-8480-8F0B7D929EBC}" presName="spacer" presStyleCnt="0"/>
      <dgm:spPr/>
    </dgm:pt>
    <dgm:pt modelId="{E0B8ED1A-C6B0-499A-9969-5F398E5227C8}" type="pres">
      <dgm:prSet presAssocID="{5BE74045-5C42-48AF-A881-832810CF58B6}" presName="parentText" presStyleLbl="node1" presStyleIdx="1" presStyleCnt="4">
        <dgm:presLayoutVars>
          <dgm:chMax val="0"/>
          <dgm:bulletEnabled val="1"/>
        </dgm:presLayoutVars>
      </dgm:prSet>
      <dgm:spPr/>
    </dgm:pt>
    <dgm:pt modelId="{D9224657-B037-4B06-92D2-D7EFC735F02C}" type="pres">
      <dgm:prSet presAssocID="{B7B82244-3FB7-4F0B-9AA2-C583C51DD250}" presName="spacer" presStyleCnt="0"/>
      <dgm:spPr/>
    </dgm:pt>
    <dgm:pt modelId="{0B4187B4-BFD1-4D50-B5FB-8BA3464ED175}" type="pres">
      <dgm:prSet presAssocID="{AAEF7232-7F09-4B8A-B4E7-649F71E1B498}" presName="parentText" presStyleLbl="node1" presStyleIdx="2" presStyleCnt="4">
        <dgm:presLayoutVars>
          <dgm:chMax val="0"/>
          <dgm:bulletEnabled val="1"/>
        </dgm:presLayoutVars>
      </dgm:prSet>
      <dgm:spPr/>
    </dgm:pt>
    <dgm:pt modelId="{CA271A56-62C7-4E04-A218-79779B549042}" type="pres">
      <dgm:prSet presAssocID="{BE80131F-7480-4616-8B62-B80F4E12998A}" presName="spacer" presStyleCnt="0"/>
      <dgm:spPr/>
    </dgm:pt>
    <dgm:pt modelId="{70364DB0-F6A7-4F04-86BB-134CEE2EB1D7}" type="pres">
      <dgm:prSet presAssocID="{DF002220-689D-463D-A18A-C2A3056F0FC4}" presName="parentText" presStyleLbl="node1" presStyleIdx="3" presStyleCnt="4">
        <dgm:presLayoutVars>
          <dgm:chMax val="0"/>
          <dgm:bulletEnabled val="1"/>
        </dgm:presLayoutVars>
      </dgm:prSet>
      <dgm:spPr/>
    </dgm:pt>
  </dgm:ptLst>
  <dgm:cxnLst>
    <dgm:cxn modelId="{46A00706-37E7-41C1-A859-694A65150A4A}" type="presOf" srcId="{AAEF7232-7F09-4B8A-B4E7-649F71E1B498}" destId="{0B4187B4-BFD1-4D50-B5FB-8BA3464ED175}" srcOrd="0" destOrd="0" presId="urn:microsoft.com/office/officeart/2005/8/layout/vList2"/>
    <dgm:cxn modelId="{C904900A-43C3-416B-9E3D-B049954772A6}" srcId="{145201F2-957F-4639-A345-C25AFED22536}" destId="{AAEF7232-7F09-4B8A-B4E7-649F71E1B498}" srcOrd="2" destOrd="0" parTransId="{18910CF5-F3F6-4365-9D10-AF215EFC8794}" sibTransId="{BE80131F-7480-4616-8B62-B80F4E12998A}"/>
    <dgm:cxn modelId="{03A8B66E-55C8-4E67-825B-38591123EF82}" type="presOf" srcId="{DF002220-689D-463D-A18A-C2A3056F0FC4}" destId="{70364DB0-F6A7-4F04-86BB-134CEE2EB1D7}" srcOrd="0" destOrd="0" presId="urn:microsoft.com/office/officeart/2005/8/layout/vList2"/>
    <dgm:cxn modelId="{C83F5B75-F146-46D9-A360-0C106DD43F91}" type="presOf" srcId="{17748CBE-64EB-4823-9316-74F3DB1F170D}" destId="{5C47C621-7AA8-40FA-ABC0-2327754CB160}" srcOrd="0" destOrd="0" presId="urn:microsoft.com/office/officeart/2005/8/layout/vList2"/>
    <dgm:cxn modelId="{E3B3C79A-0AD6-44D7-84DF-552250D31229}" type="presOf" srcId="{145201F2-957F-4639-A345-C25AFED22536}" destId="{D9669556-EAD3-4932-9243-4144614E7DF9}" srcOrd="0" destOrd="0" presId="urn:microsoft.com/office/officeart/2005/8/layout/vList2"/>
    <dgm:cxn modelId="{35DA76A2-EE15-4A8B-88CF-7AE7E74765FB}" type="presOf" srcId="{5BE74045-5C42-48AF-A881-832810CF58B6}" destId="{E0B8ED1A-C6B0-499A-9969-5F398E5227C8}" srcOrd="0" destOrd="0" presId="urn:microsoft.com/office/officeart/2005/8/layout/vList2"/>
    <dgm:cxn modelId="{8680D5B8-8887-4678-83B3-33B284B0AC1A}" srcId="{145201F2-957F-4639-A345-C25AFED22536}" destId="{17748CBE-64EB-4823-9316-74F3DB1F170D}" srcOrd="0" destOrd="0" parTransId="{B2EAC9D8-09A7-4581-83A8-EC9CAF72B30D}" sibTransId="{AB72F02C-9539-4B04-8480-8F0B7D929EBC}"/>
    <dgm:cxn modelId="{856A15B9-9B3A-4D13-9218-2A8593089B78}" srcId="{145201F2-957F-4639-A345-C25AFED22536}" destId="{5BE74045-5C42-48AF-A881-832810CF58B6}" srcOrd="1" destOrd="0" parTransId="{599AD8F2-65C6-4A7D-A414-A15519AA3198}" sibTransId="{B7B82244-3FB7-4F0B-9AA2-C583C51DD250}"/>
    <dgm:cxn modelId="{4CED13FD-DEC6-4EA2-8100-B6C67CF214A9}" srcId="{145201F2-957F-4639-A345-C25AFED22536}" destId="{DF002220-689D-463D-A18A-C2A3056F0FC4}" srcOrd="3" destOrd="0" parTransId="{38560C70-B665-4178-975C-56C59120E8D2}" sibTransId="{23366954-3FA3-453F-B73F-55B088279563}"/>
    <dgm:cxn modelId="{EE5F8671-80B6-4991-AAEE-15110A833780}" type="presParOf" srcId="{D9669556-EAD3-4932-9243-4144614E7DF9}" destId="{5C47C621-7AA8-40FA-ABC0-2327754CB160}" srcOrd="0" destOrd="0" presId="urn:microsoft.com/office/officeart/2005/8/layout/vList2"/>
    <dgm:cxn modelId="{0C8D1367-E620-4AC4-9277-DEABA9CBFC7F}" type="presParOf" srcId="{D9669556-EAD3-4932-9243-4144614E7DF9}" destId="{E72F51D6-DC71-4656-A0D1-D5586C8C993D}" srcOrd="1" destOrd="0" presId="urn:microsoft.com/office/officeart/2005/8/layout/vList2"/>
    <dgm:cxn modelId="{C3841A38-DC5E-4BF3-A727-24B69C35970A}" type="presParOf" srcId="{D9669556-EAD3-4932-9243-4144614E7DF9}" destId="{E0B8ED1A-C6B0-499A-9969-5F398E5227C8}" srcOrd="2" destOrd="0" presId="urn:microsoft.com/office/officeart/2005/8/layout/vList2"/>
    <dgm:cxn modelId="{2448B4BF-2378-4F54-A033-6587FBC34130}" type="presParOf" srcId="{D9669556-EAD3-4932-9243-4144614E7DF9}" destId="{D9224657-B037-4B06-92D2-D7EFC735F02C}" srcOrd="3" destOrd="0" presId="urn:microsoft.com/office/officeart/2005/8/layout/vList2"/>
    <dgm:cxn modelId="{89EDBF13-A118-49E0-8A08-A012C43244F9}" type="presParOf" srcId="{D9669556-EAD3-4932-9243-4144614E7DF9}" destId="{0B4187B4-BFD1-4D50-B5FB-8BA3464ED175}" srcOrd="4" destOrd="0" presId="urn:microsoft.com/office/officeart/2005/8/layout/vList2"/>
    <dgm:cxn modelId="{A80D4FC3-F7D4-45EC-AE88-10E9FB1D2CB5}" type="presParOf" srcId="{D9669556-EAD3-4932-9243-4144614E7DF9}" destId="{CA271A56-62C7-4E04-A218-79779B549042}" srcOrd="5" destOrd="0" presId="urn:microsoft.com/office/officeart/2005/8/layout/vList2"/>
    <dgm:cxn modelId="{0733086B-B165-41E3-8A03-F3ADA8A04753}" type="presParOf" srcId="{D9669556-EAD3-4932-9243-4144614E7DF9}" destId="{70364DB0-F6A7-4F04-86BB-134CEE2EB1D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1877D6-770C-4E53-A5CC-126DD3565D0E}"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27946090-7A5D-4B23-8995-65041D7AFA25}">
      <dgm:prSet phldrT="[Text]"/>
      <dgm:spPr/>
      <dgm:t>
        <a:bodyPr/>
        <a:lstStyle/>
        <a:p>
          <a:r>
            <a:rPr lang="en-US" dirty="0"/>
            <a:t>Break</a:t>
          </a:r>
        </a:p>
      </dgm:t>
    </dgm:pt>
    <dgm:pt modelId="{2E223EAE-DB4C-4784-A724-73C5A40C131C}" type="parTrans" cxnId="{4471D7EA-9023-4732-B668-9AF6EA4616B4}">
      <dgm:prSet/>
      <dgm:spPr/>
      <dgm:t>
        <a:bodyPr/>
        <a:lstStyle/>
        <a:p>
          <a:endParaRPr lang="en-US"/>
        </a:p>
      </dgm:t>
    </dgm:pt>
    <dgm:pt modelId="{B3C2CAF4-DD71-482C-B32C-7E8522CEE578}" type="sibTrans" cxnId="{4471D7EA-9023-4732-B668-9AF6EA4616B4}">
      <dgm:prSet/>
      <dgm:spPr/>
      <dgm:t>
        <a:bodyPr/>
        <a:lstStyle/>
        <a:p>
          <a:endParaRPr lang="en-US"/>
        </a:p>
      </dgm:t>
    </dgm:pt>
    <dgm:pt modelId="{D1CDD2A6-88F5-401D-A591-B80DA5E58892}">
      <dgm:prSet phldrT="[Text]"/>
      <dgm:spPr/>
      <dgm:t>
        <a:bodyPr/>
        <a:lstStyle/>
        <a:p>
          <a:r>
            <a:rPr lang="es-ES" dirty="0"/>
            <a:t>Se utiliza principalmente para:</a:t>
          </a:r>
          <a:endParaRPr lang="en-US" dirty="0"/>
        </a:p>
      </dgm:t>
    </dgm:pt>
    <dgm:pt modelId="{972941B7-DCDE-4100-B4B3-8D63EC79D9E6}" type="parTrans" cxnId="{BA2CE009-1F56-4CEB-B3A0-634E87DC61DF}">
      <dgm:prSet/>
      <dgm:spPr/>
      <dgm:t>
        <a:bodyPr/>
        <a:lstStyle/>
        <a:p>
          <a:endParaRPr lang="en-US"/>
        </a:p>
      </dgm:t>
    </dgm:pt>
    <dgm:pt modelId="{54DE6D16-ABFF-40E8-8DDC-8FA506E509DC}" type="sibTrans" cxnId="{BA2CE009-1F56-4CEB-B3A0-634E87DC61DF}">
      <dgm:prSet/>
      <dgm:spPr/>
      <dgm:t>
        <a:bodyPr/>
        <a:lstStyle/>
        <a:p>
          <a:endParaRPr lang="en-US"/>
        </a:p>
      </dgm:t>
    </dgm:pt>
    <dgm:pt modelId="{A261F8CA-EF31-452E-A821-F981F69F5B81}">
      <dgm:prSet phldrT="[Text]"/>
      <dgm:spPr/>
      <dgm:t>
        <a:bodyPr/>
        <a:lstStyle/>
        <a:p>
          <a:r>
            <a:rPr lang="en-US" dirty="0"/>
            <a:t>Continue</a:t>
          </a:r>
        </a:p>
      </dgm:t>
    </dgm:pt>
    <dgm:pt modelId="{50B43766-0614-44ED-A405-9B8754ACA2EF}" type="parTrans" cxnId="{307140E5-3242-47D5-B267-6246EFDBF85E}">
      <dgm:prSet/>
      <dgm:spPr/>
      <dgm:t>
        <a:bodyPr/>
        <a:lstStyle/>
        <a:p>
          <a:endParaRPr lang="en-US"/>
        </a:p>
      </dgm:t>
    </dgm:pt>
    <dgm:pt modelId="{B61D21AC-3513-499C-AAFE-BDFAA29E63F5}" type="sibTrans" cxnId="{307140E5-3242-47D5-B267-6246EFDBF85E}">
      <dgm:prSet/>
      <dgm:spPr/>
      <dgm:t>
        <a:bodyPr/>
        <a:lstStyle/>
        <a:p>
          <a:endParaRPr lang="en-US"/>
        </a:p>
      </dgm:t>
    </dgm:pt>
    <dgm:pt modelId="{C1605CB0-1995-40FC-81F3-7F2C7A291256}">
      <dgm:prSet phldrT="[Text]"/>
      <dgm:spPr/>
      <dgm:t>
        <a:bodyPr/>
        <a:lstStyle/>
        <a:p>
          <a:pPr>
            <a:buFont typeface="Arial" panose="020B0604020202020204" pitchFamily="34" charset="0"/>
            <a:buChar char="•"/>
          </a:pPr>
          <a:r>
            <a:rPr lang="es-ES" dirty="0"/>
            <a:t>Útil para forzar una iteración de un bucle antes de tiempo. Es decir, es posible que desee continuar ejecutando el bucle, pero deje de procesar el resto del código (en su cuerpo) para una iteración. </a:t>
          </a:r>
          <a:endParaRPr lang="en-US" dirty="0"/>
        </a:p>
      </dgm:t>
    </dgm:pt>
    <dgm:pt modelId="{AED57DCB-8C01-4494-9414-D9C83C8246AF}" type="parTrans" cxnId="{C6A82A5E-52FB-4FBD-8CBF-BF1F3968FD06}">
      <dgm:prSet/>
      <dgm:spPr/>
      <dgm:t>
        <a:bodyPr/>
        <a:lstStyle/>
        <a:p>
          <a:endParaRPr lang="en-US"/>
        </a:p>
      </dgm:t>
    </dgm:pt>
    <dgm:pt modelId="{E488DF12-CBF8-4630-A63C-D1D21DD2B5B1}" type="sibTrans" cxnId="{C6A82A5E-52FB-4FBD-8CBF-BF1F3968FD06}">
      <dgm:prSet/>
      <dgm:spPr/>
      <dgm:t>
        <a:bodyPr/>
        <a:lstStyle/>
        <a:p>
          <a:endParaRPr lang="en-US"/>
        </a:p>
      </dgm:t>
    </dgm:pt>
    <dgm:pt modelId="{B9F52708-4F13-4BEE-A4FD-96A9D12DD12A}">
      <dgm:prSet/>
      <dgm:spPr/>
      <dgm:t>
        <a:bodyPr/>
        <a:lstStyle/>
        <a:p>
          <a:endParaRPr lang="en-US" dirty="0"/>
        </a:p>
      </dgm:t>
    </dgm:pt>
    <dgm:pt modelId="{7E184010-9AE9-468D-9CD5-3AC7BC9930FF}" type="parTrans" cxnId="{E47641E1-06B8-468E-B1BE-3BAA32514FF7}">
      <dgm:prSet/>
      <dgm:spPr/>
      <dgm:t>
        <a:bodyPr/>
        <a:lstStyle/>
        <a:p>
          <a:endParaRPr lang="en-US"/>
        </a:p>
      </dgm:t>
    </dgm:pt>
    <dgm:pt modelId="{2F6856DB-F503-474A-A5F9-EA94715E0D7F}" type="sibTrans" cxnId="{E47641E1-06B8-468E-B1BE-3BAA32514FF7}">
      <dgm:prSet/>
      <dgm:spPr/>
      <dgm:t>
        <a:bodyPr/>
        <a:lstStyle/>
        <a:p>
          <a:endParaRPr lang="en-US"/>
        </a:p>
      </dgm:t>
    </dgm:pt>
    <dgm:pt modelId="{937E3DE8-C5C3-44B0-B87F-CE0320AC08C7}">
      <dgm:prSet/>
      <dgm:spPr/>
      <dgm:t>
        <a:bodyPr/>
        <a:lstStyle/>
        <a:p>
          <a:r>
            <a:rPr lang="es-ES"/>
            <a:t>Terminar una secuencia en una instrucción switch</a:t>
          </a:r>
          <a:endParaRPr lang="es-ES" dirty="0"/>
        </a:p>
      </dgm:t>
    </dgm:pt>
    <dgm:pt modelId="{909DC941-77B8-4B55-AC3B-8C95D2887783}" type="parTrans" cxnId="{23ED34A8-217F-42D5-BC00-6311FCFFF935}">
      <dgm:prSet/>
      <dgm:spPr/>
      <dgm:t>
        <a:bodyPr/>
        <a:lstStyle/>
        <a:p>
          <a:endParaRPr lang="en-US"/>
        </a:p>
      </dgm:t>
    </dgm:pt>
    <dgm:pt modelId="{30273F4E-70A2-4293-9B23-404D22ED9E0D}" type="sibTrans" cxnId="{23ED34A8-217F-42D5-BC00-6311FCFFF935}">
      <dgm:prSet/>
      <dgm:spPr/>
      <dgm:t>
        <a:bodyPr/>
        <a:lstStyle/>
        <a:p>
          <a:endParaRPr lang="en-US"/>
        </a:p>
      </dgm:t>
    </dgm:pt>
    <dgm:pt modelId="{95CDF0A5-3ABE-4641-AD0F-8C2D8696E3A2}">
      <dgm:prSet/>
      <dgm:spPr/>
      <dgm:t>
        <a:bodyPr/>
        <a:lstStyle/>
        <a:p>
          <a:r>
            <a:rPr lang="es-ES" dirty="0"/>
            <a:t>Para salir de un bucle</a:t>
          </a:r>
          <a:endParaRPr lang="en-US" dirty="0"/>
        </a:p>
      </dgm:t>
    </dgm:pt>
    <dgm:pt modelId="{8122C8EA-52B9-4E08-810C-72A0D5001C66}" type="parTrans" cxnId="{FA927E51-0842-4660-9C4C-7B15C9EA03E5}">
      <dgm:prSet/>
      <dgm:spPr/>
      <dgm:t>
        <a:bodyPr/>
        <a:lstStyle/>
        <a:p>
          <a:endParaRPr lang="en-US"/>
        </a:p>
      </dgm:t>
    </dgm:pt>
    <dgm:pt modelId="{CD370D8B-99B2-49FB-9FF1-9E29B9FDF05F}" type="sibTrans" cxnId="{FA927E51-0842-4660-9C4C-7B15C9EA03E5}">
      <dgm:prSet/>
      <dgm:spPr/>
      <dgm:t>
        <a:bodyPr/>
        <a:lstStyle/>
        <a:p>
          <a:endParaRPr lang="en-US"/>
        </a:p>
      </dgm:t>
    </dgm:pt>
    <dgm:pt modelId="{4569A43B-F9A7-4FE0-8DF9-765A062DBFD6}">
      <dgm:prSet/>
      <dgm:spPr/>
      <dgm:t>
        <a:bodyPr/>
        <a:lstStyle/>
        <a:p>
          <a:endParaRPr lang="en-US" dirty="0"/>
        </a:p>
      </dgm:t>
    </dgm:pt>
    <dgm:pt modelId="{A7F51FFB-7E61-4F01-ACBD-E863DF73D1D1}" type="parTrans" cxnId="{60862BF0-814B-43E5-9CE7-4993CFB3ACB4}">
      <dgm:prSet/>
      <dgm:spPr/>
      <dgm:t>
        <a:bodyPr/>
        <a:lstStyle/>
        <a:p>
          <a:endParaRPr lang="en-US"/>
        </a:p>
      </dgm:t>
    </dgm:pt>
    <dgm:pt modelId="{AD114EA1-AFA1-4F4A-A8CD-2E9A4EA9EB0F}" type="sibTrans" cxnId="{60862BF0-814B-43E5-9CE7-4993CFB3ACB4}">
      <dgm:prSet/>
      <dgm:spPr/>
      <dgm:t>
        <a:bodyPr/>
        <a:lstStyle/>
        <a:p>
          <a:endParaRPr lang="en-US"/>
        </a:p>
      </dgm:t>
    </dgm:pt>
    <dgm:pt modelId="{41018729-AAF0-4F0C-B809-0E8B2051838E}" type="pres">
      <dgm:prSet presAssocID="{571877D6-770C-4E53-A5CC-126DD3565D0E}" presName="linear" presStyleCnt="0">
        <dgm:presLayoutVars>
          <dgm:animLvl val="lvl"/>
          <dgm:resizeHandles val="exact"/>
        </dgm:presLayoutVars>
      </dgm:prSet>
      <dgm:spPr/>
    </dgm:pt>
    <dgm:pt modelId="{A3C3F339-583C-44DF-A0A5-27FCE2220573}" type="pres">
      <dgm:prSet presAssocID="{27946090-7A5D-4B23-8995-65041D7AFA25}" presName="parentText" presStyleLbl="node1" presStyleIdx="0" presStyleCnt="2">
        <dgm:presLayoutVars>
          <dgm:chMax val="0"/>
          <dgm:bulletEnabled val="1"/>
        </dgm:presLayoutVars>
      </dgm:prSet>
      <dgm:spPr/>
    </dgm:pt>
    <dgm:pt modelId="{430B5813-A765-4BD2-A6DC-AC2B5FA75B0D}" type="pres">
      <dgm:prSet presAssocID="{27946090-7A5D-4B23-8995-65041D7AFA25}" presName="childText" presStyleLbl="revTx" presStyleIdx="0" presStyleCnt="2">
        <dgm:presLayoutVars>
          <dgm:bulletEnabled val="1"/>
        </dgm:presLayoutVars>
      </dgm:prSet>
      <dgm:spPr/>
    </dgm:pt>
    <dgm:pt modelId="{F20C2739-6428-48B3-9CC5-8AA1F378F7B0}" type="pres">
      <dgm:prSet presAssocID="{A261F8CA-EF31-452E-A821-F981F69F5B81}" presName="parentText" presStyleLbl="node1" presStyleIdx="1" presStyleCnt="2">
        <dgm:presLayoutVars>
          <dgm:chMax val="0"/>
          <dgm:bulletEnabled val="1"/>
        </dgm:presLayoutVars>
      </dgm:prSet>
      <dgm:spPr/>
    </dgm:pt>
    <dgm:pt modelId="{023B51D5-2BAC-41FC-802B-96744AE94ABD}" type="pres">
      <dgm:prSet presAssocID="{A261F8CA-EF31-452E-A821-F981F69F5B81}" presName="childText" presStyleLbl="revTx" presStyleIdx="1" presStyleCnt="2">
        <dgm:presLayoutVars>
          <dgm:bulletEnabled val="1"/>
        </dgm:presLayoutVars>
      </dgm:prSet>
      <dgm:spPr/>
    </dgm:pt>
  </dgm:ptLst>
  <dgm:cxnLst>
    <dgm:cxn modelId="{A0BFD809-9D93-40EB-9BC5-1B9874443EAA}" type="presOf" srcId="{D1CDD2A6-88F5-401D-A591-B80DA5E58892}" destId="{430B5813-A765-4BD2-A6DC-AC2B5FA75B0D}" srcOrd="0" destOrd="0" presId="urn:microsoft.com/office/officeart/2005/8/layout/vList2"/>
    <dgm:cxn modelId="{BA2CE009-1F56-4CEB-B3A0-634E87DC61DF}" srcId="{27946090-7A5D-4B23-8995-65041D7AFA25}" destId="{D1CDD2A6-88F5-401D-A591-B80DA5E58892}" srcOrd="0" destOrd="0" parTransId="{972941B7-DCDE-4100-B4B3-8D63EC79D9E6}" sibTransId="{54DE6D16-ABFF-40E8-8DDC-8FA506E509DC}"/>
    <dgm:cxn modelId="{BD527C0A-9187-4CAF-B6C5-43FAFCDB9F00}" type="presOf" srcId="{95CDF0A5-3ABE-4641-AD0F-8C2D8696E3A2}" destId="{430B5813-A765-4BD2-A6DC-AC2B5FA75B0D}" srcOrd="0" destOrd="2" presId="urn:microsoft.com/office/officeart/2005/8/layout/vList2"/>
    <dgm:cxn modelId="{D0BEA81B-FBDD-4A09-9FA6-1E7A1B1B092E}" type="presOf" srcId="{27946090-7A5D-4B23-8995-65041D7AFA25}" destId="{A3C3F339-583C-44DF-A0A5-27FCE2220573}" srcOrd="0" destOrd="0" presId="urn:microsoft.com/office/officeart/2005/8/layout/vList2"/>
    <dgm:cxn modelId="{6338593B-6E89-4CA1-83F3-8AE9CE19AA1B}" type="presOf" srcId="{571877D6-770C-4E53-A5CC-126DD3565D0E}" destId="{41018729-AAF0-4F0C-B809-0E8B2051838E}" srcOrd="0" destOrd="0" presId="urn:microsoft.com/office/officeart/2005/8/layout/vList2"/>
    <dgm:cxn modelId="{C6A82A5E-52FB-4FBD-8CBF-BF1F3968FD06}" srcId="{A261F8CA-EF31-452E-A821-F981F69F5B81}" destId="{C1605CB0-1995-40FC-81F3-7F2C7A291256}" srcOrd="0" destOrd="0" parTransId="{AED57DCB-8C01-4494-9414-D9C83C8246AF}" sibTransId="{E488DF12-CBF8-4630-A63C-D1D21DD2B5B1}"/>
    <dgm:cxn modelId="{4ECBC748-9706-418A-8DBB-80248B7B928A}" type="presOf" srcId="{937E3DE8-C5C3-44B0-B87F-CE0320AC08C7}" destId="{430B5813-A765-4BD2-A6DC-AC2B5FA75B0D}" srcOrd="0" destOrd="1" presId="urn:microsoft.com/office/officeart/2005/8/layout/vList2"/>
    <dgm:cxn modelId="{DA22336A-191A-42E7-AB06-8FB863E5A38D}" type="presOf" srcId="{4569A43B-F9A7-4FE0-8DF9-765A062DBFD6}" destId="{430B5813-A765-4BD2-A6DC-AC2B5FA75B0D}" srcOrd="0" destOrd="3" presId="urn:microsoft.com/office/officeart/2005/8/layout/vList2"/>
    <dgm:cxn modelId="{FA927E51-0842-4660-9C4C-7B15C9EA03E5}" srcId="{D1CDD2A6-88F5-401D-A591-B80DA5E58892}" destId="{95CDF0A5-3ABE-4641-AD0F-8C2D8696E3A2}" srcOrd="1" destOrd="0" parTransId="{8122C8EA-52B9-4E08-810C-72A0D5001C66}" sibTransId="{CD370D8B-99B2-49FB-9FF1-9E29B9FDF05F}"/>
    <dgm:cxn modelId="{0CDB8877-7182-4687-896D-C235782937A1}" type="presOf" srcId="{B9F52708-4F13-4BEE-A4FD-96A9D12DD12A}" destId="{023B51D5-2BAC-41FC-802B-96744AE94ABD}" srcOrd="0" destOrd="1" presId="urn:microsoft.com/office/officeart/2005/8/layout/vList2"/>
    <dgm:cxn modelId="{0E7E4C78-9FB1-4D46-884F-1B8CF678D93B}" type="presOf" srcId="{C1605CB0-1995-40FC-81F3-7F2C7A291256}" destId="{023B51D5-2BAC-41FC-802B-96744AE94ABD}" srcOrd="0" destOrd="0" presId="urn:microsoft.com/office/officeart/2005/8/layout/vList2"/>
    <dgm:cxn modelId="{B09C0C86-E7FC-4360-8E81-95018A59A16A}" type="presOf" srcId="{A261F8CA-EF31-452E-A821-F981F69F5B81}" destId="{F20C2739-6428-48B3-9CC5-8AA1F378F7B0}" srcOrd="0" destOrd="0" presId="urn:microsoft.com/office/officeart/2005/8/layout/vList2"/>
    <dgm:cxn modelId="{23ED34A8-217F-42D5-BC00-6311FCFFF935}" srcId="{D1CDD2A6-88F5-401D-A591-B80DA5E58892}" destId="{937E3DE8-C5C3-44B0-B87F-CE0320AC08C7}" srcOrd="0" destOrd="0" parTransId="{909DC941-77B8-4B55-AC3B-8C95D2887783}" sibTransId="{30273F4E-70A2-4293-9B23-404D22ED9E0D}"/>
    <dgm:cxn modelId="{E47641E1-06B8-468E-B1BE-3BAA32514FF7}" srcId="{A261F8CA-EF31-452E-A821-F981F69F5B81}" destId="{B9F52708-4F13-4BEE-A4FD-96A9D12DD12A}" srcOrd="1" destOrd="0" parTransId="{7E184010-9AE9-468D-9CD5-3AC7BC9930FF}" sibTransId="{2F6856DB-F503-474A-A5F9-EA94715E0D7F}"/>
    <dgm:cxn modelId="{307140E5-3242-47D5-B267-6246EFDBF85E}" srcId="{571877D6-770C-4E53-A5CC-126DD3565D0E}" destId="{A261F8CA-EF31-452E-A821-F981F69F5B81}" srcOrd="1" destOrd="0" parTransId="{50B43766-0614-44ED-A405-9B8754ACA2EF}" sibTransId="{B61D21AC-3513-499C-AAFE-BDFAA29E63F5}"/>
    <dgm:cxn modelId="{4471D7EA-9023-4732-B668-9AF6EA4616B4}" srcId="{571877D6-770C-4E53-A5CC-126DD3565D0E}" destId="{27946090-7A5D-4B23-8995-65041D7AFA25}" srcOrd="0" destOrd="0" parTransId="{2E223EAE-DB4C-4784-A724-73C5A40C131C}" sibTransId="{B3C2CAF4-DD71-482C-B32C-7E8522CEE578}"/>
    <dgm:cxn modelId="{60862BF0-814B-43E5-9CE7-4993CFB3ACB4}" srcId="{D1CDD2A6-88F5-401D-A591-B80DA5E58892}" destId="{4569A43B-F9A7-4FE0-8DF9-765A062DBFD6}" srcOrd="2" destOrd="0" parTransId="{A7F51FFB-7E61-4F01-ACBD-E863DF73D1D1}" sibTransId="{AD114EA1-AFA1-4F4A-A8CD-2E9A4EA9EB0F}"/>
    <dgm:cxn modelId="{DC7444F3-DB07-4C52-A59F-77D8B4A15467}" type="presParOf" srcId="{41018729-AAF0-4F0C-B809-0E8B2051838E}" destId="{A3C3F339-583C-44DF-A0A5-27FCE2220573}" srcOrd="0" destOrd="0" presId="urn:microsoft.com/office/officeart/2005/8/layout/vList2"/>
    <dgm:cxn modelId="{AB9B2E9A-2BA8-4374-9F49-3EF502492B93}" type="presParOf" srcId="{41018729-AAF0-4F0C-B809-0E8B2051838E}" destId="{430B5813-A765-4BD2-A6DC-AC2B5FA75B0D}" srcOrd="1" destOrd="0" presId="urn:microsoft.com/office/officeart/2005/8/layout/vList2"/>
    <dgm:cxn modelId="{C5BEFF8E-3914-414C-85A2-9FCE2A24B847}" type="presParOf" srcId="{41018729-AAF0-4F0C-B809-0E8B2051838E}" destId="{F20C2739-6428-48B3-9CC5-8AA1F378F7B0}" srcOrd="2" destOrd="0" presId="urn:microsoft.com/office/officeart/2005/8/layout/vList2"/>
    <dgm:cxn modelId="{27AA5F77-53FE-4D54-ADD0-01FA3E005767}" type="presParOf" srcId="{41018729-AAF0-4F0C-B809-0E8B2051838E}" destId="{023B51D5-2BAC-41FC-802B-96744AE94AB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AA61B9-3480-4A22-9855-8A4BF60A68C4}"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s-CR"/>
        </a:p>
      </dgm:t>
    </dgm:pt>
    <dgm:pt modelId="{037A9F5D-62E7-47D4-B3A7-3C7C22CAA198}">
      <dgm:prSet phldrT="[Text]"/>
      <dgm:spPr/>
      <dgm:t>
        <a:bodyPr/>
        <a:lstStyle/>
        <a:p>
          <a:r>
            <a:rPr lang="en-US" dirty="0" err="1"/>
            <a:t>Clase</a:t>
          </a:r>
          <a:endParaRPr lang="es-CR" dirty="0"/>
        </a:p>
      </dgm:t>
    </dgm:pt>
    <dgm:pt modelId="{362970E1-6B26-4D57-906F-BDB7BE579B4C}" type="parTrans" cxnId="{36EE2998-89CC-4C59-A4B7-7A9FA0C61DC8}">
      <dgm:prSet/>
      <dgm:spPr/>
      <dgm:t>
        <a:bodyPr/>
        <a:lstStyle/>
        <a:p>
          <a:endParaRPr lang="es-CR"/>
        </a:p>
      </dgm:t>
    </dgm:pt>
    <dgm:pt modelId="{12DE7600-FF2F-48DA-B59F-3AB83CAFB998}" type="sibTrans" cxnId="{36EE2998-89CC-4C59-A4B7-7A9FA0C61DC8}">
      <dgm:prSet/>
      <dgm:spPr/>
      <dgm:t>
        <a:bodyPr/>
        <a:lstStyle/>
        <a:p>
          <a:endParaRPr lang="es-CR"/>
        </a:p>
      </dgm:t>
    </dgm:pt>
    <dgm:pt modelId="{6C692CA9-30B2-492E-A83D-92D8D9D0969F}">
      <dgm:prSet phldrT="[Text]"/>
      <dgm:spPr/>
      <dgm:t>
        <a:bodyPr/>
        <a:lstStyle/>
        <a:p>
          <a:r>
            <a:rPr lang="es-CR" dirty="0"/>
            <a:t>Variables Globales</a:t>
          </a:r>
        </a:p>
      </dgm:t>
    </dgm:pt>
    <dgm:pt modelId="{727C20A0-F83A-4297-9CF3-7C618DDF4E98}" type="parTrans" cxnId="{63A86840-5C4E-4D35-A1CD-A3B3D5488DA3}">
      <dgm:prSet/>
      <dgm:spPr/>
      <dgm:t>
        <a:bodyPr/>
        <a:lstStyle/>
        <a:p>
          <a:endParaRPr lang="es-CR"/>
        </a:p>
      </dgm:t>
    </dgm:pt>
    <dgm:pt modelId="{4D45945F-0D80-4751-BA05-CD9A26E7E9FE}" type="sibTrans" cxnId="{63A86840-5C4E-4D35-A1CD-A3B3D5488DA3}">
      <dgm:prSet/>
      <dgm:spPr/>
      <dgm:t>
        <a:bodyPr/>
        <a:lstStyle/>
        <a:p>
          <a:endParaRPr lang="es-CR"/>
        </a:p>
      </dgm:t>
    </dgm:pt>
    <dgm:pt modelId="{980678FD-A16D-471C-AFE1-ACEE7ABE49FE}">
      <dgm:prSet phldrT="[Text]"/>
      <dgm:spPr/>
      <dgm:t>
        <a:bodyPr/>
        <a:lstStyle/>
        <a:p>
          <a:r>
            <a:rPr lang="en-US" dirty="0"/>
            <a:t>M</a:t>
          </a:r>
          <a:r>
            <a:rPr lang="es-CR" dirty="0" err="1"/>
            <a:t>étodo</a:t>
          </a:r>
          <a:endParaRPr lang="es-CR" dirty="0"/>
        </a:p>
      </dgm:t>
    </dgm:pt>
    <dgm:pt modelId="{F939F53B-09E5-423D-872F-AEBB062DD02B}" type="parTrans" cxnId="{F9BD9944-5DEA-41B8-A60C-9A44FFC53620}">
      <dgm:prSet/>
      <dgm:spPr/>
      <dgm:t>
        <a:bodyPr/>
        <a:lstStyle/>
        <a:p>
          <a:endParaRPr lang="es-CR"/>
        </a:p>
      </dgm:t>
    </dgm:pt>
    <dgm:pt modelId="{4AD929CB-F300-4208-BE9B-2388A80F1598}" type="sibTrans" cxnId="{F9BD9944-5DEA-41B8-A60C-9A44FFC53620}">
      <dgm:prSet/>
      <dgm:spPr/>
      <dgm:t>
        <a:bodyPr/>
        <a:lstStyle/>
        <a:p>
          <a:endParaRPr lang="es-CR"/>
        </a:p>
      </dgm:t>
    </dgm:pt>
    <dgm:pt modelId="{0FF496F7-EE1C-4F9F-B74A-DE5F8D9DCB30}">
      <dgm:prSet/>
      <dgm:spPr/>
      <dgm:t>
        <a:bodyPr/>
        <a:lstStyle/>
        <a:p>
          <a:r>
            <a:rPr lang="es-CR" dirty="0"/>
            <a:t>Variables Locales</a:t>
          </a:r>
        </a:p>
      </dgm:t>
    </dgm:pt>
    <dgm:pt modelId="{6803FB72-8CBD-410C-8B01-6E116B4645CA}" type="parTrans" cxnId="{D4A9C004-91D7-45E6-AA0E-889C461D3F4A}">
      <dgm:prSet/>
      <dgm:spPr/>
      <dgm:t>
        <a:bodyPr/>
        <a:lstStyle/>
        <a:p>
          <a:endParaRPr lang="es-CR"/>
        </a:p>
      </dgm:t>
    </dgm:pt>
    <dgm:pt modelId="{02201F06-7179-408D-A6EC-D8A0865FBBB7}" type="sibTrans" cxnId="{D4A9C004-91D7-45E6-AA0E-889C461D3F4A}">
      <dgm:prSet/>
      <dgm:spPr/>
      <dgm:t>
        <a:bodyPr/>
        <a:lstStyle/>
        <a:p>
          <a:endParaRPr lang="es-CR"/>
        </a:p>
      </dgm:t>
    </dgm:pt>
    <dgm:pt modelId="{80075AF2-96DD-43DE-924A-6A37B650538C}" type="pres">
      <dgm:prSet presAssocID="{D8AA61B9-3480-4A22-9855-8A4BF60A68C4}" presName="Name0" presStyleCnt="0">
        <dgm:presLayoutVars>
          <dgm:chPref val="1"/>
          <dgm:dir/>
          <dgm:animOne val="branch"/>
          <dgm:animLvl val="lvl"/>
          <dgm:resizeHandles val="exact"/>
        </dgm:presLayoutVars>
      </dgm:prSet>
      <dgm:spPr/>
    </dgm:pt>
    <dgm:pt modelId="{A95C9FB0-F76A-4AE6-94B5-D55398540C53}" type="pres">
      <dgm:prSet presAssocID="{037A9F5D-62E7-47D4-B3A7-3C7C22CAA198}" presName="root1" presStyleCnt="0"/>
      <dgm:spPr/>
    </dgm:pt>
    <dgm:pt modelId="{97782952-9E16-4307-A1B1-0A50DB78DEE6}" type="pres">
      <dgm:prSet presAssocID="{037A9F5D-62E7-47D4-B3A7-3C7C22CAA198}" presName="LevelOneTextNode" presStyleLbl="node0" presStyleIdx="0" presStyleCnt="1">
        <dgm:presLayoutVars>
          <dgm:chPref val="3"/>
        </dgm:presLayoutVars>
      </dgm:prSet>
      <dgm:spPr/>
    </dgm:pt>
    <dgm:pt modelId="{B32F2174-D43C-46A1-8C34-91BDEEF516AC}" type="pres">
      <dgm:prSet presAssocID="{037A9F5D-62E7-47D4-B3A7-3C7C22CAA198}" presName="level2hierChild" presStyleCnt="0"/>
      <dgm:spPr/>
    </dgm:pt>
    <dgm:pt modelId="{1168B0EF-A0C4-4642-85C1-B32E09E05059}" type="pres">
      <dgm:prSet presAssocID="{727C20A0-F83A-4297-9CF3-7C618DDF4E98}" presName="conn2-1" presStyleLbl="parChTrans1D2" presStyleIdx="0" presStyleCnt="2"/>
      <dgm:spPr/>
    </dgm:pt>
    <dgm:pt modelId="{E8701E58-B281-4CCA-A171-776BE3902FA3}" type="pres">
      <dgm:prSet presAssocID="{727C20A0-F83A-4297-9CF3-7C618DDF4E98}" presName="connTx" presStyleLbl="parChTrans1D2" presStyleIdx="0" presStyleCnt="2"/>
      <dgm:spPr/>
    </dgm:pt>
    <dgm:pt modelId="{29184ECA-CB4F-44DD-9AB5-1EC05CAC07C0}" type="pres">
      <dgm:prSet presAssocID="{6C692CA9-30B2-492E-A83D-92D8D9D0969F}" presName="root2" presStyleCnt="0"/>
      <dgm:spPr/>
    </dgm:pt>
    <dgm:pt modelId="{7D35E497-92A2-45ED-A583-11E28FB0664A}" type="pres">
      <dgm:prSet presAssocID="{6C692CA9-30B2-492E-A83D-92D8D9D0969F}" presName="LevelTwoTextNode" presStyleLbl="node2" presStyleIdx="0" presStyleCnt="2">
        <dgm:presLayoutVars>
          <dgm:chPref val="3"/>
        </dgm:presLayoutVars>
      </dgm:prSet>
      <dgm:spPr/>
    </dgm:pt>
    <dgm:pt modelId="{C8ED1A63-55A6-4170-A7DB-CEE9905302D7}" type="pres">
      <dgm:prSet presAssocID="{6C692CA9-30B2-492E-A83D-92D8D9D0969F}" presName="level3hierChild" presStyleCnt="0"/>
      <dgm:spPr/>
    </dgm:pt>
    <dgm:pt modelId="{7805ECB8-EB30-4BAA-9C51-C154CAB7881C}" type="pres">
      <dgm:prSet presAssocID="{F939F53B-09E5-423D-872F-AEBB062DD02B}" presName="conn2-1" presStyleLbl="parChTrans1D2" presStyleIdx="1" presStyleCnt="2"/>
      <dgm:spPr/>
    </dgm:pt>
    <dgm:pt modelId="{391E073D-A116-4C7D-9891-869982A22C9F}" type="pres">
      <dgm:prSet presAssocID="{F939F53B-09E5-423D-872F-AEBB062DD02B}" presName="connTx" presStyleLbl="parChTrans1D2" presStyleIdx="1" presStyleCnt="2"/>
      <dgm:spPr/>
    </dgm:pt>
    <dgm:pt modelId="{38F8AABB-4449-4D44-AB8D-5CD8BF956E0A}" type="pres">
      <dgm:prSet presAssocID="{980678FD-A16D-471C-AFE1-ACEE7ABE49FE}" presName="root2" presStyleCnt="0"/>
      <dgm:spPr/>
    </dgm:pt>
    <dgm:pt modelId="{9AF86A57-6B22-4E4B-BA3A-B7C26B95EB84}" type="pres">
      <dgm:prSet presAssocID="{980678FD-A16D-471C-AFE1-ACEE7ABE49FE}" presName="LevelTwoTextNode" presStyleLbl="node2" presStyleIdx="1" presStyleCnt="2">
        <dgm:presLayoutVars>
          <dgm:chPref val="3"/>
        </dgm:presLayoutVars>
      </dgm:prSet>
      <dgm:spPr/>
    </dgm:pt>
    <dgm:pt modelId="{418ADD0F-2996-41D2-A50B-35663FAE9B44}" type="pres">
      <dgm:prSet presAssocID="{980678FD-A16D-471C-AFE1-ACEE7ABE49FE}" presName="level3hierChild" presStyleCnt="0"/>
      <dgm:spPr/>
    </dgm:pt>
    <dgm:pt modelId="{A199C3E1-DF33-4105-857C-F873D91748C0}" type="pres">
      <dgm:prSet presAssocID="{6803FB72-8CBD-410C-8B01-6E116B4645CA}" presName="conn2-1" presStyleLbl="parChTrans1D3" presStyleIdx="0" presStyleCnt="1"/>
      <dgm:spPr/>
    </dgm:pt>
    <dgm:pt modelId="{433D827B-88FF-4F8A-B973-0D12094CFE80}" type="pres">
      <dgm:prSet presAssocID="{6803FB72-8CBD-410C-8B01-6E116B4645CA}" presName="connTx" presStyleLbl="parChTrans1D3" presStyleIdx="0" presStyleCnt="1"/>
      <dgm:spPr/>
    </dgm:pt>
    <dgm:pt modelId="{86B54A96-655E-4947-9C5C-B52CE69CF33C}" type="pres">
      <dgm:prSet presAssocID="{0FF496F7-EE1C-4F9F-B74A-DE5F8D9DCB30}" presName="root2" presStyleCnt="0"/>
      <dgm:spPr/>
    </dgm:pt>
    <dgm:pt modelId="{43B69635-C755-4C57-A349-5733FFA6E0A6}" type="pres">
      <dgm:prSet presAssocID="{0FF496F7-EE1C-4F9F-B74A-DE5F8D9DCB30}" presName="LevelTwoTextNode" presStyleLbl="node3" presStyleIdx="0" presStyleCnt="1">
        <dgm:presLayoutVars>
          <dgm:chPref val="3"/>
        </dgm:presLayoutVars>
      </dgm:prSet>
      <dgm:spPr/>
    </dgm:pt>
    <dgm:pt modelId="{2E573E56-FC3B-4AE6-90D6-D966AEC17B74}" type="pres">
      <dgm:prSet presAssocID="{0FF496F7-EE1C-4F9F-B74A-DE5F8D9DCB30}" presName="level3hierChild" presStyleCnt="0"/>
      <dgm:spPr/>
    </dgm:pt>
  </dgm:ptLst>
  <dgm:cxnLst>
    <dgm:cxn modelId="{D4A9C004-91D7-45E6-AA0E-889C461D3F4A}" srcId="{980678FD-A16D-471C-AFE1-ACEE7ABE49FE}" destId="{0FF496F7-EE1C-4F9F-B74A-DE5F8D9DCB30}" srcOrd="0" destOrd="0" parTransId="{6803FB72-8CBD-410C-8B01-6E116B4645CA}" sibTransId="{02201F06-7179-408D-A6EC-D8A0865FBBB7}"/>
    <dgm:cxn modelId="{12762D33-445D-42CA-9C4B-45FAF23EEAA6}" type="presOf" srcId="{0FF496F7-EE1C-4F9F-B74A-DE5F8D9DCB30}" destId="{43B69635-C755-4C57-A349-5733FFA6E0A6}" srcOrd="0" destOrd="0" presId="urn:microsoft.com/office/officeart/2008/layout/HorizontalMultiLevelHierarchy"/>
    <dgm:cxn modelId="{63A86840-5C4E-4D35-A1CD-A3B3D5488DA3}" srcId="{037A9F5D-62E7-47D4-B3A7-3C7C22CAA198}" destId="{6C692CA9-30B2-492E-A83D-92D8D9D0969F}" srcOrd="0" destOrd="0" parTransId="{727C20A0-F83A-4297-9CF3-7C618DDF4E98}" sibTransId="{4D45945F-0D80-4751-BA05-CD9A26E7E9FE}"/>
    <dgm:cxn modelId="{F9BD9944-5DEA-41B8-A60C-9A44FFC53620}" srcId="{037A9F5D-62E7-47D4-B3A7-3C7C22CAA198}" destId="{980678FD-A16D-471C-AFE1-ACEE7ABE49FE}" srcOrd="1" destOrd="0" parTransId="{F939F53B-09E5-423D-872F-AEBB062DD02B}" sibTransId="{4AD929CB-F300-4208-BE9B-2388A80F1598}"/>
    <dgm:cxn modelId="{0E55E268-EE4E-4F70-8976-234E9B8D0578}" type="presOf" srcId="{6803FB72-8CBD-410C-8B01-6E116B4645CA}" destId="{433D827B-88FF-4F8A-B973-0D12094CFE80}" srcOrd="1" destOrd="0" presId="urn:microsoft.com/office/officeart/2008/layout/HorizontalMultiLevelHierarchy"/>
    <dgm:cxn modelId="{26C3846A-81E5-48E7-894D-6AD53973FBEB}" type="presOf" srcId="{F939F53B-09E5-423D-872F-AEBB062DD02B}" destId="{7805ECB8-EB30-4BAA-9C51-C154CAB7881C}" srcOrd="0" destOrd="0" presId="urn:microsoft.com/office/officeart/2008/layout/HorizontalMultiLevelHierarchy"/>
    <dgm:cxn modelId="{8A05EA7E-22B5-4B96-9434-8BC619C06BD4}" type="presOf" srcId="{037A9F5D-62E7-47D4-B3A7-3C7C22CAA198}" destId="{97782952-9E16-4307-A1B1-0A50DB78DEE6}" srcOrd="0" destOrd="0" presId="urn:microsoft.com/office/officeart/2008/layout/HorizontalMultiLevelHierarchy"/>
    <dgm:cxn modelId="{C6CB7383-B45B-4B97-AA2A-7FB7ABDFC2BF}" type="presOf" srcId="{727C20A0-F83A-4297-9CF3-7C618DDF4E98}" destId="{E8701E58-B281-4CCA-A171-776BE3902FA3}" srcOrd="1" destOrd="0" presId="urn:microsoft.com/office/officeart/2008/layout/HorizontalMultiLevelHierarchy"/>
    <dgm:cxn modelId="{C286648E-78D3-4990-87BB-479280FB2E25}" type="presOf" srcId="{6803FB72-8CBD-410C-8B01-6E116B4645CA}" destId="{A199C3E1-DF33-4105-857C-F873D91748C0}" srcOrd="0" destOrd="0" presId="urn:microsoft.com/office/officeart/2008/layout/HorizontalMultiLevelHierarchy"/>
    <dgm:cxn modelId="{36EE2998-89CC-4C59-A4B7-7A9FA0C61DC8}" srcId="{D8AA61B9-3480-4A22-9855-8A4BF60A68C4}" destId="{037A9F5D-62E7-47D4-B3A7-3C7C22CAA198}" srcOrd="0" destOrd="0" parTransId="{362970E1-6B26-4D57-906F-BDB7BE579B4C}" sibTransId="{12DE7600-FF2F-48DA-B59F-3AB83CAFB998}"/>
    <dgm:cxn modelId="{0A451499-5872-4735-BC5F-CB9AEEA3100A}" type="presOf" srcId="{727C20A0-F83A-4297-9CF3-7C618DDF4E98}" destId="{1168B0EF-A0C4-4642-85C1-B32E09E05059}" srcOrd="0" destOrd="0" presId="urn:microsoft.com/office/officeart/2008/layout/HorizontalMultiLevelHierarchy"/>
    <dgm:cxn modelId="{7B9DC7C7-ECF0-41F6-9068-477FA021BBF3}" type="presOf" srcId="{F939F53B-09E5-423D-872F-AEBB062DD02B}" destId="{391E073D-A116-4C7D-9891-869982A22C9F}" srcOrd="1" destOrd="0" presId="urn:microsoft.com/office/officeart/2008/layout/HorizontalMultiLevelHierarchy"/>
    <dgm:cxn modelId="{D1356FCC-BBC6-4A39-B208-FA6E11CC34AD}" type="presOf" srcId="{D8AA61B9-3480-4A22-9855-8A4BF60A68C4}" destId="{80075AF2-96DD-43DE-924A-6A37B650538C}" srcOrd="0" destOrd="0" presId="urn:microsoft.com/office/officeart/2008/layout/HorizontalMultiLevelHierarchy"/>
    <dgm:cxn modelId="{39AACEE5-B113-4D3D-A0E0-EC6EB2DED052}" type="presOf" srcId="{6C692CA9-30B2-492E-A83D-92D8D9D0969F}" destId="{7D35E497-92A2-45ED-A583-11E28FB0664A}" srcOrd="0" destOrd="0" presId="urn:microsoft.com/office/officeart/2008/layout/HorizontalMultiLevelHierarchy"/>
    <dgm:cxn modelId="{D14B28FB-19AF-475C-83EB-AE963976EA00}" type="presOf" srcId="{980678FD-A16D-471C-AFE1-ACEE7ABE49FE}" destId="{9AF86A57-6B22-4E4B-BA3A-B7C26B95EB84}" srcOrd="0" destOrd="0" presId="urn:microsoft.com/office/officeart/2008/layout/HorizontalMultiLevelHierarchy"/>
    <dgm:cxn modelId="{3AACC3A2-9798-416B-A955-54EB0E521D84}" type="presParOf" srcId="{80075AF2-96DD-43DE-924A-6A37B650538C}" destId="{A95C9FB0-F76A-4AE6-94B5-D55398540C53}" srcOrd="0" destOrd="0" presId="urn:microsoft.com/office/officeart/2008/layout/HorizontalMultiLevelHierarchy"/>
    <dgm:cxn modelId="{F7789F8E-6928-4597-BBED-4B86C0361D42}" type="presParOf" srcId="{A95C9FB0-F76A-4AE6-94B5-D55398540C53}" destId="{97782952-9E16-4307-A1B1-0A50DB78DEE6}" srcOrd="0" destOrd="0" presId="urn:microsoft.com/office/officeart/2008/layout/HorizontalMultiLevelHierarchy"/>
    <dgm:cxn modelId="{3792E65B-0700-4B06-81D0-E1227AC9135C}" type="presParOf" srcId="{A95C9FB0-F76A-4AE6-94B5-D55398540C53}" destId="{B32F2174-D43C-46A1-8C34-91BDEEF516AC}" srcOrd="1" destOrd="0" presId="urn:microsoft.com/office/officeart/2008/layout/HorizontalMultiLevelHierarchy"/>
    <dgm:cxn modelId="{C63F3E4B-5AFE-4CFF-979E-9F8B32ADDE11}" type="presParOf" srcId="{B32F2174-D43C-46A1-8C34-91BDEEF516AC}" destId="{1168B0EF-A0C4-4642-85C1-B32E09E05059}" srcOrd="0" destOrd="0" presId="urn:microsoft.com/office/officeart/2008/layout/HorizontalMultiLevelHierarchy"/>
    <dgm:cxn modelId="{27749D30-99D3-4C9E-B337-2304FD72BDF4}" type="presParOf" srcId="{1168B0EF-A0C4-4642-85C1-B32E09E05059}" destId="{E8701E58-B281-4CCA-A171-776BE3902FA3}" srcOrd="0" destOrd="0" presId="urn:microsoft.com/office/officeart/2008/layout/HorizontalMultiLevelHierarchy"/>
    <dgm:cxn modelId="{91C94FA6-FBCC-4EBE-9808-553E70D0E5BE}" type="presParOf" srcId="{B32F2174-D43C-46A1-8C34-91BDEEF516AC}" destId="{29184ECA-CB4F-44DD-9AB5-1EC05CAC07C0}" srcOrd="1" destOrd="0" presId="urn:microsoft.com/office/officeart/2008/layout/HorizontalMultiLevelHierarchy"/>
    <dgm:cxn modelId="{CF4CAE34-B4A8-4AB9-9A2B-AD3360CFE8D1}" type="presParOf" srcId="{29184ECA-CB4F-44DD-9AB5-1EC05CAC07C0}" destId="{7D35E497-92A2-45ED-A583-11E28FB0664A}" srcOrd="0" destOrd="0" presId="urn:microsoft.com/office/officeart/2008/layout/HorizontalMultiLevelHierarchy"/>
    <dgm:cxn modelId="{BCD419B5-8324-468C-B4C1-1E51BFE48BC7}" type="presParOf" srcId="{29184ECA-CB4F-44DD-9AB5-1EC05CAC07C0}" destId="{C8ED1A63-55A6-4170-A7DB-CEE9905302D7}" srcOrd="1" destOrd="0" presId="urn:microsoft.com/office/officeart/2008/layout/HorizontalMultiLevelHierarchy"/>
    <dgm:cxn modelId="{E18E796F-CACC-47E4-8853-85C0B22B1D3F}" type="presParOf" srcId="{B32F2174-D43C-46A1-8C34-91BDEEF516AC}" destId="{7805ECB8-EB30-4BAA-9C51-C154CAB7881C}" srcOrd="2" destOrd="0" presId="urn:microsoft.com/office/officeart/2008/layout/HorizontalMultiLevelHierarchy"/>
    <dgm:cxn modelId="{E9823C97-C802-47FA-AA01-AD9D6C107A86}" type="presParOf" srcId="{7805ECB8-EB30-4BAA-9C51-C154CAB7881C}" destId="{391E073D-A116-4C7D-9891-869982A22C9F}" srcOrd="0" destOrd="0" presId="urn:microsoft.com/office/officeart/2008/layout/HorizontalMultiLevelHierarchy"/>
    <dgm:cxn modelId="{5A3288CC-FF8F-495A-B53C-ECB84F0F5D74}" type="presParOf" srcId="{B32F2174-D43C-46A1-8C34-91BDEEF516AC}" destId="{38F8AABB-4449-4D44-AB8D-5CD8BF956E0A}" srcOrd="3" destOrd="0" presId="urn:microsoft.com/office/officeart/2008/layout/HorizontalMultiLevelHierarchy"/>
    <dgm:cxn modelId="{BE07C358-EC8F-4653-8160-9B9795F507D8}" type="presParOf" srcId="{38F8AABB-4449-4D44-AB8D-5CD8BF956E0A}" destId="{9AF86A57-6B22-4E4B-BA3A-B7C26B95EB84}" srcOrd="0" destOrd="0" presId="urn:microsoft.com/office/officeart/2008/layout/HorizontalMultiLevelHierarchy"/>
    <dgm:cxn modelId="{A658DCC5-9FC3-4D5E-B933-E3216B88D112}" type="presParOf" srcId="{38F8AABB-4449-4D44-AB8D-5CD8BF956E0A}" destId="{418ADD0F-2996-41D2-A50B-35663FAE9B44}" srcOrd="1" destOrd="0" presId="urn:microsoft.com/office/officeart/2008/layout/HorizontalMultiLevelHierarchy"/>
    <dgm:cxn modelId="{FE4F49EC-9BAC-4A4B-A2C7-4D83C7C9CD83}" type="presParOf" srcId="{418ADD0F-2996-41D2-A50B-35663FAE9B44}" destId="{A199C3E1-DF33-4105-857C-F873D91748C0}" srcOrd="0" destOrd="0" presId="urn:microsoft.com/office/officeart/2008/layout/HorizontalMultiLevelHierarchy"/>
    <dgm:cxn modelId="{FE011C66-6899-494A-B576-195F2702F49D}" type="presParOf" srcId="{A199C3E1-DF33-4105-857C-F873D91748C0}" destId="{433D827B-88FF-4F8A-B973-0D12094CFE80}" srcOrd="0" destOrd="0" presId="urn:microsoft.com/office/officeart/2008/layout/HorizontalMultiLevelHierarchy"/>
    <dgm:cxn modelId="{6D4D23E2-C72D-4A85-9F2B-8FEDE87DEBF6}" type="presParOf" srcId="{418ADD0F-2996-41D2-A50B-35663FAE9B44}" destId="{86B54A96-655E-4947-9C5C-B52CE69CF33C}" srcOrd="1" destOrd="0" presId="urn:microsoft.com/office/officeart/2008/layout/HorizontalMultiLevelHierarchy"/>
    <dgm:cxn modelId="{EF591987-3340-49DF-8308-24E64F0D2276}" type="presParOf" srcId="{86B54A96-655E-4947-9C5C-B52CE69CF33C}" destId="{43B69635-C755-4C57-A349-5733FFA6E0A6}" srcOrd="0" destOrd="0" presId="urn:microsoft.com/office/officeart/2008/layout/HorizontalMultiLevelHierarchy"/>
    <dgm:cxn modelId="{11197A01-4B11-44E2-B548-4592C4F86893}" type="presParOf" srcId="{86B54A96-655E-4947-9C5C-B52CE69CF33C}" destId="{2E573E56-FC3B-4AE6-90D6-D966AEC17B74}"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8357C4-74B8-4962-94CC-8D2C4E9EF5C4}"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30BB4B44-93E4-4042-8C0C-F8F2535685AD}">
      <dgm:prSet/>
      <dgm:spPr/>
      <dgm:t>
        <a:bodyPr/>
        <a:lstStyle/>
        <a:p>
          <a:r>
            <a:rPr lang="es-CR"/>
            <a:t>Encapsulación</a:t>
          </a:r>
          <a:endParaRPr lang="en-US"/>
        </a:p>
      </dgm:t>
    </dgm:pt>
    <dgm:pt modelId="{C70B2858-9578-4F79-BE73-50DA06BB8E0F}" type="parTrans" cxnId="{5B66C86F-B0C7-4D80-8F75-891B315A4ED8}">
      <dgm:prSet/>
      <dgm:spPr/>
      <dgm:t>
        <a:bodyPr/>
        <a:lstStyle/>
        <a:p>
          <a:endParaRPr lang="en-US"/>
        </a:p>
      </dgm:t>
    </dgm:pt>
    <dgm:pt modelId="{8EC527B8-9D68-4091-953F-757A76E8ED2D}" type="sibTrans" cxnId="{5B66C86F-B0C7-4D80-8F75-891B315A4ED8}">
      <dgm:prSet/>
      <dgm:spPr/>
      <dgm:t>
        <a:bodyPr/>
        <a:lstStyle/>
        <a:p>
          <a:endParaRPr lang="en-US"/>
        </a:p>
      </dgm:t>
    </dgm:pt>
    <dgm:pt modelId="{0A75EF2E-1F3C-4AF7-8F46-2D352B1E8193}">
      <dgm:prSet/>
      <dgm:spPr/>
      <dgm:t>
        <a:bodyPr/>
        <a:lstStyle/>
        <a:p>
          <a:r>
            <a:rPr lang="es-CR" dirty="0"/>
            <a:t>Abstracción</a:t>
          </a:r>
          <a:endParaRPr lang="en-US" dirty="0"/>
        </a:p>
      </dgm:t>
    </dgm:pt>
    <dgm:pt modelId="{A79DAD8D-E66D-41A9-9D85-DF233503B4AC}" type="parTrans" cxnId="{9E7A1022-352A-4F9B-A93D-57B9D96D0B6B}">
      <dgm:prSet/>
      <dgm:spPr/>
      <dgm:t>
        <a:bodyPr/>
        <a:lstStyle/>
        <a:p>
          <a:endParaRPr lang="en-US"/>
        </a:p>
      </dgm:t>
    </dgm:pt>
    <dgm:pt modelId="{912256BC-E44D-498F-BD93-6986967638CC}" type="sibTrans" cxnId="{9E7A1022-352A-4F9B-A93D-57B9D96D0B6B}">
      <dgm:prSet/>
      <dgm:spPr/>
      <dgm:t>
        <a:bodyPr/>
        <a:lstStyle/>
        <a:p>
          <a:endParaRPr lang="en-US"/>
        </a:p>
      </dgm:t>
    </dgm:pt>
    <dgm:pt modelId="{4A8E0FFA-3D28-43A6-B5BF-16AB9148F23B}">
      <dgm:prSet/>
      <dgm:spPr/>
      <dgm:t>
        <a:bodyPr/>
        <a:lstStyle/>
        <a:p>
          <a:r>
            <a:rPr lang="es-CR" dirty="0"/>
            <a:t>Herencia</a:t>
          </a:r>
          <a:endParaRPr lang="en-US" dirty="0"/>
        </a:p>
      </dgm:t>
    </dgm:pt>
    <dgm:pt modelId="{7CB16817-73BC-43DC-A7E4-841811C4A5EA}" type="parTrans" cxnId="{9E752F16-DFA0-4D7A-B168-0B0A0EFDDF7D}">
      <dgm:prSet/>
      <dgm:spPr/>
      <dgm:t>
        <a:bodyPr/>
        <a:lstStyle/>
        <a:p>
          <a:endParaRPr lang="en-US"/>
        </a:p>
      </dgm:t>
    </dgm:pt>
    <dgm:pt modelId="{44F0DE5D-7766-4FBE-B298-E0E39F610C08}" type="sibTrans" cxnId="{9E752F16-DFA0-4D7A-B168-0B0A0EFDDF7D}">
      <dgm:prSet/>
      <dgm:spPr/>
      <dgm:t>
        <a:bodyPr/>
        <a:lstStyle/>
        <a:p>
          <a:endParaRPr lang="en-US"/>
        </a:p>
      </dgm:t>
    </dgm:pt>
    <dgm:pt modelId="{B82E4CDE-85AB-4FF3-9266-00E8A5040C02}">
      <dgm:prSet/>
      <dgm:spPr/>
      <dgm:t>
        <a:bodyPr/>
        <a:lstStyle/>
        <a:p>
          <a:r>
            <a:rPr lang="es-CR" dirty="0"/>
            <a:t>Polimorfismo</a:t>
          </a:r>
          <a:endParaRPr lang="en-US" dirty="0"/>
        </a:p>
      </dgm:t>
    </dgm:pt>
    <dgm:pt modelId="{81E5CC8A-051B-4717-9748-49563A389198}" type="parTrans" cxnId="{1726AA7D-05C2-4AC9-B586-FF2FCB558CE2}">
      <dgm:prSet/>
      <dgm:spPr/>
      <dgm:t>
        <a:bodyPr/>
        <a:lstStyle/>
        <a:p>
          <a:endParaRPr lang="en-US"/>
        </a:p>
      </dgm:t>
    </dgm:pt>
    <dgm:pt modelId="{03DCACAC-EE04-487A-A10C-DCB054AF747F}" type="sibTrans" cxnId="{1726AA7D-05C2-4AC9-B586-FF2FCB558CE2}">
      <dgm:prSet/>
      <dgm:spPr/>
      <dgm:t>
        <a:bodyPr/>
        <a:lstStyle/>
        <a:p>
          <a:endParaRPr lang="en-US"/>
        </a:p>
      </dgm:t>
    </dgm:pt>
    <dgm:pt modelId="{02768EB9-0165-4AA7-AA6C-08650EA0BF96}" type="pres">
      <dgm:prSet presAssocID="{658357C4-74B8-4962-94CC-8D2C4E9EF5C4}" presName="matrix" presStyleCnt="0">
        <dgm:presLayoutVars>
          <dgm:chMax val="1"/>
          <dgm:dir/>
          <dgm:resizeHandles val="exact"/>
        </dgm:presLayoutVars>
      </dgm:prSet>
      <dgm:spPr/>
    </dgm:pt>
    <dgm:pt modelId="{E8F45C47-9017-481A-9A31-038899CA5011}" type="pres">
      <dgm:prSet presAssocID="{658357C4-74B8-4962-94CC-8D2C4E9EF5C4}" presName="diamond" presStyleLbl="bgShp" presStyleIdx="0" presStyleCnt="1"/>
      <dgm:spPr/>
    </dgm:pt>
    <dgm:pt modelId="{3F13B249-6635-4A01-9B27-C67B2992581F}" type="pres">
      <dgm:prSet presAssocID="{658357C4-74B8-4962-94CC-8D2C4E9EF5C4}" presName="quad1" presStyleLbl="node1" presStyleIdx="0" presStyleCnt="4">
        <dgm:presLayoutVars>
          <dgm:chMax val="0"/>
          <dgm:chPref val="0"/>
          <dgm:bulletEnabled val="1"/>
        </dgm:presLayoutVars>
      </dgm:prSet>
      <dgm:spPr/>
    </dgm:pt>
    <dgm:pt modelId="{E936D3D2-4963-4EB5-8547-B9B14DB6CBEE}" type="pres">
      <dgm:prSet presAssocID="{658357C4-74B8-4962-94CC-8D2C4E9EF5C4}" presName="quad2" presStyleLbl="node1" presStyleIdx="1" presStyleCnt="4">
        <dgm:presLayoutVars>
          <dgm:chMax val="0"/>
          <dgm:chPref val="0"/>
          <dgm:bulletEnabled val="1"/>
        </dgm:presLayoutVars>
      </dgm:prSet>
      <dgm:spPr/>
    </dgm:pt>
    <dgm:pt modelId="{18E82FC1-6EF5-4DE1-9F5A-AB1B6C46EA6C}" type="pres">
      <dgm:prSet presAssocID="{658357C4-74B8-4962-94CC-8D2C4E9EF5C4}" presName="quad3" presStyleLbl="node1" presStyleIdx="2" presStyleCnt="4">
        <dgm:presLayoutVars>
          <dgm:chMax val="0"/>
          <dgm:chPref val="0"/>
          <dgm:bulletEnabled val="1"/>
        </dgm:presLayoutVars>
      </dgm:prSet>
      <dgm:spPr/>
    </dgm:pt>
    <dgm:pt modelId="{C90F5A85-829B-4A7F-92D3-D46EA9DD2B3A}" type="pres">
      <dgm:prSet presAssocID="{658357C4-74B8-4962-94CC-8D2C4E9EF5C4}" presName="quad4" presStyleLbl="node1" presStyleIdx="3" presStyleCnt="4">
        <dgm:presLayoutVars>
          <dgm:chMax val="0"/>
          <dgm:chPref val="0"/>
          <dgm:bulletEnabled val="1"/>
        </dgm:presLayoutVars>
      </dgm:prSet>
      <dgm:spPr/>
    </dgm:pt>
  </dgm:ptLst>
  <dgm:cxnLst>
    <dgm:cxn modelId="{1310B806-CEE3-404F-A7C2-01D08D119E55}" type="presOf" srcId="{B82E4CDE-85AB-4FF3-9266-00E8A5040C02}" destId="{18E82FC1-6EF5-4DE1-9F5A-AB1B6C46EA6C}" srcOrd="0" destOrd="0" presId="urn:microsoft.com/office/officeart/2005/8/layout/matrix3"/>
    <dgm:cxn modelId="{9E752F16-DFA0-4D7A-B168-0B0A0EFDDF7D}" srcId="{658357C4-74B8-4962-94CC-8D2C4E9EF5C4}" destId="{4A8E0FFA-3D28-43A6-B5BF-16AB9148F23B}" srcOrd="1" destOrd="0" parTransId="{7CB16817-73BC-43DC-A7E4-841811C4A5EA}" sibTransId="{44F0DE5D-7766-4FBE-B298-E0E39F610C08}"/>
    <dgm:cxn modelId="{9E7A1022-352A-4F9B-A93D-57B9D96D0B6B}" srcId="{658357C4-74B8-4962-94CC-8D2C4E9EF5C4}" destId="{0A75EF2E-1F3C-4AF7-8F46-2D352B1E8193}" srcOrd="3" destOrd="0" parTransId="{A79DAD8D-E66D-41A9-9D85-DF233503B4AC}" sibTransId="{912256BC-E44D-498F-BD93-6986967638CC}"/>
    <dgm:cxn modelId="{1025104A-C2E8-4A86-A149-105B3C42932D}" type="presOf" srcId="{658357C4-74B8-4962-94CC-8D2C4E9EF5C4}" destId="{02768EB9-0165-4AA7-AA6C-08650EA0BF96}" srcOrd="0" destOrd="0" presId="urn:microsoft.com/office/officeart/2005/8/layout/matrix3"/>
    <dgm:cxn modelId="{5B66C86F-B0C7-4D80-8F75-891B315A4ED8}" srcId="{658357C4-74B8-4962-94CC-8D2C4E9EF5C4}" destId="{30BB4B44-93E4-4042-8C0C-F8F2535685AD}" srcOrd="0" destOrd="0" parTransId="{C70B2858-9578-4F79-BE73-50DA06BB8E0F}" sibTransId="{8EC527B8-9D68-4091-953F-757A76E8ED2D}"/>
    <dgm:cxn modelId="{29579E70-8646-47F3-A9C5-87AF10DA48D3}" type="presOf" srcId="{30BB4B44-93E4-4042-8C0C-F8F2535685AD}" destId="{3F13B249-6635-4A01-9B27-C67B2992581F}" srcOrd="0" destOrd="0" presId="urn:microsoft.com/office/officeart/2005/8/layout/matrix3"/>
    <dgm:cxn modelId="{1726AA7D-05C2-4AC9-B586-FF2FCB558CE2}" srcId="{658357C4-74B8-4962-94CC-8D2C4E9EF5C4}" destId="{B82E4CDE-85AB-4FF3-9266-00E8A5040C02}" srcOrd="2" destOrd="0" parTransId="{81E5CC8A-051B-4717-9748-49563A389198}" sibTransId="{03DCACAC-EE04-487A-A10C-DCB054AF747F}"/>
    <dgm:cxn modelId="{8DF1B5EE-A7DB-4762-9F99-3C4014262AA8}" type="presOf" srcId="{4A8E0FFA-3D28-43A6-B5BF-16AB9148F23B}" destId="{E936D3D2-4963-4EB5-8547-B9B14DB6CBEE}" srcOrd="0" destOrd="0" presId="urn:microsoft.com/office/officeart/2005/8/layout/matrix3"/>
    <dgm:cxn modelId="{6836E7F7-A82C-46BA-93C8-35674032D4DA}" type="presOf" srcId="{0A75EF2E-1F3C-4AF7-8F46-2D352B1E8193}" destId="{C90F5A85-829B-4A7F-92D3-D46EA9DD2B3A}" srcOrd="0" destOrd="0" presId="urn:microsoft.com/office/officeart/2005/8/layout/matrix3"/>
    <dgm:cxn modelId="{6D235425-C64E-48E5-AB47-5F9C9C5783CC}" type="presParOf" srcId="{02768EB9-0165-4AA7-AA6C-08650EA0BF96}" destId="{E8F45C47-9017-481A-9A31-038899CA5011}" srcOrd="0" destOrd="0" presId="urn:microsoft.com/office/officeart/2005/8/layout/matrix3"/>
    <dgm:cxn modelId="{F1F5AEE5-BE8A-4A3B-9595-458DD53269F8}" type="presParOf" srcId="{02768EB9-0165-4AA7-AA6C-08650EA0BF96}" destId="{3F13B249-6635-4A01-9B27-C67B2992581F}" srcOrd="1" destOrd="0" presId="urn:microsoft.com/office/officeart/2005/8/layout/matrix3"/>
    <dgm:cxn modelId="{10396317-97AD-4D59-9560-221EC5F5E064}" type="presParOf" srcId="{02768EB9-0165-4AA7-AA6C-08650EA0BF96}" destId="{E936D3D2-4963-4EB5-8547-B9B14DB6CBEE}" srcOrd="2" destOrd="0" presId="urn:microsoft.com/office/officeart/2005/8/layout/matrix3"/>
    <dgm:cxn modelId="{7736643E-4CB4-4574-8E35-8BC934560E39}" type="presParOf" srcId="{02768EB9-0165-4AA7-AA6C-08650EA0BF96}" destId="{18E82FC1-6EF5-4DE1-9F5A-AB1B6C46EA6C}" srcOrd="3" destOrd="0" presId="urn:microsoft.com/office/officeart/2005/8/layout/matrix3"/>
    <dgm:cxn modelId="{47E31CC3-2424-4C42-8A02-49D639D13391}" type="presParOf" srcId="{02768EB9-0165-4AA7-AA6C-08650EA0BF96}" destId="{C90F5A85-829B-4A7F-92D3-D46EA9DD2B3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77C6A6-497A-4D1F-9F8B-F3AE3BDEA57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5BF0A9-4E8B-4AD7-B9AE-8ACB710B3A0F}">
      <dgm:prSet custT="1"/>
      <dgm:spPr/>
      <dgm:t>
        <a:bodyPr/>
        <a:lstStyle/>
        <a:p>
          <a:r>
            <a:rPr lang="en-US" sz="1800" dirty="0"/>
            <a:t>Overloading: permite </a:t>
          </a:r>
          <a:r>
            <a:rPr lang="en-US" sz="1800" dirty="0" err="1"/>
            <a:t>diferentes</a:t>
          </a:r>
          <a:r>
            <a:rPr lang="en-US" sz="1800" dirty="0"/>
            <a:t> </a:t>
          </a:r>
          <a:r>
            <a:rPr lang="en-US" sz="1800" dirty="0" err="1"/>
            <a:t>métodos</a:t>
          </a:r>
          <a:r>
            <a:rPr lang="en-US" sz="1800" dirty="0"/>
            <a:t> </a:t>
          </a:r>
          <a:r>
            <a:rPr lang="en-US" sz="1800" dirty="0" err="1"/>
            <a:t>tengan</a:t>
          </a:r>
          <a:r>
            <a:rPr lang="en-US" sz="1800" dirty="0"/>
            <a:t> </a:t>
          </a:r>
          <a:r>
            <a:rPr lang="en-US" sz="1800" dirty="0" err="1"/>
            <a:t>el</a:t>
          </a:r>
          <a:r>
            <a:rPr lang="en-US" sz="1800" dirty="0"/>
            <a:t> mismo </a:t>
          </a:r>
          <a:r>
            <a:rPr lang="en-US" sz="1800" dirty="0" err="1"/>
            <a:t>nombre</a:t>
          </a:r>
          <a:r>
            <a:rPr lang="en-US" sz="1800" dirty="0"/>
            <a:t> </a:t>
          </a:r>
          <a:r>
            <a:rPr lang="en-US" sz="1800" dirty="0" err="1"/>
            <a:t>pero</a:t>
          </a:r>
          <a:r>
            <a:rPr lang="en-US" sz="1800" dirty="0"/>
            <a:t> diferente </a:t>
          </a:r>
          <a:r>
            <a:rPr lang="en-US" sz="1800" dirty="0" err="1"/>
            <a:t>firma</a:t>
          </a:r>
          <a:r>
            <a:rPr lang="en-US" sz="1800" dirty="0"/>
            <a:t>(</a:t>
          </a:r>
          <a:r>
            <a:rPr lang="en-US" sz="1800" dirty="0" err="1"/>
            <a:t>diferentes</a:t>
          </a:r>
          <a:r>
            <a:rPr lang="en-US" sz="1800" dirty="0"/>
            <a:t> </a:t>
          </a:r>
          <a:r>
            <a:rPr lang="en-US" sz="1800" dirty="0" err="1"/>
            <a:t>parámetros</a:t>
          </a:r>
          <a:r>
            <a:rPr lang="en-US" sz="1800" dirty="0"/>
            <a:t>, tipo de </a:t>
          </a:r>
          <a:r>
            <a:rPr lang="en-US" sz="1800" dirty="0" err="1"/>
            <a:t>datos</a:t>
          </a:r>
          <a:r>
            <a:rPr lang="en-US" sz="1800" dirty="0"/>
            <a:t> o ambos) </a:t>
          </a:r>
        </a:p>
      </dgm:t>
    </dgm:pt>
    <dgm:pt modelId="{429D1760-EA3A-48CD-BCE4-CA1E07413959}" type="parTrans" cxnId="{64423761-A70E-4187-82A5-A9C840C8AB69}">
      <dgm:prSet/>
      <dgm:spPr/>
      <dgm:t>
        <a:bodyPr/>
        <a:lstStyle/>
        <a:p>
          <a:endParaRPr lang="en-US"/>
        </a:p>
      </dgm:t>
    </dgm:pt>
    <dgm:pt modelId="{ECD497D6-8C0C-4265-80BA-5C82BCF85EBE}" type="sibTrans" cxnId="{64423761-A70E-4187-82A5-A9C840C8AB69}">
      <dgm:prSet/>
      <dgm:spPr/>
      <dgm:t>
        <a:bodyPr/>
        <a:lstStyle/>
        <a:p>
          <a:endParaRPr lang="en-US"/>
        </a:p>
      </dgm:t>
    </dgm:pt>
    <dgm:pt modelId="{AAB0F6D6-C212-4E41-94B9-BD95BA894E2D}">
      <dgm:prSet/>
      <dgm:spPr/>
      <dgm:t>
        <a:bodyPr/>
        <a:lstStyle/>
        <a:p>
          <a:r>
            <a:rPr lang="en-US" dirty="0"/>
            <a:t>Overriding: permite que </a:t>
          </a:r>
          <a:r>
            <a:rPr lang="en-US" dirty="0" err="1"/>
            <a:t>clases</a:t>
          </a:r>
          <a:r>
            <a:rPr lang="en-US" dirty="0"/>
            <a:t> </a:t>
          </a:r>
          <a:r>
            <a:rPr lang="en-US" dirty="0" err="1"/>
            <a:t>hijas</a:t>
          </a:r>
          <a:r>
            <a:rPr lang="en-US" dirty="0"/>
            <a:t> </a:t>
          </a:r>
          <a:r>
            <a:rPr lang="en-US" dirty="0" err="1"/>
            <a:t>implementen</a:t>
          </a:r>
          <a:r>
            <a:rPr lang="en-US" dirty="0"/>
            <a:t> </a:t>
          </a:r>
          <a:r>
            <a:rPr lang="en-US" dirty="0" err="1"/>
            <a:t>funcionalidades</a:t>
          </a:r>
          <a:r>
            <a:rPr lang="en-US" dirty="0"/>
            <a:t> </a:t>
          </a:r>
          <a:r>
            <a:rPr lang="en-US" dirty="0" err="1"/>
            <a:t>específicas</a:t>
          </a:r>
          <a:r>
            <a:rPr lang="en-US" dirty="0"/>
            <a:t> </a:t>
          </a:r>
          <a:r>
            <a:rPr lang="en-US" dirty="0" err="1"/>
            <a:t>en</a:t>
          </a:r>
          <a:r>
            <a:rPr lang="en-US" dirty="0"/>
            <a:t> un </a:t>
          </a:r>
          <a:r>
            <a:rPr lang="en-US" dirty="0" err="1"/>
            <a:t>método</a:t>
          </a:r>
          <a:r>
            <a:rPr lang="en-US" dirty="0"/>
            <a:t> que </a:t>
          </a:r>
          <a:r>
            <a:rPr lang="en-US" dirty="0" err="1"/>
            <a:t>ya</a:t>
          </a:r>
          <a:r>
            <a:rPr lang="en-US" dirty="0"/>
            <a:t> </a:t>
          </a:r>
          <a:r>
            <a:rPr lang="en-US" dirty="0" err="1"/>
            <a:t>fue</a:t>
          </a:r>
          <a:r>
            <a:rPr lang="en-US" dirty="0"/>
            <a:t> </a:t>
          </a:r>
          <a:r>
            <a:rPr lang="en-US" dirty="0" err="1"/>
            <a:t>definido</a:t>
          </a:r>
          <a:r>
            <a:rPr lang="en-US" dirty="0"/>
            <a:t> </a:t>
          </a:r>
          <a:r>
            <a:rPr lang="en-US" dirty="0" err="1"/>
            <a:t>en</a:t>
          </a:r>
          <a:r>
            <a:rPr lang="en-US" dirty="0"/>
            <a:t> la </a:t>
          </a:r>
          <a:r>
            <a:rPr lang="en-US" dirty="0" err="1"/>
            <a:t>clase</a:t>
          </a:r>
          <a:r>
            <a:rPr lang="en-US" dirty="0"/>
            <a:t> padre.</a:t>
          </a:r>
        </a:p>
      </dgm:t>
    </dgm:pt>
    <dgm:pt modelId="{FAF01725-B3AC-4985-832F-A8DE787B5013}" type="parTrans" cxnId="{EBE215B4-FBE8-4447-9983-AC1D887A293D}">
      <dgm:prSet/>
      <dgm:spPr/>
      <dgm:t>
        <a:bodyPr/>
        <a:lstStyle/>
        <a:p>
          <a:endParaRPr lang="en-US"/>
        </a:p>
      </dgm:t>
    </dgm:pt>
    <dgm:pt modelId="{C42B3175-F402-4862-8A0A-2DF035B3934D}" type="sibTrans" cxnId="{EBE215B4-FBE8-4447-9983-AC1D887A293D}">
      <dgm:prSet/>
      <dgm:spPr/>
      <dgm:t>
        <a:bodyPr/>
        <a:lstStyle/>
        <a:p>
          <a:endParaRPr lang="en-US"/>
        </a:p>
      </dgm:t>
    </dgm:pt>
    <dgm:pt modelId="{230E278D-B013-458A-8E50-B8CBDDA0958B}" type="pres">
      <dgm:prSet presAssocID="{C077C6A6-497A-4D1F-9F8B-F3AE3BDEA573}" presName="root" presStyleCnt="0">
        <dgm:presLayoutVars>
          <dgm:dir/>
          <dgm:resizeHandles val="exact"/>
        </dgm:presLayoutVars>
      </dgm:prSet>
      <dgm:spPr/>
    </dgm:pt>
    <dgm:pt modelId="{F6C032A3-6462-4774-9C6D-232C71160FFD}" type="pres">
      <dgm:prSet presAssocID="{DC5BF0A9-4E8B-4AD7-B9AE-8ACB710B3A0F}" presName="compNode" presStyleCnt="0"/>
      <dgm:spPr/>
    </dgm:pt>
    <dgm:pt modelId="{CBC70EF6-825B-4811-B612-1DA376717B60}" type="pres">
      <dgm:prSet presAssocID="{DC5BF0A9-4E8B-4AD7-B9AE-8ACB710B3A0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ourglass Finished with solid fill"/>
        </a:ext>
      </dgm:extLst>
    </dgm:pt>
    <dgm:pt modelId="{8C302F33-6EE2-43EC-BD9E-FE3AE4FFB938}" type="pres">
      <dgm:prSet presAssocID="{DC5BF0A9-4E8B-4AD7-B9AE-8ACB710B3A0F}" presName="spaceRect" presStyleCnt="0"/>
      <dgm:spPr/>
    </dgm:pt>
    <dgm:pt modelId="{BAA60AC9-4224-48E5-838C-C818A0EDABBF}" type="pres">
      <dgm:prSet presAssocID="{DC5BF0A9-4E8B-4AD7-B9AE-8ACB710B3A0F}" presName="textRect" presStyleLbl="revTx" presStyleIdx="0" presStyleCnt="2">
        <dgm:presLayoutVars>
          <dgm:chMax val="1"/>
          <dgm:chPref val="1"/>
        </dgm:presLayoutVars>
      </dgm:prSet>
      <dgm:spPr/>
    </dgm:pt>
    <dgm:pt modelId="{62DD1536-1ED4-46A4-85E3-B53BE85C1855}" type="pres">
      <dgm:prSet presAssocID="{ECD497D6-8C0C-4265-80BA-5C82BCF85EBE}" presName="sibTrans" presStyleCnt="0"/>
      <dgm:spPr/>
    </dgm:pt>
    <dgm:pt modelId="{C9F84583-BA56-477F-8C02-F6323B644D1B}" type="pres">
      <dgm:prSet presAssocID="{AAB0F6D6-C212-4E41-94B9-BD95BA894E2D}" presName="compNode" presStyleCnt="0"/>
      <dgm:spPr/>
    </dgm:pt>
    <dgm:pt modelId="{17DB3F00-D89A-4B16-A9B2-37F9AD3093A8}" type="pres">
      <dgm:prSet presAssocID="{AAB0F6D6-C212-4E41-94B9-BD95BA894E2D}"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lackboard with solid fill"/>
        </a:ext>
      </dgm:extLst>
    </dgm:pt>
    <dgm:pt modelId="{7FAD906B-84C1-4174-9CAB-1EA12626D0D4}" type="pres">
      <dgm:prSet presAssocID="{AAB0F6D6-C212-4E41-94B9-BD95BA894E2D}" presName="spaceRect" presStyleCnt="0"/>
      <dgm:spPr/>
    </dgm:pt>
    <dgm:pt modelId="{AEF1EA6C-8137-435D-9CF2-AFC86249E76C}" type="pres">
      <dgm:prSet presAssocID="{AAB0F6D6-C212-4E41-94B9-BD95BA894E2D}" presName="textRect" presStyleLbl="revTx" presStyleIdx="1" presStyleCnt="2">
        <dgm:presLayoutVars>
          <dgm:chMax val="1"/>
          <dgm:chPref val="1"/>
        </dgm:presLayoutVars>
      </dgm:prSet>
      <dgm:spPr/>
    </dgm:pt>
  </dgm:ptLst>
  <dgm:cxnLst>
    <dgm:cxn modelId="{7A2B5C26-5D4C-4154-9670-E5ED5C290BA7}" type="presOf" srcId="{AAB0F6D6-C212-4E41-94B9-BD95BA894E2D}" destId="{AEF1EA6C-8137-435D-9CF2-AFC86249E76C}" srcOrd="0" destOrd="0" presId="urn:microsoft.com/office/officeart/2018/2/layout/IconLabelList"/>
    <dgm:cxn modelId="{A6E48A5C-0E57-4EDD-ADDA-A7960D70AA79}" type="presOf" srcId="{C077C6A6-497A-4D1F-9F8B-F3AE3BDEA573}" destId="{230E278D-B013-458A-8E50-B8CBDDA0958B}" srcOrd="0" destOrd="0" presId="urn:microsoft.com/office/officeart/2018/2/layout/IconLabelList"/>
    <dgm:cxn modelId="{64423761-A70E-4187-82A5-A9C840C8AB69}" srcId="{C077C6A6-497A-4D1F-9F8B-F3AE3BDEA573}" destId="{DC5BF0A9-4E8B-4AD7-B9AE-8ACB710B3A0F}" srcOrd="0" destOrd="0" parTransId="{429D1760-EA3A-48CD-BCE4-CA1E07413959}" sibTransId="{ECD497D6-8C0C-4265-80BA-5C82BCF85EBE}"/>
    <dgm:cxn modelId="{EA81459C-AA89-47A2-B9E6-A618C961E921}" type="presOf" srcId="{DC5BF0A9-4E8B-4AD7-B9AE-8ACB710B3A0F}" destId="{BAA60AC9-4224-48E5-838C-C818A0EDABBF}" srcOrd="0" destOrd="0" presId="urn:microsoft.com/office/officeart/2018/2/layout/IconLabelList"/>
    <dgm:cxn modelId="{EBE215B4-FBE8-4447-9983-AC1D887A293D}" srcId="{C077C6A6-497A-4D1F-9F8B-F3AE3BDEA573}" destId="{AAB0F6D6-C212-4E41-94B9-BD95BA894E2D}" srcOrd="1" destOrd="0" parTransId="{FAF01725-B3AC-4985-832F-A8DE787B5013}" sibTransId="{C42B3175-F402-4862-8A0A-2DF035B3934D}"/>
    <dgm:cxn modelId="{16836D3A-4ED8-42C9-931B-5E4986E05BEB}" type="presParOf" srcId="{230E278D-B013-458A-8E50-B8CBDDA0958B}" destId="{F6C032A3-6462-4774-9C6D-232C71160FFD}" srcOrd="0" destOrd="0" presId="urn:microsoft.com/office/officeart/2018/2/layout/IconLabelList"/>
    <dgm:cxn modelId="{694AEDBE-DD43-4C03-996E-99E03D40AD18}" type="presParOf" srcId="{F6C032A3-6462-4774-9C6D-232C71160FFD}" destId="{CBC70EF6-825B-4811-B612-1DA376717B60}" srcOrd="0" destOrd="0" presId="urn:microsoft.com/office/officeart/2018/2/layout/IconLabelList"/>
    <dgm:cxn modelId="{C566EC63-CDAF-43AC-9AB7-4B93A10FBA8F}" type="presParOf" srcId="{F6C032A3-6462-4774-9C6D-232C71160FFD}" destId="{8C302F33-6EE2-43EC-BD9E-FE3AE4FFB938}" srcOrd="1" destOrd="0" presId="urn:microsoft.com/office/officeart/2018/2/layout/IconLabelList"/>
    <dgm:cxn modelId="{FF919C2A-4B96-4724-B617-443C6001A7DF}" type="presParOf" srcId="{F6C032A3-6462-4774-9C6D-232C71160FFD}" destId="{BAA60AC9-4224-48E5-838C-C818A0EDABBF}" srcOrd="2" destOrd="0" presId="urn:microsoft.com/office/officeart/2018/2/layout/IconLabelList"/>
    <dgm:cxn modelId="{95241C5F-74A3-4317-8A88-68AAF66B76EC}" type="presParOf" srcId="{230E278D-B013-458A-8E50-B8CBDDA0958B}" destId="{62DD1536-1ED4-46A4-85E3-B53BE85C1855}" srcOrd="1" destOrd="0" presId="urn:microsoft.com/office/officeart/2018/2/layout/IconLabelList"/>
    <dgm:cxn modelId="{B364C880-9117-47F9-A448-1CB4E78F99B6}" type="presParOf" srcId="{230E278D-B013-458A-8E50-B8CBDDA0958B}" destId="{C9F84583-BA56-477F-8C02-F6323B644D1B}" srcOrd="2" destOrd="0" presId="urn:microsoft.com/office/officeart/2018/2/layout/IconLabelList"/>
    <dgm:cxn modelId="{89870821-3B54-4EA4-BDBB-2C4F3787FE92}" type="presParOf" srcId="{C9F84583-BA56-477F-8C02-F6323B644D1B}" destId="{17DB3F00-D89A-4B16-A9B2-37F9AD3093A8}" srcOrd="0" destOrd="0" presId="urn:microsoft.com/office/officeart/2018/2/layout/IconLabelList"/>
    <dgm:cxn modelId="{3804FDAE-AA05-4822-BBEA-621EBCF30CFF}" type="presParOf" srcId="{C9F84583-BA56-477F-8C02-F6323B644D1B}" destId="{7FAD906B-84C1-4174-9CAB-1EA12626D0D4}" srcOrd="1" destOrd="0" presId="urn:microsoft.com/office/officeart/2018/2/layout/IconLabelList"/>
    <dgm:cxn modelId="{D819D283-3DE5-4C91-A715-C60107C51931}" type="presParOf" srcId="{C9F84583-BA56-477F-8C02-F6323B644D1B}" destId="{AEF1EA6C-8137-435D-9CF2-AFC86249E76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61A1BB9-0CC5-4AB7-B3D2-021BA2F90DE4}"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F97282E-AABE-4A28-8ACE-FEF97B1ADCF1}">
      <dgm:prSet/>
      <dgm:spPr/>
      <dgm:t>
        <a:bodyPr/>
        <a:lstStyle/>
        <a:p>
          <a:r>
            <a:rPr lang="es-CR" dirty="0"/>
            <a:t>Se define como la habilidad de un objeto de tomar múltiples formas.</a:t>
          </a:r>
          <a:endParaRPr lang="en-US" dirty="0"/>
        </a:p>
      </dgm:t>
    </dgm:pt>
    <dgm:pt modelId="{134CFAE8-CD79-4965-8E2C-74FA6E47BA21}" type="parTrans" cxnId="{CA01C33D-CE5F-4064-A2E0-A0DA23471686}">
      <dgm:prSet/>
      <dgm:spPr/>
      <dgm:t>
        <a:bodyPr/>
        <a:lstStyle/>
        <a:p>
          <a:endParaRPr lang="en-US"/>
        </a:p>
      </dgm:t>
    </dgm:pt>
    <dgm:pt modelId="{35ADCE30-A6EB-4673-9992-BF345DE9A03F}" type="sibTrans" cxnId="{CA01C33D-CE5F-4064-A2E0-A0DA23471686}">
      <dgm:prSet/>
      <dgm:spPr/>
      <dgm:t>
        <a:bodyPr/>
        <a:lstStyle/>
        <a:p>
          <a:endParaRPr lang="en-US"/>
        </a:p>
      </dgm:t>
    </dgm:pt>
    <dgm:pt modelId="{AD11BEE5-3922-436C-97D7-6E0806E960BC}">
      <dgm:prSet/>
      <dgm:spPr/>
      <dgm:t>
        <a:bodyPr/>
        <a:lstStyle/>
        <a:p>
          <a:r>
            <a:rPr lang="es-CR"/>
            <a:t>Permite definir un objeto con múltiples implementaciones.</a:t>
          </a:r>
          <a:endParaRPr lang="en-US"/>
        </a:p>
      </dgm:t>
    </dgm:pt>
    <dgm:pt modelId="{C7F5241B-3FE3-4F27-B1E9-9A869A5EDB27}" type="parTrans" cxnId="{62477B51-957F-4DAB-9AEF-F25B374B6A16}">
      <dgm:prSet/>
      <dgm:spPr/>
      <dgm:t>
        <a:bodyPr/>
        <a:lstStyle/>
        <a:p>
          <a:endParaRPr lang="en-US"/>
        </a:p>
      </dgm:t>
    </dgm:pt>
    <dgm:pt modelId="{3D7F95ED-545A-4D5A-8F03-A8DEE32D3F30}" type="sibTrans" cxnId="{62477B51-957F-4DAB-9AEF-F25B374B6A16}">
      <dgm:prSet/>
      <dgm:spPr/>
      <dgm:t>
        <a:bodyPr/>
        <a:lstStyle/>
        <a:p>
          <a:endParaRPr lang="en-US"/>
        </a:p>
      </dgm:t>
    </dgm:pt>
    <dgm:pt modelId="{6ACC7B1E-9089-45CC-A2E7-FC6045EF0116}">
      <dgm:prSet/>
      <dgm:spPr/>
      <dgm:t>
        <a:bodyPr/>
        <a:lstStyle/>
        <a:p>
          <a:r>
            <a:rPr lang="en-US" dirty="0" err="1"/>
            <a:t>Tipos</a:t>
          </a:r>
          <a:r>
            <a:rPr lang="en-US" dirty="0"/>
            <a:t>:</a:t>
          </a:r>
        </a:p>
        <a:p>
          <a:r>
            <a:rPr lang="en-US" dirty="0"/>
            <a:t>   </a:t>
          </a:r>
          <a:r>
            <a:rPr lang="en-US" dirty="0" err="1"/>
            <a:t>Tiempo</a:t>
          </a:r>
          <a:r>
            <a:rPr lang="en-US" dirty="0"/>
            <a:t> de </a:t>
          </a:r>
          <a:r>
            <a:rPr lang="en-US" dirty="0" err="1"/>
            <a:t>compilación</a:t>
          </a:r>
          <a:endParaRPr lang="en-US" dirty="0"/>
        </a:p>
        <a:p>
          <a:r>
            <a:rPr lang="en-US" dirty="0"/>
            <a:t>   </a:t>
          </a:r>
          <a:r>
            <a:rPr lang="en-US" dirty="0" err="1"/>
            <a:t>Tiempo</a:t>
          </a:r>
          <a:r>
            <a:rPr lang="en-US" dirty="0"/>
            <a:t> de </a:t>
          </a:r>
          <a:r>
            <a:rPr lang="en-US" dirty="0" err="1"/>
            <a:t>ejecución</a:t>
          </a:r>
          <a:endParaRPr lang="en-US" dirty="0"/>
        </a:p>
      </dgm:t>
    </dgm:pt>
    <dgm:pt modelId="{944BF852-6ACA-4153-A3BE-4EC3714603BC}" type="parTrans" cxnId="{B090718B-9516-4559-B864-B154FE7DEB37}">
      <dgm:prSet/>
      <dgm:spPr/>
      <dgm:t>
        <a:bodyPr/>
        <a:lstStyle/>
        <a:p>
          <a:endParaRPr lang="en-US"/>
        </a:p>
      </dgm:t>
    </dgm:pt>
    <dgm:pt modelId="{78720568-BF82-4D21-A0D2-974EA9E2330C}" type="sibTrans" cxnId="{B090718B-9516-4559-B864-B154FE7DEB37}">
      <dgm:prSet/>
      <dgm:spPr/>
      <dgm:t>
        <a:bodyPr/>
        <a:lstStyle/>
        <a:p>
          <a:endParaRPr lang="en-US"/>
        </a:p>
      </dgm:t>
    </dgm:pt>
    <dgm:pt modelId="{DC2158B1-5C3D-45D6-9D5B-F65898EA1D69}" type="pres">
      <dgm:prSet presAssocID="{C61A1BB9-0CC5-4AB7-B3D2-021BA2F90DE4}" presName="root" presStyleCnt="0">
        <dgm:presLayoutVars>
          <dgm:dir/>
          <dgm:resizeHandles val="exact"/>
        </dgm:presLayoutVars>
      </dgm:prSet>
      <dgm:spPr/>
    </dgm:pt>
    <dgm:pt modelId="{295F3E10-98E1-48CC-A9CD-9035D624EFCA}" type="pres">
      <dgm:prSet presAssocID="{7F97282E-AABE-4A28-8ACE-FEF97B1ADCF1}" presName="compNode" presStyleCnt="0"/>
      <dgm:spPr/>
    </dgm:pt>
    <dgm:pt modelId="{35975C98-5D4D-4288-B8A2-C8C18B61A3A9}" type="pres">
      <dgm:prSet presAssocID="{7F97282E-AABE-4A28-8ACE-FEF97B1ADCF1}" presName="bgRect" presStyleLbl="bgShp" presStyleIdx="0" presStyleCnt="3" custLinFactNeighborY="-982"/>
      <dgm:spPr/>
    </dgm:pt>
    <dgm:pt modelId="{093873AF-2D55-440A-A955-25D25A29AB59}" type="pres">
      <dgm:prSet presAssocID="{7F97282E-AABE-4A28-8ACE-FEF97B1ADC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sic Shapes with solid fill"/>
        </a:ext>
      </dgm:extLst>
    </dgm:pt>
    <dgm:pt modelId="{CF32DF90-C47E-4B7F-BD62-E8F46C46C3D7}" type="pres">
      <dgm:prSet presAssocID="{7F97282E-AABE-4A28-8ACE-FEF97B1ADCF1}" presName="spaceRect" presStyleCnt="0"/>
      <dgm:spPr/>
    </dgm:pt>
    <dgm:pt modelId="{D64D3C3D-F634-4F0D-A94B-E7F618B9ADF7}" type="pres">
      <dgm:prSet presAssocID="{7F97282E-AABE-4A28-8ACE-FEF97B1ADCF1}" presName="parTx" presStyleLbl="revTx" presStyleIdx="0" presStyleCnt="3">
        <dgm:presLayoutVars>
          <dgm:chMax val="0"/>
          <dgm:chPref val="0"/>
        </dgm:presLayoutVars>
      </dgm:prSet>
      <dgm:spPr/>
    </dgm:pt>
    <dgm:pt modelId="{F240C0CA-7CDD-4045-AB5C-27991EA1B8F8}" type="pres">
      <dgm:prSet presAssocID="{35ADCE30-A6EB-4673-9992-BF345DE9A03F}" presName="sibTrans" presStyleCnt="0"/>
      <dgm:spPr/>
    </dgm:pt>
    <dgm:pt modelId="{9DEA15CE-5BC4-4597-BFCC-9285EFCED38B}" type="pres">
      <dgm:prSet presAssocID="{AD11BEE5-3922-436C-97D7-6E0806E960BC}" presName="compNode" presStyleCnt="0"/>
      <dgm:spPr/>
    </dgm:pt>
    <dgm:pt modelId="{14327BF9-5206-4382-A0DE-A70D3437D42C}" type="pres">
      <dgm:prSet presAssocID="{AD11BEE5-3922-436C-97D7-6E0806E960BC}" presName="bgRect" presStyleLbl="bgShp" presStyleIdx="1" presStyleCnt="3"/>
      <dgm:spPr/>
    </dgm:pt>
    <dgm:pt modelId="{040E3197-9AD0-47FF-B5B1-4513022CCDCB}" type="pres">
      <dgm:prSet presAssocID="{AD11BEE5-3922-436C-97D7-6E0806E960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tract"/>
        </a:ext>
      </dgm:extLst>
    </dgm:pt>
    <dgm:pt modelId="{A99BAAC5-9636-4276-A167-ABF975F2480B}" type="pres">
      <dgm:prSet presAssocID="{AD11BEE5-3922-436C-97D7-6E0806E960BC}" presName="spaceRect" presStyleCnt="0"/>
      <dgm:spPr/>
    </dgm:pt>
    <dgm:pt modelId="{4AB8E382-DB57-4DAA-9219-63EAF0A79511}" type="pres">
      <dgm:prSet presAssocID="{AD11BEE5-3922-436C-97D7-6E0806E960BC}" presName="parTx" presStyleLbl="revTx" presStyleIdx="1" presStyleCnt="3">
        <dgm:presLayoutVars>
          <dgm:chMax val="0"/>
          <dgm:chPref val="0"/>
        </dgm:presLayoutVars>
      </dgm:prSet>
      <dgm:spPr/>
    </dgm:pt>
    <dgm:pt modelId="{06CF85C9-5752-48A2-BB2B-D9BA70E6E16C}" type="pres">
      <dgm:prSet presAssocID="{3D7F95ED-545A-4D5A-8F03-A8DEE32D3F30}" presName="sibTrans" presStyleCnt="0"/>
      <dgm:spPr/>
    </dgm:pt>
    <dgm:pt modelId="{4DA84E84-D9AC-43A4-9A2C-F82C950859C2}" type="pres">
      <dgm:prSet presAssocID="{6ACC7B1E-9089-45CC-A2E7-FC6045EF0116}" presName="compNode" presStyleCnt="0"/>
      <dgm:spPr/>
    </dgm:pt>
    <dgm:pt modelId="{1AD0C805-687A-4132-A6AD-F8C24CCA513D}" type="pres">
      <dgm:prSet presAssocID="{6ACC7B1E-9089-45CC-A2E7-FC6045EF0116}" presName="bgRect" presStyleLbl="bgShp" presStyleIdx="2" presStyleCnt="3"/>
      <dgm:spPr/>
    </dgm:pt>
    <dgm:pt modelId="{4E9624D9-539D-4A6F-B70D-AC549BA612CD}" type="pres">
      <dgm:prSet presAssocID="{6ACC7B1E-9089-45CC-A2E7-FC6045EF0116}"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lowchart with solid fill"/>
        </a:ext>
      </dgm:extLst>
    </dgm:pt>
    <dgm:pt modelId="{3129632F-F1E5-4CC6-8728-6E6A00E0C91F}" type="pres">
      <dgm:prSet presAssocID="{6ACC7B1E-9089-45CC-A2E7-FC6045EF0116}" presName="spaceRect" presStyleCnt="0"/>
      <dgm:spPr/>
    </dgm:pt>
    <dgm:pt modelId="{4E67F472-C8DA-4D3F-8502-DC48BFDEBF50}" type="pres">
      <dgm:prSet presAssocID="{6ACC7B1E-9089-45CC-A2E7-FC6045EF0116}" presName="parTx" presStyleLbl="revTx" presStyleIdx="2" presStyleCnt="3">
        <dgm:presLayoutVars>
          <dgm:chMax val="0"/>
          <dgm:chPref val="0"/>
        </dgm:presLayoutVars>
      </dgm:prSet>
      <dgm:spPr/>
    </dgm:pt>
  </dgm:ptLst>
  <dgm:cxnLst>
    <dgm:cxn modelId="{CA01C33D-CE5F-4064-A2E0-A0DA23471686}" srcId="{C61A1BB9-0CC5-4AB7-B3D2-021BA2F90DE4}" destId="{7F97282E-AABE-4A28-8ACE-FEF97B1ADCF1}" srcOrd="0" destOrd="0" parTransId="{134CFAE8-CD79-4965-8E2C-74FA6E47BA21}" sibTransId="{35ADCE30-A6EB-4673-9992-BF345DE9A03F}"/>
    <dgm:cxn modelId="{26ED695F-A2F1-40E9-972D-CD427AF19A9C}" type="presOf" srcId="{6ACC7B1E-9089-45CC-A2E7-FC6045EF0116}" destId="{4E67F472-C8DA-4D3F-8502-DC48BFDEBF50}" srcOrd="0" destOrd="0" presId="urn:microsoft.com/office/officeart/2018/2/layout/IconVerticalSolidList"/>
    <dgm:cxn modelId="{62477B51-957F-4DAB-9AEF-F25B374B6A16}" srcId="{C61A1BB9-0CC5-4AB7-B3D2-021BA2F90DE4}" destId="{AD11BEE5-3922-436C-97D7-6E0806E960BC}" srcOrd="1" destOrd="0" parTransId="{C7F5241B-3FE3-4F27-B1E9-9A869A5EDB27}" sibTransId="{3D7F95ED-545A-4D5A-8F03-A8DEE32D3F30}"/>
    <dgm:cxn modelId="{9CBE8C56-1F4C-42AF-8936-5EC25FC2EDB5}" type="presOf" srcId="{7F97282E-AABE-4A28-8ACE-FEF97B1ADCF1}" destId="{D64D3C3D-F634-4F0D-A94B-E7F618B9ADF7}" srcOrd="0" destOrd="0" presId="urn:microsoft.com/office/officeart/2018/2/layout/IconVerticalSolidList"/>
    <dgm:cxn modelId="{B090718B-9516-4559-B864-B154FE7DEB37}" srcId="{C61A1BB9-0CC5-4AB7-B3D2-021BA2F90DE4}" destId="{6ACC7B1E-9089-45CC-A2E7-FC6045EF0116}" srcOrd="2" destOrd="0" parTransId="{944BF852-6ACA-4153-A3BE-4EC3714603BC}" sibTransId="{78720568-BF82-4D21-A0D2-974EA9E2330C}"/>
    <dgm:cxn modelId="{859C7ABA-8687-4B79-A905-312C9FF5BAEB}" type="presOf" srcId="{AD11BEE5-3922-436C-97D7-6E0806E960BC}" destId="{4AB8E382-DB57-4DAA-9219-63EAF0A79511}" srcOrd="0" destOrd="0" presId="urn:microsoft.com/office/officeart/2018/2/layout/IconVerticalSolidList"/>
    <dgm:cxn modelId="{7B3F09EA-0EAD-47CC-B31C-723DBD18C7E2}" type="presOf" srcId="{C61A1BB9-0CC5-4AB7-B3D2-021BA2F90DE4}" destId="{DC2158B1-5C3D-45D6-9D5B-F65898EA1D69}" srcOrd="0" destOrd="0" presId="urn:microsoft.com/office/officeart/2018/2/layout/IconVerticalSolidList"/>
    <dgm:cxn modelId="{D307F4A1-1932-4386-BE5F-D9866B786A2E}" type="presParOf" srcId="{DC2158B1-5C3D-45D6-9D5B-F65898EA1D69}" destId="{295F3E10-98E1-48CC-A9CD-9035D624EFCA}" srcOrd="0" destOrd="0" presId="urn:microsoft.com/office/officeart/2018/2/layout/IconVerticalSolidList"/>
    <dgm:cxn modelId="{A48707E1-D981-494F-97A9-55F1B07318F7}" type="presParOf" srcId="{295F3E10-98E1-48CC-A9CD-9035D624EFCA}" destId="{35975C98-5D4D-4288-B8A2-C8C18B61A3A9}" srcOrd="0" destOrd="0" presId="urn:microsoft.com/office/officeart/2018/2/layout/IconVerticalSolidList"/>
    <dgm:cxn modelId="{5443CFCA-DD29-43A4-94F1-D97D1F125C88}" type="presParOf" srcId="{295F3E10-98E1-48CC-A9CD-9035D624EFCA}" destId="{093873AF-2D55-440A-A955-25D25A29AB59}" srcOrd="1" destOrd="0" presId="urn:microsoft.com/office/officeart/2018/2/layout/IconVerticalSolidList"/>
    <dgm:cxn modelId="{9CF547D8-3D9B-4731-BC75-5670AC1320DA}" type="presParOf" srcId="{295F3E10-98E1-48CC-A9CD-9035D624EFCA}" destId="{CF32DF90-C47E-4B7F-BD62-E8F46C46C3D7}" srcOrd="2" destOrd="0" presId="urn:microsoft.com/office/officeart/2018/2/layout/IconVerticalSolidList"/>
    <dgm:cxn modelId="{439C21C1-3DC6-4965-9B58-04AFA07DF8B1}" type="presParOf" srcId="{295F3E10-98E1-48CC-A9CD-9035D624EFCA}" destId="{D64D3C3D-F634-4F0D-A94B-E7F618B9ADF7}" srcOrd="3" destOrd="0" presId="urn:microsoft.com/office/officeart/2018/2/layout/IconVerticalSolidList"/>
    <dgm:cxn modelId="{85E59AB1-8001-43D3-86FF-A1244C277A97}" type="presParOf" srcId="{DC2158B1-5C3D-45D6-9D5B-F65898EA1D69}" destId="{F240C0CA-7CDD-4045-AB5C-27991EA1B8F8}" srcOrd="1" destOrd="0" presId="urn:microsoft.com/office/officeart/2018/2/layout/IconVerticalSolidList"/>
    <dgm:cxn modelId="{E7276695-F792-4BE7-86CE-864F75744EFD}" type="presParOf" srcId="{DC2158B1-5C3D-45D6-9D5B-F65898EA1D69}" destId="{9DEA15CE-5BC4-4597-BFCC-9285EFCED38B}" srcOrd="2" destOrd="0" presId="urn:microsoft.com/office/officeart/2018/2/layout/IconVerticalSolidList"/>
    <dgm:cxn modelId="{C0FB8FB7-308B-4B3A-9660-99A019F632DD}" type="presParOf" srcId="{9DEA15CE-5BC4-4597-BFCC-9285EFCED38B}" destId="{14327BF9-5206-4382-A0DE-A70D3437D42C}" srcOrd="0" destOrd="0" presId="urn:microsoft.com/office/officeart/2018/2/layout/IconVerticalSolidList"/>
    <dgm:cxn modelId="{1F5DD3DE-6D27-4C48-BDD1-99D4CABD7AEF}" type="presParOf" srcId="{9DEA15CE-5BC4-4597-BFCC-9285EFCED38B}" destId="{040E3197-9AD0-47FF-B5B1-4513022CCDCB}" srcOrd="1" destOrd="0" presId="urn:microsoft.com/office/officeart/2018/2/layout/IconVerticalSolidList"/>
    <dgm:cxn modelId="{9DDD0B2A-BC67-4D59-BC31-82C9DE053DE0}" type="presParOf" srcId="{9DEA15CE-5BC4-4597-BFCC-9285EFCED38B}" destId="{A99BAAC5-9636-4276-A167-ABF975F2480B}" srcOrd="2" destOrd="0" presId="urn:microsoft.com/office/officeart/2018/2/layout/IconVerticalSolidList"/>
    <dgm:cxn modelId="{FF89985C-9EF1-4DA0-925A-446244646209}" type="presParOf" srcId="{9DEA15CE-5BC4-4597-BFCC-9285EFCED38B}" destId="{4AB8E382-DB57-4DAA-9219-63EAF0A79511}" srcOrd="3" destOrd="0" presId="urn:microsoft.com/office/officeart/2018/2/layout/IconVerticalSolidList"/>
    <dgm:cxn modelId="{8792108A-32D5-4625-8B56-A05C94F5F3D7}" type="presParOf" srcId="{DC2158B1-5C3D-45D6-9D5B-F65898EA1D69}" destId="{06CF85C9-5752-48A2-BB2B-D9BA70E6E16C}" srcOrd="3" destOrd="0" presId="urn:microsoft.com/office/officeart/2018/2/layout/IconVerticalSolidList"/>
    <dgm:cxn modelId="{CB7B59BE-CEEB-4CC1-911F-D0C5CC172B79}" type="presParOf" srcId="{DC2158B1-5C3D-45D6-9D5B-F65898EA1D69}" destId="{4DA84E84-D9AC-43A4-9A2C-F82C950859C2}" srcOrd="4" destOrd="0" presId="urn:microsoft.com/office/officeart/2018/2/layout/IconVerticalSolidList"/>
    <dgm:cxn modelId="{A258D9FF-4117-443C-A94E-1C196A3DA6F5}" type="presParOf" srcId="{4DA84E84-D9AC-43A4-9A2C-F82C950859C2}" destId="{1AD0C805-687A-4132-A6AD-F8C24CCA513D}" srcOrd="0" destOrd="0" presId="urn:microsoft.com/office/officeart/2018/2/layout/IconVerticalSolidList"/>
    <dgm:cxn modelId="{299C7341-E048-4666-8F3B-48EEDEBBF942}" type="presParOf" srcId="{4DA84E84-D9AC-43A4-9A2C-F82C950859C2}" destId="{4E9624D9-539D-4A6F-B70D-AC549BA612CD}" srcOrd="1" destOrd="0" presId="urn:microsoft.com/office/officeart/2018/2/layout/IconVerticalSolidList"/>
    <dgm:cxn modelId="{442BEFF3-8680-4DB4-989A-04A9BDEFA393}" type="presParOf" srcId="{4DA84E84-D9AC-43A4-9A2C-F82C950859C2}" destId="{3129632F-F1E5-4CC6-8728-6E6A00E0C91F}" srcOrd="2" destOrd="0" presId="urn:microsoft.com/office/officeart/2018/2/layout/IconVerticalSolidList"/>
    <dgm:cxn modelId="{9F626CCE-ECC4-49D8-96C1-1588A1E6AFA1}" type="presParOf" srcId="{4DA84E84-D9AC-43A4-9A2C-F82C950859C2}" destId="{4E67F472-C8DA-4D3F-8502-DC48BFDEBF5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68572A5-91A4-4C4A-BD2C-0205184EBE57}"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s-CR"/>
        </a:p>
      </dgm:t>
    </dgm:pt>
    <dgm:pt modelId="{7C704008-C873-467F-A41C-690FC9535FC8}">
      <dgm:prSet phldrT="[Text]"/>
      <dgm:spPr/>
      <dgm:t>
        <a:bodyPr/>
        <a:lstStyle/>
        <a:p>
          <a:pPr>
            <a:lnSpc>
              <a:spcPct val="100000"/>
            </a:lnSpc>
            <a:defRPr b="1"/>
          </a:pPr>
          <a:r>
            <a:rPr lang="es-CR" dirty="0"/>
            <a:t>Clase</a:t>
          </a:r>
        </a:p>
      </dgm:t>
    </dgm:pt>
    <dgm:pt modelId="{2A6DF23A-A488-4A8B-8F62-C83F1BB53F02}" type="parTrans" cxnId="{D7FA2A84-7885-4AB5-990C-89257E77A3F8}">
      <dgm:prSet/>
      <dgm:spPr/>
      <dgm:t>
        <a:bodyPr/>
        <a:lstStyle/>
        <a:p>
          <a:endParaRPr lang="es-CR"/>
        </a:p>
      </dgm:t>
    </dgm:pt>
    <dgm:pt modelId="{E4D02B67-659A-47F7-BEAB-7579D1B2816E}" type="sibTrans" cxnId="{D7FA2A84-7885-4AB5-990C-89257E77A3F8}">
      <dgm:prSet/>
      <dgm:spPr/>
      <dgm:t>
        <a:bodyPr/>
        <a:lstStyle/>
        <a:p>
          <a:endParaRPr lang="es-CR"/>
        </a:p>
      </dgm:t>
    </dgm:pt>
    <dgm:pt modelId="{859EF112-C868-48E2-A38A-62EDB9465EBC}">
      <dgm:prSet phldrT="[Text]"/>
      <dgm:spPr/>
      <dgm:t>
        <a:bodyPr/>
        <a:lstStyle/>
        <a:p>
          <a:pPr algn="l">
            <a:lnSpc>
              <a:spcPct val="100000"/>
            </a:lnSpc>
          </a:pPr>
          <a:r>
            <a:rPr lang="es-CR" dirty="0"/>
            <a:t>1. Usa la palabra reservada </a:t>
          </a:r>
          <a:r>
            <a:rPr lang="es-CR" b="1" dirty="0" err="1"/>
            <a:t>abstract</a:t>
          </a:r>
          <a:endParaRPr lang="es-CR" b="1" dirty="0"/>
        </a:p>
      </dgm:t>
    </dgm:pt>
    <dgm:pt modelId="{10A48D61-4E28-4EAC-965E-97D52F39A3A8}" type="parTrans" cxnId="{BF85B37A-283B-4B3E-85FE-74BFDDA00C6D}">
      <dgm:prSet/>
      <dgm:spPr/>
      <dgm:t>
        <a:bodyPr/>
        <a:lstStyle/>
        <a:p>
          <a:endParaRPr lang="es-CR"/>
        </a:p>
      </dgm:t>
    </dgm:pt>
    <dgm:pt modelId="{44E635AE-9121-40B3-9754-2315D44333F2}" type="sibTrans" cxnId="{BF85B37A-283B-4B3E-85FE-74BFDDA00C6D}">
      <dgm:prSet/>
      <dgm:spPr/>
      <dgm:t>
        <a:bodyPr/>
        <a:lstStyle/>
        <a:p>
          <a:endParaRPr lang="es-CR"/>
        </a:p>
      </dgm:t>
    </dgm:pt>
    <dgm:pt modelId="{F4833C88-A8DE-49D5-B07D-5BA552E6FCA7}">
      <dgm:prSet phldrT="[Text]"/>
      <dgm:spPr/>
      <dgm:t>
        <a:bodyPr/>
        <a:lstStyle/>
        <a:p>
          <a:pPr algn="l">
            <a:lnSpc>
              <a:spcPct val="100000"/>
            </a:lnSpc>
          </a:pPr>
          <a:r>
            <a:rPr lang="es-CR" dirty="0"/>
            <a:t>2. Puede o no tener todos sus métodos abstractos</a:t>
          </a:r>
        </a:p>
      </dgm:t>
    </dgm:pt>
    <dgm:pt modelId="{F4729925-370D-4A3A-BC57-B56798772108}" type="parTrans" cxnId="{F630F1DD-3CB7-49C9-A42E-9682097DFC06}">
      <dgm:prSet/>
      <dgm:spPr/>
      <dgm:t>
        <a:bodyPr/>
        <a:lstStyle/>
        <a:p>
          <a:endParaRPr lang="es-CR"/>
        </a:p>
      </dgm:t>
    </dgm:pt>
    <dgm:pt modelId="{5ABA3553-4817-4F35-AAAF-E6D346FE2F5A}" type="sibTrans" cxnId="{F630F1DD-3CB7-49C9-A42E-9682097DFC06}">
      <dgm:prSet/>
      <dgm:spPr/>
      <dgm:t>
        <a:bodyPr/>
        <a:lstStyle/>
        <a:p>
          <a:endParaRPr lang="es-CR"/>
        </a:p>
      </dgm:t>
    </dgm:pt>
    <dgm:pt modelId="{820D8216-F4C5-4B15-9484-BB7C6A981A27}">
      <dgm:prSet phldrT="[Text]"/>
      <dgm:spPr/>
      <dgm:t>
        <a:bodyPr/>
        <a:lstStyle/>
        <a:p>
          <a:pPr>
            <a:lnSpc>
              <a:spcPct val="100000"/>
            </a:lnSpc>
            <a:defRPr b="1"/>
          </a:pPr>
          <a:r>
            <a:rPr lang="es-CR" dirty="0"/>
            <a:t>Método</a:t>
          </a:r>
        </a:p>
      </dgm:t>
    </dgm:pt>
    <dgm:pt modelId="{8172FE84-D47B-4754-BF3A-56A16E36D82D}" type="parTrans" cxnId="{1E9671FF-0DCA-4769-BD6A-799B64D4262C}">
      <dgm:prSet/>
      <dgm:spPr/>
      <dgm:t>
        <a:bodyPr/>
        <a:lstStyle/>
        <a:p>
          <a:endParaRPr lang="es-CR"/>
        </a:p>
      </dgm:t>
    </dgm:pt>
    <dgm:pt modelId="{0065E30A-23C4-4DC2-A830-C490419919E7}" type="sibTrans" cxnId="{1E9671FF-0DCA-4769-BD6A-799B64D4262C}">
      <dgm:prSet/>
      <dgm:spPr/>
      <dgm:t>
        <a:bodyPr/>
        <a:lstStyle/>
        <a:p>
          <a:endParaRPr lang="es-CR"/>
        </a:p>
      </dgm:t>
    </dgm:pt>
    <dgm:pt modelId="{D624EE9A-3BA6-4E58-9ABA-7D584CC1FEC3}">
      <dgm:prSet phldrT="[Text]"/>
      <dgm:spPr/>
      <dgm:t>
        <a:bodyPr/>
        <a:lstStyle/>
        <a:p>
          <a:pPr algn="l">
            <a:lnSpc>
              <a:spcPct val="100000"/>
            </a:lnSpc>
          </a:pPr>
          <a:r>
            <a:rPr lang="es-CR" dirty="0"/>
            <a:t>1. Usa la palabra reservada </a:t>
          </a:r>
          <a:r>
            <a:rPr lang="es-CR" b="1" dirty="0" err="1"/>
            <a:t>abstract</a:t>
          </a:r>
          <a:endParaRPr lang="es-CR" b="1" dirty="0"/>
        </a:p>
        <a:p>
          <a:pPr algn="l">
            <a:lnSpc>
              <a:spcPct val="100000"/>
            </a:lnSpc>
          </a:pPr>
          <a:r>
            <a:rPr lang="es-CR" dirty="0"/>
            <a:t>2. Es declarado sin implementación</a:t>
          </a:r>
        </a:p>
      </dgm:t>
    </dgm:pt>
    <dgm:pt modelId="{9CF038D9-AC14-444F-8E0F-12BB208E24FD}" type="parTrans" cxnId="{9FF579FA-59FC-483E-B097-70457ADAB139}">
      <dgm:prSet/>
      <dgm:spPr/>
      <dgm:t>
        <a:bodyPr/>
        <a:lstStyle/>
        <a:p>
          <a:endParaRPr lang="es-CR"/>
        </a:p>
      </dgm:t>
    </dgm:pt>
    <dgm:pt modelId="{87CEC2E3-58F9-4E52-9CC2-0B090C30067F}" type="sibTrans" cxnId="{9FF579FA-59FC-483E-B097-70457ADAB139}">
      <dgm:prSet/>
      <dgm:spPr/>
      <dgm:t>
        <a:bodyPr/>
        <a:lstStyle/>
        <a:p>
          <a:endParaRPr lang="es-CR"/>
        </a:p>
      </dgm:t>
    </dgm:pt>
    <dgm:pt modelId="{EE325B8E-148D-4DCE-B2F1-DD24C5EC8FCA}">
      <dgm:prSet phldrT="[Text]"/>
      <dgm:spPr/>
      <dgm:t>
        <a:bodyPr/>
        <a:lstStyle/>
        <a:p>
          <a:pPr algn="l">
            <a:lnSpc>
              <a:spcPct val="100000"/>
            </a:lnSpc>
          </a:pPr>
          <a:r>
            <a:rPr lang="es-CR" dirty="0"/>
            <a:t>3. Siempre debe redefinirse en la subclase</a:t>
          </a:r>
        </a:p>
      </dgm:t>
    </dgm:pt>
    <dgm:pt modelId="{7B85956D-25AD-4B73-9F9A-436196AB4F02}" type="parTrans" cxnId="{5E9F0572-58EA-42C7-B75E-D496BD851916}">
      <dgm:prSet/>
      <dgm:spPr/>
      <dgm:t>
        <a:bodyPr/>
        <a:lstStyle/>
        <a:p>
          <a:endParaRPr lang="es-CR"/>
        </a:p>
      </dgm:t>
    </dgm:pt>
    <dgm:pt modelId="{E1AC9B04-86DF-4784-91C5-84D796F36EE6}" type="sibTrans" cxnId="{5E9F0572-58EA-42C7-B75E-D496BD851916}">
      <dgm:prSet/>
      <dgm:spPr/>
      <dgm:t>
        <a:bodyPr/>
        <a:lstStyle/>
        <a:p>
          <a:endParaRPr lang="es-CR"/>
        </a:p>
      </dgm:t>
    </dgm:pt>
    <dgm:pt modelId="{69A95B77-EC96-4112-B5D8-FECBC55700C4}">
      <dgm:prSet/>
      <dgm:spPr/>
      <dgm:t>
        <a:bodyPr/>
        <a:lstStyle/>
        <a:p>
          <a:pPr algn="l">
            <a:lnSpc>
              <a:spcPct val="100000"/>
            </a:lnSpc>
          </a:pPr>
          <a:r>
            <a:rPr lang="es-CR" dirty="0"/>
            <a:t>3. No puede ser instanciada</a:t>
          </a:r>
        </a:p>
      </dgm:t>
    </dgm:pt>
    <dgm:pt modelId="{77335139-43BB-4420-B236-F00B89D40464}" type="parTrans" cxnId="{3E248476-4724-4863-80AF-793F7241E736}">
      <dgm:prSet/>
      <dgm:spPr/>
      <dgm:t>
        <a:bodyPr/>
        <a:lstStyle/>
        <a:p>
          <a:endParaRPr lang="es-CR"/>
        </a:p>
      </dgm:t>
    </dgm:pt>
    <dgm:pt modelId="{7AC6A412-9714-4E54-9730-495598F900A2}" type="sibTrans" cxnId="{3E248476-4724-4863-80AF-793F7241E736}">
      <dgm:prSet/>
      <dgm:spPr/>
      <dgm:t>
        <a:bodyPr/>
        <a:lstStyle/>
        <a:p>
          <a:endParaRPr lang="es-CR"/>
        </a:p>
      </dgm:t>
    </dgm:pt>
    <dgm:pt modelId="{EF55C797-46ED-49B2-8F10-ED42EEB9F64C}" type="pres">
      <dgm:prSet presAssocID="{868572A5-91A4-4C4A-BD2C-0205184EBE57}" presName="root" presStyleCnt="0">
        <dgm:presLayoutVars>
          <dgm:dir/>
          <dgm:resizeHandles val="exact"/>
        </dgm:presLayoutVars>
      </dgm:prSet>
      <dgm:spPr/>
    </dgm:pt>
    <dgm:pt modelId="{1156242B-2574-442B-BC11-42E05CD156D9}" type="pres">
      <dgm:prSet presAssocID="{7C704008-C873-467F-A41C-690FC9535FC8}" presName="compNode" presStyleCnt="0"/>
      <dgm:spPr/>
    </dgm:pt>
    <dgm:pt modelId="{74F1328E-3AEF-4130-A8EA-D96A9937447A}" type="pres">
      <dgm:prSet presAssocID="{7C704008-C873-467F-A41C-690FC9535FC8}" presName="iconRect" presStyleLbl="node1" presStyleIdx="0" presStyleCnt="2" custScaleX="73723" custScaleY="74987" custLinFactNeighborX="-38341" custLinFactNeighborY="415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outline"/>
        </a:ext>
      </dgm:extLst>
    </dgm:pt>
    <dgm:pt modelId="{61E4BD0A-0D9E-480C-B456-E34841958193}" type="pres">
      <dgm:prSet presAssocID="{7C704008-C873-467F-A41C-690FC9535FC8}" presName="iconSpace" presStyleCnt="0"/>
      <dgm:spPr/>
    </dgm:pt>
    <dgm:pt modelId="{05C954A0-C514-4FB5-8A10-EA7C28C8DE0A}" type="pres">
      <dgm:prSet presAssocID="{7C704008-C873-467F-A41C-690FC9535FC8}" presName="parTx" presStyleLbl="revTx" presStyleIdx="0" presStyleCnt="4" custLinFactNeighborX="-10824" custLinFactNeighborY="1535">
        <dgm:presLayoutVars>
          <dgm:chMax val="0"/>
          <dgm:chPref val="0"/>
        </dgm:presLayoutVars>
      </dgm:prSet>
      <dgm:spPr/>
    </dgm:pt>
    <dgm:pt modelId="{8F4EC25D-B7F4-4AF5-9583-28B1DCB459A1}" type="pres">
      <dgm:prSet presAssocID="{7C704008-C873-467F-A41C-690FC9535FC8}" presName="txSpace" presStyleCnt="0"/>
      <dgm:spPr/>
    </dgm:pt>
    <dgm:pt modelId="{FBC2294E-0846-48DC-9C7B-D36D059AFE96}" type="pres">
      <dgm:prSet presAssocID="{7C704008-C873-467F-A41C-690FC9535FC8}" presName="desTx" presStyleLbl="revTx" presStyleIdx="1" presStyleCnt="4">
        <dgm:presLayoutVars/>
      </dgm:prSet>
      <dgm:spPr/>
    </dgm:pt>
    <dgm:pt modelId="{2A77ACB0-8A23-40D2-846C-F7E7FA8321F9}" type="pres">
      <dgm:prSet presAssocID="{E4D02B67-659A-47F7-BEAB-7579D1B2816E}" presName="sibTrans" presStyleCnt="0"/>
      <dgm:spPr/>
    </dgm:pt>
    <dgm:pt modelId="{302943B0-555D-4676-BAE9-3936E6FCF495}" type="pres">
      <dgm:prSet presAssocID="{820D8216-F4C5-4B15-9484-BB7C6A981A27}" presName="compNode" presStyleCnt="0"/>
      <dgm:spPr/>
    </dgm:pt>
    <dgm:pt modelId="{97CACBB0-5C84-4EBD-B250-6A68D2E30CCC}" type="pres">
      <dgm:prSet presAssocID="{820D8216-F4C5-4B15-9484-BB7C6A981A27}" presName="iconRect" presStyleLbl="node1" presStyleIdx="1" presStyleCnt="2" custLinFactNeighborX="-50367" custLinFactNeighborY="87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ircles with arrows outline"/>
        </a:ext>
      </dgm:extLst>
    </dgm:pt>
    <dgm:pt modelId="{6B1177C1-FAD8-403B-B980-11D9213992F0}" type="pres">
      <dgm:prSet presAssocID="{820D8216-F4C5-4B15-9484-BB7C6A981A27}" presName="iconSpace" presStyleCnt="0"/>
      <dgm:spPr/>
    </dgm:pt>
    <dgm:pt modelId="{4D8A1290-4CB5-450E-B9ED-89723204B152}" type="pres">
      <dgm:prSet presAssocID="{820D8216-F4C5-4B15-9484-BB7C6A981A27}" presName="parTx" presStyleLbl="revTx" presStyleIdx="2" presStyleCnt="4" custLinFactNeighborX="-10594" custLinFactNeighborY="-20823">
        <dgm:presLayoutVars>
          <dgm:chMax val="0"/>
          <dgm:chPref val="0"/>
        </dgm:presLayoutVars>
      </dgm:prSet>
      <dgm:spPr/>
    </dgm:pt>
    <dgm:pt modelId="{FFC5D6F0-2AD8-40E8-BF52-9BE98DCBD2D8}" type="pres">
      <dgm:prSet presAssocID="{820D8216-F4C5-4B15-9484-BB7C6A981A27}" presName="txSpace" presStyleCnt="0"/>
      <dgm:spPr/>
    </dgm:pt>
    <dgm:pt modelId="{4C2A95D6-8879-4548-A78E-4CBEEDFD14B1}" type="pres">
      <dgm:prSet presAssocID="{820D8216-F4C5-4B15-9484-BB7C6A981A27}" presName="desTx" presStyleLbl="revTx" presStyleIdx="3" presStyleCnt="4">
        <dgm:presLayoutVars/>
      </dgm:prSet>
      <dgm:spPr/>
    </dgm:pt>
  </dgm:ptLst>
  <dgm:cxnLst>
    <dgm:cxn modelId="{28700E43-2B9A-4FDA-A691-94B2756D83E7}" type="presOf" srcId="{859EF112-C868-48E2-A38A-62EDB9465EBC}" destId="{FBC2294E-0846-48DC-9C7B-D36D059AFE96}" srcOrd="0" destOrd="0" presId="urn:microsoft.com/office/officeart/2018/5/layout/CenteredIconLabelDescriptionList"/>
    <dgm:cxn modelId="{5E9F0572-58EA-42C7-B75E-D496BD851916}" srcId="{820D8216-F4C5-4B15-9484-BB7C6A981A27}" destId="{EE325B8E-148D-4DCE-B2F1-DD24C5EC8FCA}" srcOrd="1" destOrd="0" parTransId="{7B85956D-25AD-4B73-9F9A-436196AB4F02}" sibTransId="{E1AC9B04-86DF-4784-91C5-84D796F36EE6}"/>
    <dgm:cxn modelId="{3E248476-4724-4863-80AF-793F7241E736}" srcId="{7C704008-C873-467F-A41C-690FC9535FC8}" destId="{69A95B77-EC96-4112-B5D8-FECBC55700C4}" srcOrd="2" destOrd="0" parTransId="{77335139-43BB-4420-B236-F00B89D40464}" sibTransId="{7AC6A412-9714-4E54-9730-495598F900A2}"/>
    <dgm:cxn modelId="{BF85B37A-283B-4B3E-85FE-74BFDDA00C6D}" srcId="{7C704008-C873-467F-A41C-690FC9535FC8}" destId="{859EF112-C868-48E2-A38A-62EDB9465EBC}" srcOrd="0" destOrd="0" parTransId="{10A48D61-4E28-4EAC-965E-97D52F39A3A8}" sibTransId="{44E635AE-9121-40B3-9754-2315D44333F2}"/>
    <dgm:cxn modelId="{D7FA2A84-7885-4AB5-990C-89257E77A3F8}" srcId="{868572A5-91A4-4C4A-BD2C-0205184EBE57}" destId="{7C704008-C873-467F-A41C-690FC9535FC8}" srcOrd="0" destOrd="0" parTransId="{2A6DF23A-A488-4A8B-8F62-C83F1BB53F02}" sibTransId="{E4D02B67-659A-47F7-BEAB-7579D1B2816E}"/>
    <dgm:cxn modelId="{2FA88799-8726-43B7-80FD-A1E24D02304B}" type="presOf" srcId="{69A95B77-EC96-4112-B5D8-FECBC55700C4}" destId="{FBC2294E-0846-48DC-9C7B-D36D059AFE96}" srcOrd="0" destOrd="2" presId="urn:microsoft.com/office/officeart/2018/5/layout/CenteredIconLabelDescriptionList"/>
    <dgm:cxn modelId="{1B35C0A0-205C-449D-BBD9-170884B60A46}" type="presOf" srcId="{F4833C88-A8DE-49D5-B07D-5BA552E6FCA7}" destId="{FBC2294E-0846-48DC-9C7B-D36D059AFE96}" srcOrd="0" destOrd="1" presId="urn:microsoft.com/office/officeart/2018/5/layout/CenteredIconLabelDescriptionList"/>
    <dgm:cxn modelId="{C9C5B4D2-13EE-408A-941F-496B90748C33}" type="presOf" srcId="{D624EE9A-3BA6-4E58-9ABA-7D584CC1FEC3}" destId="{4C2A95D6-8879-4548-A78E-4CBEEDFD14B1}" srcOrd="0" destOrd="0" presId="urn:microsoft.com/office/officeart/2018/5/layout/CenteredIconLabelDescriptionList"/>
    <dgm:cxn modelId="{F630F1DD-3CB7-49C9-A42E-9682097DFC06}" srcId="{7C704008-C873-467F-A41C-690FC9535FC8}" destId="{F4833C88-A8DE-49D5-B07D-5BA552E6FCA7}" srcOrd="1" destOrd="0" parTransId="{F4729925-370D-4A3A-BC57-B56798772108}" sibTransId="{5ABA3553-4817-4F35-AAAF-E6D346FE2F5A}"/>
    <dgm:cxn modelId="{CB95B8E7-4246-4779-A03A-1B758ADF0AF1}" type="presOf" srcId="{820D8216-F4C5-4B15-9484-BB7C6A981A27}" destId="{4D8A1290-4CB5-450E-B9ED-89723204B152}" srcOrd="0" destOrd="0" presId="urn:microsoft.com/office/officeart/2018/5/layout/CenteredIconLabelDescriptionList"/>
    <dgm:cxn modelId="{B6047DF8-EE9E-4EF9-BADD-E28A323ACAA1}" type="presOf" srcId="{7C704008-C873-467F-A41C-690FC9535FC8}" destId="{05C954A0-C514-4FB5-8A10-EA7C28C8DE0A}" srcOrd="0" destOrd="0" presId="urn:microsoft.com/office/officeart/2018/5/layout/CenteredIconLabelDescriptionList"/>
    <dgm:cxn modelId="{9FF579FA-59FC-483E-B097-70457ADAB139}" srcId="{820D8216-F4C5-4B15-9484-BB7C6A981A27}" destId="{D624EE9A-3BA6-4E58-9ABA-7D584CC1FEC3}" srcOrd="0" destOrd="0" parTransId="{9CF038D9-AC14-444F-8E0F-12BB208E24FD}" sibTransId="{87CEC2E3-58F9-4E52-9CC2-0B090C30067F}"/>
    <dgm:cxn modelId="{0F2962FD-1714-4183-B0BF-8BBB13CA6244}" type="presOf" srcId="{868572A5-91A4-4C4A-BD2C-0205184EBE57}" destId="{EF55C797-46ED-49B2-8F10-ED42EEB9F64C}" srcOrd="0" destOrd="0" presId="urn:microsoft.com/office/officeart/2018/5/layout/CenteredIconLabelDescriptionList"/>
    <dgm:cxn modelId="{6D8D1AFF-3F23-4029-BE56-D716F320C879}" type="presOf" srcId="{EE325B8E-148D-4DCE-B2F1-DD24C5EC8FCA}" destId="{4C2A95D6-8879-4548-A78E-4CBEEDFD14B1}" srcOrd="0" destOrd="1" presId="urn:microsoft.com/office/officeart/2018/5/layout/CenteredIconLabelDescriptionList"/>
    <dgm:cxn modelId="{1E9671FF-0DCA-4769-BD6A-799B64D4262C}" srcId="{868572A5-91A4-4C4A-BD2C-0205184EBE57}" destId="{820D8216-F4C5-4B15-9484-BB7C6A981A27}" srcOrd="1" destOrd="0" parTransId="{8172FE84-D47B-4754-BF3A-56A16E36D82D}" sibTransId="{0065E30A-23C4-4DC2-A830-C490419919E7}"/>
    <dgm:cxn modelId="{6BC51733-E110-496F-8172-F5C59E6F80A1}" type="presParOf" srcId="{EF55C797-46ED-49B2-8F10-ED42EEB9F64C}" destId="{1156242B-2574-442B-BC11-42E05CD156D9}" srcOrd="0" destOrd="0" presId="urn:microsoft.com/office/officeart/2018/5/layout/CenteredIconLabelDescriptionList"/>
    <dgm:cxn modelId="{CFBE9C81-CFC2-4AF0-A735-7CCA3980B324}" type="presParOf" srcId="{1156242B-2574-442B-BC11-42E05CD156D9}" destId="{74F1328E-3AEF-4130-A8EA-D96A9937447A}" srcOrd="0" destOrd="0" presId="urn:microsoft.com/office/officeart/2018/5/layout/CenteredIconLabelDescriptionList"/>
    <dgm:cxn modelId="{4B8D3572-6773-4731-A583-5E54B863E00E}" type="presParOf" srcId="{1156242B-2574-442B-BC11-42E05CD156D9}" destId="{61E4BD0A-0D9E-480C-B456-E34841958193}" srcOrd="1" destOrd="0" presId="urn:microsoft.com/office/officeart/2018/5/layout/CenteredIconLabelDescriptionList"/>
    <dgm:cxn modelId="{AF9081C0-D600-43DE-B56B-6F61B2C19443}" type="presParOf" srcId="{1156242B-2574-442B-BC11-42E05CD156D9}" destId="{05C954A0-C514-4FB5-8A10-EA7C28C8DE0A}" srcOrd="2" destOrd="0" presId="urn:microsoft.com/office/officeart/2018/5/layout/CenteredIconLabelDescriptionList"/>
    <dgm:cxn modelId="{FD965348-FE43-4286-BCD1-6AB7CB2C87E0}" type="presParOf" srcId="{1156242B-2574-442B-BC11-42E05CD156D9}" destId="{8F4EC25D-B7F4-4AF5-9583-28B1DCB459A1}" srcOrd="3" destOrd="0" presId="urn:microsoft.com/office/officeart/2018/5/layout/CenteredIconLabelDescriptionList"/>
    <dgm:cxn modelId="{E92B2615-6D0F-4A56-9D65-046052AC3C28}" type="presParOf" srcId="{1156242B-2574-442B-BC11-42E05CD156D9}" destId="{FBC2294E-0846-48DC-9C7B-D36D059AFE96}" srcOrd="4" destOrd="0" presId="urn:microsoft.com/office/officeart/2018/5/layout/CenteredIconLabelDescriptionList"/>
    <dgm:cxn modelId="{81F03D79-BFC2-4EB0-882F-AFC50FD119FD}" type="presParOf" srcId="{EF55C797-46ED-49B2-8F10-ED42EEB9F64C}" destId="{2A77ACB0-8A23-40D2-846C-F7E7FA8321F9}" srcOrd="1" destOrd="0" presId="urn:microsoft.com/office/officeart/2018/5/layout/CenteredIconLabelDescriptionList"/>
    <dgm:cxn modelId="{FBF12476-3C4E-4265-BCCB-2E2D7D42E665}" type="presParOf" srcId="{EF55C797-46ED-49B2-8F10-ED42EEB9F64C}" destId="{302943B0-555D-4676-BAE9-3936E6FCF495}" srcOrd="2" destOrd="0" presId="urn:microsoft.com/office/officeart/2018/5/layout/CenteredIconLabelDescriptionList"/>
    <dgm:cxn modelId="{30FD86DF-48FB-4A26-B51E-6DCF2B9DFC8C}" type="presParOf" srcId="{302943B0-555D-4676-BAE9-3936E6FCF495}" destId="{97CACBB0-5C84-4EBD-B250-6A68D2E30CCC}" srcOrd="0" destOrd="0" presId="urn:microsoft.com/office/officeart/2018/5/layout/CenteredIconLabelDescriptionList"/>
    <dgm:cxn modelId="{2388671B-D63E-4DBD-9E91-3BB6699596F6}" type="presParOf" srcId="{302943B0-555D-4676-BAE9-3936E6FCF495}" destId="{6B1177C1-FAD8-403B-B980-11D9213992F0}" srcOrd="1" destOrd="0" presId="urn:microsoft.com/office/officeart/2018/5/layout/CenteredIconLabelDescriptionList"/>
    <dgm:cxn modelId="{0FD5DD14-8310-4EC4-9F42-40A953E15691}" type="presParOf" srcId="{302943B0-555D-4676-BAE9-3936E6FCF495}" destId="{4D8A1290-4CB5-450E-B9ED-89723204B152}" srcOrd="2" destOrd="0" presId="urn:microsoft.com/office/officeart/2018/5/layout/CenteredIconLabelDescriptionList"/>
    <dgm:cxn modelId="{FC0E6FA4-9A3F-4ACF-8B1E-555B210FF779}" type="presParOf" srcId="{302943B0-555D-4676-BAE9-3936E6FCF495}" destId="{FFC5D6F0-2AD8-40E8-BF52-9BE98DCBD2D8}" srcOrd="3" destOrd="0" presId="urn:microsoft.com/office/officeart/2018/5/layout/CenteredIconLabelDescriptionList"/>
    <dgm:cxn modelId="{7D69E07D-190A-4AC9-8094-2A8A31DCAADA}" type="presParOf" srcId="{302943B0-555D-4676-BAE9-3936E6FCF495}" destId="{4C2A95D6-8879-4548-A78E-4CBEEDFD14B1}"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687295E-D58C-460D-B3BC-D566C667BEF6}" type="doc">
      <dgm:prSet loTypeId="urn:microsoft.com/office/officeart/2009/3/layout/StepUpProcess" loCatId="process" qsTypeId="urn:microsoft.com/office/officeart/2005/8/quickstyle/simple1" qsCatId="simple" csTypeId="urn:microsoft.com/office/officeart/2005/8/colors/accent5_2" csCatId="accent5" phldr="1"/>
      <dgm:spPr/>
      <dgm:t>
        <a:bodyPr/>
        <a:lstStyle/>
        <a:p>
          <a:endParaRPr lang="en-US"/>
        </a:p>
      </dgm:t>
    </dgm:pt>
    <dgm:pt modelId="{F8A74F96-A08C-49B0-B537-47FD070E2EFE}">
      <dgm:prSet phldrT="[Text]" custT="1"/>
      <dgm:spPr/>
      <dgm:t>
        <a:bodyPr/>
        <a:lstStyle/>
        <a:p>
          <a:r>
            <a:rPr lang="en-US" sz="1400" b="0" dirty="0">
              <a:latin typeface="Franklin Gothic Book" panose="020B0503020102020204" pitchFamily="34" charset="0"/>
            </a:rPr>
            <a:t>Fundamentos</a:t>
          </a:r>
        </a:p>
      </dgm:t>
    </dgm:pt>
    <dgm:pt modelId="{698A2761-EC6B-457E-9A68-7DB3F558DF66}" type="parTrans" cxnId="{8511ABF6-5F92-4585-ABFF-CBC5C4518671}">
      <dgm:prSet/>
      <dgm:spPr/>
      <dgm:t>
        <a:bodyPr/>
        <a:lstStyle/>
        <a:p>
          <a:endParaRPr lang="en-US" sz="1800" b="0">
            <a:latin typeface="Franklin Gothic Book" panose="020B0503020102020204" pitchFamily="34" charset="0"/>
          </a:endParaRPr>
        </a:p>
      </dgm:t>
    </dgm:pt>
    <dgm:pt modelId="{12B4A0DE-CBC4-4095-8273-2FD91C34AC96}" type="sibTrans" cxnId="{8511ABF6-5F92-4585-ABFF-CBC5C4518671}">
      <dgm:prSet/>
      <dgm:spPr/>
      <dgm:t>
        <a:bodyPr/>
        <a:lstStyle/>
        <a:p>
          <a:endParaRPr lang="en-US" sz="1800" b="0">
            <a:latin typeface="Franklin Gothic Book" panose="020B0503020102020204" pitchFamily="34" charset="0"/>
          </a:endParaRPr>
        </a:p>
      </dgm:t>
    </dgm:pt>
    <dgm:pt modelId="{DA07169D-ECAA-49E3-BDB4-04302AD70096}">
      <dgm:prSet phldrT="[Text]" custT="1"/>
      <dgm:spPr/>
      <dgm:t>
        <a:bodyPr/>
        <a:lstStyle/>
        <a:p>
          <a:r>
            <a:rPr lang="en-US" sz="1400" b="0" dirty="0" err="1">
              <a:latin typeface="Franklin Gothic Book" panose="020B0503020102020204" pitchFamily="34" charset="0"/>
            </a:rPr>
            <a:t>Operadores</a:t>
          </a:r>
          <a:endParaRPr lang="en-US" sz="1400" b="0" dirty="0">
            <a:latin typeface="Franklin Gothic Book" panose="020B0503020102020204" pitchFamily="34" charset="0"/>
          </a:endParaRPr>
        </a:p>
      </dgm:t>
    </dgm:pt>
    <dgm:pt modelId="{5AB0018F-CC22-49A0-80CC-04576EBB0EF3}" type="parTrans" cxnId="{F80C5A94-52E8-4EF9-9640-6CD74E65AE74}">
      <dgm:prSet/>
      <dgm:spPr/>
      <dgm:t>
        <a:bodyPr/>
        <a:lstStyle/>
        <a:p>
          <a:endParaRPr lang="en-US" sz="1800" b="0">
            <a:latin typeface="Franklin Gothic Book" panose="020B0503020102020204" pitchFamily="34" charset="0"/>
          </a:endParaRPr>
        </a:p>
      </dgm:t>
    </dgm:pt>
    <dgm:pt modelId="{CBD5F038-13C8-4DD8-9421-6AF5D1F64264}" type="sibTrans" cxnId="{F80C5A94-52E8-4EF9-9640-6CD74E65AE74}">
      <dgm:prSet/>
      <dgm:spPr/>
      <dgm:t>
        <a:bodyPr/>
        <a:lstStyle/>
        <a:p>
          <a:endParaRPr lang="en-US" sz="1800" b="0">
            <a:latin typeface="Franklin Gothic Book" panose="020B0503020102020204" pitchFamily="34" charset="0"/>
          </a:endParaRPr>
        </a:p>
      </dgm:t>
    </dgm:pt>
    <dgm:pt modelId="{E9C398B7-95F0-4DC2-A306-2ED71A096307}">
      <dgm:prSet custT="1"/>
      <dgm:spPr/>
      <dgm:t>
        <a:bodyPr/>
        <a:lstStyle/>
        <a:p>
          <a:r>
            <a:rPr lang="en-US" sz="1400" b="0" dirty="0" err="1">
              <a:latin typeface="Franklin Gothic Book" panose="020B0503020102020204" pitchFamily="34" charset="0"/>
            </a:rPr>
            <a:t>Estructuras</a:t>
          </a:r>
          <a:r>
            <a:rPr lang="en-US" sz="1400" b="0" dirty="0">
              <a:latin typeface="Franklin Gothic Book" panose="020B0503020102020204" pitchFamily="34" charset="0"/>
            </a:rPr>
            <a:t> de control</a:t>
          </a:r>
        </a:p>
      </dgm:t>
    </dgm:pt>
    <dgm:pt modelId="{B2227577-BF51-4BDF-B67F-7032C0D735E1}" type="parTrans" cxnId="{026B3AFE-BCDE-4293-8C10-18A5B366B8D6}">
      <dgm:prSet/>
      <dgm:spPr/>
      <dgm:t>
        <a:bodyPr/>
        <a:lstStyle/>
        <a:p>
          <a:endParaRPr lang="en-US" sz="1800" b="0">
            <a:latin typeface="Franklin Gothic Book" panose="020B0503020102020204" pitchFamily="34" charset="0"/>
          </a:endParaRPr>
        </a:p>
      </dgm:t>
    </dgm:pt>
    <dgm:pt modelId="{43BFEABC-F732-4FA2-AF35-8F3436BAEB4F}" type="sibTrans" cxnId="{026B3AFE-BCDE-4293-8C10-18A5B366B8D6}">
      <dgm:prSet/>
      <dgm:spPr/>
      <dgm:t>
        <a:bodyPr/>
        <a:lstStyle/>
        <a:p>
          <a:endParaRPr lang="en-US" sz="1800" b="0">
            <a:latin typeface="Franklin Gothic Book" panose="020B0503020102020204" pitchFamily="34" charset="0"/>
          </a:endParaRPr>
        </a:p>
      </dgm:t>
    </dgm:pt>
    <dgm:pt modelId="{8A616AFE-304A-4633-BFBD-A2CA7ED2B774}">
      <dgm:prSet custT="1"/>
      <dgm:spPr/>
      <dgm:t>
        <a:bodyPr/>
        <a:lstStyle/>
        <a:p>
          <a:r>
            <a:rPr lang="en-US" sz="1400" b="0" dirty="0" err="1">
              <a:latin typeface="Franklin Gothic Book" panose="020B0503020102020204" pitchFamily="34" charset="0"/>
            </a:rPr>
            <a:t>Clases</a:t>
          </a:r>
          <a:r>
            <a:rPr lang="en-US" sz="1400" b="0" dirty="0">
              <a:latin typeface="Franklin Gothic Book" panose="020B0503020102020204" pitchFamily="34" charset="0"/>
            </a:rPr>
            <a:t> y </a:t>
          </a:r>
          <a:r>
            <a:rPr lang="en-US" sz="1400" b="0" dirty="0" err="1">
              <a:latin typeface="Franklin Gothic Book" panose="020B0503020102020204" pitchFamily="34" charset="0"/>
            </a:rPr>
            <a:t>Métodos</a:t>
          </a:r>
          <a:endParaRPr lang="en-US" sz="1400" b="0" dirty="0">
            <a:latin typeface="Franklin Gothic Book" panose="020B0503020102020204" pitchFamily="34" charset="0"/>
          </a:endParaRPr>
        </a:p>
      </dgm:t>
    </dgm:pt>
    <dgm:pt modelId="{FA466A97-EAB2-45F1-949B-5F1FA2E0D784}" type="parTrans" cxnId="{79EA23C6-7856-4EA3-AA8D-586AC48B03C7}">
      <dgm:prSet/>
      <dgm:spPr/>
      <dgm:t>
        <a:bodyPr/>
        <a:lstStyle/>
        <a:p>
          <a:endParaRPr lang="en-US" sz="1800" b="0">
            <a:latin typeface="Franklin Gothic Book" panose="020B0503020102020204" pitchFamily="34" charset="0"/>
          </a:endParaRPr>
        </a:p>
      </dgm:t>
    </dgm:pt>
    <dgm:pt modelId="{BB1EBF93-7F69-48C1-9A3E-B3924405C3A5}" type="sibTrans" cxnId="{79EA23C6-7856-4EA3-AA8D-586AC48B03C7}">
      <dgm:prSet/>
      <dgm:spPr/>
      <dgm:t>
        <a:bodyPr/>
        <a:lstStyle/>
        <a:p>
          <a:endParaRPr lang="en-US" sz="1800" b="0">
            <a:latin typeface="Franklin Gothic Book" panose="020B0503020102020204" pitchFamily="34" charset="0"/>
          </a:endParaRPr>
        </a:p>
      </dgm:t>
    </dgm:pt>
    <dgm:pt modelId="{7DBCBAE9-F058-497E-B59F-095DC69131EE}">
      <dgm:prSet custT="1"/>
      <dgm:spPr/>
      <dgm:t>
        <a:bodyPr/>
        <a:lstStyle/>
        <a:p>
          <a:r>
            <a:rPr lang="en-US" sz="1400" b="0" dirty="0">
              <a:latin typeface="Franklin Gothic Book" panose="020B0503020102020204" pitchFamily="34" charset="0"/>
            </a:rPr>
            <a:t>POO</a:t>
          </a:r>
        </a:p>
      </dgm:t>
    </dgm:pt>
    <dgm:pt modelId="{68D757AA-B6E7-4F62-9254-19FCA84615D5}" type="parTrans" cxnId="{80F80A61-EA8B-4558-BBAF-DB0C57F2E37B}">
      <dgm:prSet/>
      <dgm:spPr/>
      <dgm:t>
        <a:bodyPr/>
        <a:lstStyle/>
        <a:p>
          <a:endParaRPr lang="en-US" sz="1800" b="0">
            <a:latin typeface="Franklin Gothic Book" panose="020B0503020102020204" pitchFamily="34" charset="0"/>
          </a:endParaRPr>
        </a:p>
      </dgm:t>
    </dgm:pt>
    <dgm:pt modelId="{206A4A59-7CC3-4D32-91F8-46B0CC5B41EB}" type="sibTrans" cxnId="{80F80A61-EA8B-4558-BBAF-DB0C57F2E37B}">
      <dgm:prSet/>
      <dgm:spPr/>
      <dgm:t>
        <a:bodyPr/>
        <a:lstStyle/>
        <a:p>
          <a:endParaRPr lang="en-US" sz="1800" b="0">
            <a:latin typeface="Franklin Gothic Book" panose="020B0503020102020204" pitchFamily="34" charset="0"/>
          </a:endParaRPr>
        </a:p>
      </dgm:t>
    </dgm:pt>
    <dgm:pt modelId="{27B804F3-45F1-4E32-97BF-5ACD65CED996}">
      <dgm:prSet custT="1"/>
      <dgm:spPr/>
      <dgm:t>
        <a:bodyPr/>
        <a:lstStyle/>
        <a:p>
          <a:r>
            <a:rPr lang="en-US" sz="1400" b="0" dirty="0" err="1">
              <a:latin typeface="Franklin Gothic Book" panose="020B0503020102020204" pitchFamily="34" charset="0"/>
            </a:rPr>
            <a:t>Excepciones</a:t>
          </a:r>
          <a:endParaRPr lang="en-US" sz="1400" b="0" dirty="0">
            <a:latin typeface="Franklin Gothic Book" panose="020B0503020102020204" pitchFamily="34" charset="0"/>
          </a:endParaRPr>
        </a:p>
      </dgm:t>
    </dgm:pt>
    <dgm:pt modelId="{43CC2186-02DD-42CB-B92C-4247C5725CA7}" type="parTrans" cxnId="{BC74F2E9-FE1C-4CED-ADBB-60CC4AFCE278}">
      <dgm:prSet/>
      <dgm:spPr/>
      <dgm:t>
        <a:bodyPr/>
        <a:lstStyle/>
        <a:p>
          <a:endParaRPr lang="en-US" sz="1800" b="0">
            <a:latin typeface="Franklin Gothic Book" panose="020B0503020102020204" pitchFamily="34" charset="0"/>
          </a:endParaRPr>
        </a:p>
      </dgm:t>
    </dgm:pt>
    <dgm:pt modelId="{D4C359D4-DF26-4C4E-AA71-9C6142471D4B}" type="sibTrans" cxnId="{BC74F2E9-FE1C-4CED-ADBB-60CC4AFCE278}">
      <dgm:prSet/>
      <dgm:spPr/>
      <dgm:t>
        <a:bodyPr/>
        <a:lstStyle/>
        <a:p>
          <a:endParaRPr lang="en-US" sz="1800" b="0">
            <a:latin typeface="Franklin Gothic Book" panose="020B0503020102020204" pitchFamily="34" charset="0"/>
          </a:endParaRPr>
        </a:p>
      </dgm:t>
    </dgm:pt>
    <dgm:pt modelId="{A5D2E2C5-0AFD-421B-8623-C2320AC3AA2D}">
      <dgm:prSet phldrT="[Text]" custT="1"/>
      <dgm:spPr/>
      <dgm:t>
        <a:bodyPr/>
        <a:lstStyle/>
        <a:p>
          <a:r>
            <a:rPr lang="en-US" sz="1400" b="0" dirty="0">
              <a:latin typeface="Franklin Gothic Book" panose="020B0503020102020204" pitchFamily="34" charset="0"/>
            </a:rPr>
            <a:t>Variables y Tipo de </a:t>
          </a:r>
          <a:r>
            <a:rPr lang="en-US" sz="1400" b="0" dirty="0" err="1">
              <a:latin typeface="Franklin Gothic Book" panose="020B0503020102020204" pitchFamily="34" charset="0"/>
            </a:rPr>
            <a:t>datos</a:t>
          </a:r>
          <a:endParaRPr lang="en-US" sz="1400" b="0" dirty="0">
            <a:latin typeface="Franklin Gothic Book" panose="020B0503020102020204" pitchFamily="34" charset="0"/>
          </a:endParaRPr>
        </a:p>
      </dgm:t>
    </dgm:pt>
    <dgm:pt modelId="{52F2D8CA-DE64-4D67-AF60-21BE2A40E8E1}" type="sibTrans" cxnId="{15528E0D-9696-4F14-BBC8-C52B043122A1}">
      <dgm:prSet/>
      <dgm:spPr/>
      <dgm:t>
        <a:bodyPr/>
        <a:lstStyle/>
        <a:p>
          <a:endParaRPr lang="en-US" sz="1800" b="0">
            <a:latin typeface="Franklin Gothic Book" panose="020B0503020102020204" pitchFamily="34" charset="0"/>
          </a:endParaRPr>
        </a:p>
      </dgm:t>
    </dgm:pt>
    <dgm:pt modelId="{F48233AD-4256-4A9A-BE34-951360481077}" type="parTrans" cxnId="{15528E0D-9696-4F14-BBC8-C52B043122A1}">
      <dgm:prSet/>
      <dgm:spPr/>
      <dgm:t>
        <a:bodyPr/>
        <a:lstStyle/>
        <a:p>
          <a:endParaRPr lang="en-US" sz="1800" b="0">
            <a:latin typeface="Franklin Gothic Book" panose="020B0503020102020204" pitchFamily="34" charset="0"/>
          </a:endParaRPr>
        </a:p>
      </dgm:t>
    </dgm:pt>
    <dgm:pt modelId="{1BB885C2-C868-4286-A2EA-F4F84CC69831}" type="pres">
      <dgm:prSet presAssocID="{F687295E-D58C-460D-B3BC-D566C667BEF6}" presName="rootnode" presStyleCnt="0">
        <dgm:presLayoutVars>
          <dgm:chMax/>
          <dgm:chPref/>
          <dgm:dir/>
          <dgm:animLvl val="lvl"/>
        </dgm:presLayoutVars>
      </dgm:prSet>
      <dgm:spPr/>
    </dgm:pt>
    <dgm:pt modelId="{0A1F1291-482F-4F43-B4B0-B04C421E61D6}" type="pres">
      <dgm:prSet presAssocID="{F8A74F96-A08C-49B0-B537-47FD070E2EFE}" presName="composite" presStyleCnt="0"/>
      <dgm:spPr/>
    </dgm:pt>
    <dgm:pt modelId="{647FC68B-4A9D-4B9A-A900-F5C222122BD0}" type="pres">
      <dgm:prSet presAssocID="{F8A74F96-A08C-49B0-B537-47FD070E2EFE}" presName="LShape" presStyleLbl="alignNode1" presStyleIdx="0" presStyleCnt="13"/>
      <dgm:spPr/>
    </dgm:pt>
    <dgm:pt modelId="{E5154064-A6A0-4BEA-A7CC-3BED0A453F13}" type="pres">
      <dgm:prSet presAssocID="{F8A74F96-A08C-49B0-B537-47FD070E2EFE}" presName="ParentText" presStyleLbl="revTx" presStyleIdx="0" presStyleCnt="7">
        <dgm:presLayoutVars>
          <dgm:chMax val="0"/>
          <dgm:chPref val="0"/>
          <dgm:bulletEnabled val="1"/>
        </dgm:presLayoutVars>
      </dgm:prSet>
      <dgm:spPr/>
    </dgm:pt>
    <dgm:pt modelId="{1B91B817-4342-4A1E-95C0-087C268299DC}" type="pres">
      <dgm:prSet presAssocID="{F8A74F96-A08C-49B0-B537-47FD070E2EFE}" presName="Triangle" presStyleLbl="alignNode1" presStyleIdx="1" presStyleCnt="13"/>
      <dgm:spPr/>
    </dgm:pt>
    <dgm:pt modelId="{099E9521-B772-476D-B37D-800882849433}" type="pres">
      <dgm:prSet presAssocID="{12B4A0DE-CBC4-4095-8273-2FD91C34AC96}" presName="sibTrans" presStyleCnt="0"/>
      <dgm:spPr/>
    </dgm:pt>
    <dgm:pt modelId="{A85FDB95-761A-4133-A51A-A70B3B5B9481}" type="pres">
      <dgm:prSet presAssocID="{12B4A0DE-CBC4-4095-8273-2FD91C34AC96}" presName="space" presStyleCnt="0"/>
      <dgm:spPr/>
    </dgm:pt>
    <dgm:pt modelId="{88F58034-4938-4708-8F6D-BEA71B3572E3}" type="pres">
      <dgm:prSet presAssocID="{A5D2E2C5-0AFD-421B-8623-C2320AC3AA2D}" presName="composite" presStyleCnt="0"/>
      <dgm:spPr/>
    </dgm:pt>
    <dgm:pt modelId="{B893A92D-966D-4852-9983-9DB02F1BCCD7}" type="pres">
      <dgm:prSet presAssocID="{A5D2E2C5-0AFD-421B-8623-C2320AC3AA2D}" presName="LShape" presStyleLbl="alignNode1" presStyleIdx="2" presStyleCnt="13"/>
      <dgm:spPr/>
    </dgm:pt>
    <dgm:pt modelId="{A3734637-0AC7-4189-A80E-AF70A336383D}" type="pres">
      <dgm:prSet presAssocID="{A5D2E2C5-0AFD-421B-8623-C2320AC3AA2D}" presName="ParentText" presStyleLbl="revTx" presStyleIdx="1" presStyleCnt="7">
        <dgm:presLayoutVars>
          <dgm:chMax val="0"/>
          <dgm:chPref val="0"/>
          <dgm:bulletEnabled val="1"/>
        </dgm:presLayoutVars>
      </dgm:prSet>
      <dgm:spPr/>
    </dgm:pt>
    <dgm:pt modelId="{63E701C0-9080-4412-A0FF-508EC649F38A}" type="pres">
      <dgm:prSet presAssocID="{A5D2E2C5-0AFD-421B-8623-C2320AC3AA2D}" presName="Triangle" presStyleLbl="alignNode1" presStyleIdx="3" presStyleCnt="13"/>
      <dgm:spPr/>
    </dgm:pt>
    <dgm:pt modelId="{A00586E3-116D-4DE3-90B1-6B5778759880}" type="pres">
      <dgm:prSet presAssocID="{52F2D8CA-DE64-4D67-AF60-21BE2A40E8E1}" presName="sibTrans" presStyleCnt="0"/>
      <dgm:spPr/>
    </dgm:pt>
    <dgm:pt modelId="{0C53DF44-1E53-4CC9-8350-8DA3D8A8C157}" type="pres">
      <dgm:prSet presAssocID="{52F2D8CA-DE64-4D67-AF60-21BE2A40E8E1}" presName="space" presStyleCnt="0"/>
      <dgm:spPr/>
    </dgm:pt>
    <dgm:pt modelId="{CE97A263-004C-4FAE-AA40-E92A1E5A3B7B}" type="pres">
      <dgm:prSet presAssocID="{DA07169D-ECAA-49E3-BDB4-04302AD70096}" presName="composite" presStyleCnt="0"/>
      <dgm:spPr/>
    </dgm:pt>
    <dgm:pt modelId="{2724A6DE-6726-46EE-84F0-8605FBB6B7BC}" type="pres">
      <dgm:prSet presAssocID="{DA07169D-ECAA-49E3-BDB4-04302AD70096}" presName="LShape" presStyleLbl="alignNode1" presStyleIdx="4" presStyleCnt="13"/>
      <dgm:spPr/>
    </dgm:pt>
    <dgm:pt modelId="{702899BD-0BEC-43A3-9CE2-BF0C50520841}" type="pres">
      <dgm:prSet presAssocID="{DA07169D-ECAA-49E3-BDB4-04302AD70096}" presName="ParentText" presStyleLbl="revTx" presStyleIdx="2" presStyleCnt="7">
        <dgm:presLayoutVars>
          <dgm:chMax val="0"/>
          <dgm:chPref val="0"/>
          <dgm:bulletEnabled val="1"/>
        </dgm:presLayoutVars>
      </dgm:prSet>
      <dgm:spPr/>
    </dgm:pt>
    <dgm:pt modelId="{7E369B1D-227A-4A13-AE6F-6463CF45F33B}" type="pres">
      <dgm:prSet presAssocID="{DA07169D-ECAA-49E3-BDB4-04302AD70096}" presName="Triangle" presStyleLbl="alignNode1" presStyleIdx="5" presStyleCnt="13"/>
      <dgm:spPr/>
    </dgm:pt>
    <dgm:pt modelId="{1FAFD9D8-81DC-4B81-99F3-1369F5606F8B}" type="pres">
      <dgm:prSet presAssocID="{CBD5F038-13C8-4DD8-9421-6AF5D1F64264}" presName="sibTrans" presStyleCnt="0"/>
      <dgm:spPr/>
    </dgm:pt>
    <dgm:pt modelId="{3237B5FA-53C1-45C8-8296-F5DE9EB701A9}" type="pres">
      <dgm:prSet presAssocID="{CBD5F038-13C8-4DD8-9421-6AF5D1F64264}" presName="space" presStyleCnt="0"/>
      <dgm:spPr/>
    </dgm:pt>
    <dgm:pt modelId="{D0F5C6E7-F584-47A9-A75A-D52FC818602A}" type="pres">
      <dgm:prSet presAssocID="{E9C398B7-95F0-4DC2-A306-2ED71A096307}" presName="composite" presStyleCnt="0"/>
      <dgm:spPr/>
    </dgm:pt>
    <dgm:pt modelId="{4FC80836-FABE-488D-A753-AB8644CC8E00}" type="pres">
      <dgm:prSet presAssocID="{E9C398B7-95F0-4DC2-A306-2ED71A096307}" presName="LShape" presStyleLbl="alignNode1" presStyleIdx="6" presStyleCnt="13"/>
      <dgm:spPr/>
    </dgm:pt>
    <dgm:pt modelId="{7558B19A-C989-4CA8-B6FD-B4412B8856A1}" type="pres">
      <dgm:prSet presAssocID="{E9C398B7-95F0-4DC2-A306-2ED71A096307}" presName="ParentText" presStyleLbl="revTx" presStyleIdx="3" presStyleCnt="7">
        <dgm:presLayoutVars>
          <dgm:chMax val="0"/>
          <dgm:chPref val="0"/>
          <dgm:bulletEnabled val="1"/>
        </dgm:presLayoutVars>
      </dgm:prSet>
      <dgm:spPr/>
    </dgm:pt>
    <dgm:pt modelId="{84187785-008E-4AD6-8020-4E9E969B7847}" type="pres">
      <dgm:prSet presAssocID="{E9C398B7-95F0-4DC2-A306-2ED71A096307}" presName="Triangle" presStyleLbl="alignNode1" presStyleIdx="7" presStyleCnt="13"/>
      <dgm:spPr/>
    </dgm:pt>
    <dgm:pt modelId="{FC88545A-5867-4100-B7D5-0FF1F0208DAF}" type="pres">
      <dgm:prSet presAssocID="{43BFEABC-F732-4FA2-AF35-8F3436BAEB4F}" presName="sibTrans" presStyleCnt="0"/>
      <dgm:spPr/>
    </dgm:pt>
    <dgm:pt modelId="{733849F7-46E5-41E2-AE6E-F79202C83E4C}" type="pres">
      <dgm:prSet presAssocID="{43BFEABC-F732-4FA2-AF35-8F3436BAEB4F}" presName="space" presStyleCnt="0"/>
      <dgm:spPr/>
    </dgm:pt>
    <dgm:pt modelId="{8760F1C3-BD12-4E0D-A25C-088FF1C20FCA}" type="pres">
      <dgm:prSet presAssocID="{8A616AFE-304A-4633-BFBD-A2CA7ED2B774}" presName="composite" presStyleCnt="0"/>
      <dgm:spPr/>
    </dgm:pt>
    <dgm:pt modelId="{C23920F4-5AED-488A-8E1C-012F910E37E0}" type="pres">
      <dgm:prSet presAssocID="{8A616AFE-304A-4633-BFBD-A2CA7ED2B774}" presName="LShape" presStyleLbl="alignNode1" presStyleIdx="8" presStyleCnt="13"/>
      <dgm:spPr/>
    </dgm:pt>
    <dgm:pt modelId="{806A1D01-ECD5-44CD-A292-B7EF022AC4FD}" type="pres">
      <dgm:prSet presAssocID="{8A616AFE-304A-4633-BFBD-A2CA7ED2B774}" presName="ParentText" presStyleLbl="revTx" presStyleIdx="4" presStyleCnt="7">
        <dgm:presLayoutVars>
          <dgm:chMax val="0"/>
          <dgm:chPref val="0"/>
          <dgm:bulletEnabled val="1"/>
        </dgm:presLayoutVars>
      </dgm:prSet>
      <dgm:spPr/>
    </dgm:pt>
    <dgm:pt modelId="{EEBBD09F-132C-45E3-A4D7-DAF44440C79A}" type="pres">
      <dgm:prSet presAssocID="{8A616AFE-304A-4633-BFBD-A2CA7ED2B774}" presName="Triangle" presStyleLbl="alignNode1" presStyleIdx="9" presStyleCnt="13"/>
      <dgm:spPr/>
    </dgm:pt>
    <dgm:pt modelId="{FC9B4923-4999-4EBE-8A05-A5EE07AF3A1C}" type="pres">
      <dgm:prSet presAssocID="{BB1EBF93-7F69-48C1-9A3E-B3924405C3A5}" presName="sibTrans" presStyleCnt="0"/>
      <dgm:spPr/>
    </dgm:pt>
    <dgm:pt modelId="{A0FD281C-7823-42B7-9DCF-538348046598}" type="pres">
      <dgm:prSet presAssocID="{BB1EBF93-7F69-48C1-9A3E-B3924405C3A5}" presName="space" presStyleCnt="0"/>
      <dgm:spPr/>
    </dgm:pt>
    <dgm:pt modelId="{643F47C0-BB3C-4E7A-9898-B45789BC5140}" type="pres">
      <dgm:prSet presAssocID="{7DBCBAE9-F058-497E-B59F-095DC69131EE}" presName="composite" presStyleCnt="0"/>
      <dgm:spPr/>
    </dgm:pt>
    <dgm:pt modelId="{225342D9-5513-4CB9-9334-8A2128E8415C}" type="pres">
      <dgm:prSet presAssocID="{7DBCBAE9-F058-497E-B59F-095DC69131EE}" presName="LShape" presStyleLbl="alignNode1" presStyleIdx="10" presStyleCnt="13"/>
      <dgm:spPr/>
    </dgm:pt>
    <dgm:pt modelId="{20B95359-8CA1-4041-899A-5530A2620891}" type="pres">
      <dgm:prSet presAssocID="{7DBCBAE9-F058-497E-B59F-095DC69131EE}" presName="ParentText" presStyleLbl="revTx" presStyleIdx="5" presStyleCnt="7">
        <dgm:presLayoutVars>
          <dgm:chMax val="0"/>
          <dgm:chPref val="0"/>
          <dgm:bulletEnabled val="1"/>
        </dgm:presLayoutVars>
      </dgm:prSet>
      <dgm:spPr/>
    </dgm:pt>
    <dgm:pt modelId="{D4A03F21-F456-41A1-A433-C812FB44BCD5}" type="pres">
      <dgm:prSet presAssocID="{7DBCBAE9-F058-497E-B59F-095DC69131EE}" presName="Triangle" presStyleLbl="alignNode1" presStyleIdx="11" presStyleCnt="13"/>
      <dgm:spPr/>
    </dgm:pt>
    <dgm:pt modelId="{82D43DA6-4308-4E8B-BF12-058F12AD3458}" type="pres">
      <dgm:prSet presAssocID="{206A4A59-7CC3-4D32-91F8-46B0CC5B41EB}" presName="sibTrans" presStyleCnt="0"/>
      <dgm:spPr/>
    </dgm:pt>
    <dgm:pt modelId="{31B1843E-98EC-452C-A3C3-732621248ACB}" type="pres">
      <dgm:prSet presAssocID="{206A4A59-7CC3-4D32-91F8-46B0CC5B41EB}" presName="space" presStyleCnt="0"/>
      <dgm:spPr/>
    </dgm:pt>
    <dgm:pt modelId="{6B30BDC1-632E-4CCB-AA8E-29DFFAD5467D}" type="pres">
      <dgm:prSet presAssocID="{27B804F3-45F1-4E32-97BF-5ACD65CED996}" presName="composite" presStyleCnt="0"/>
      <dgm:spPr/>
    </dgm:pt>
    <dgm:pt modelId="{9A871DEA-4CDD-433D-B94E-A34939AD2249}" type="pres">
      <dgm:prSet presAssocID="{27B804F3-45F1-4E32-97BF-5ACD65CED996}" presName="LShape" presStyleLbl="alignNode1" presStyleIdx="12" presStyleCnt="13"/>
      <dgm:spPr/>
    </dgm:pt>
    <dgm:pt modelId="{1B388623-1B6C-4E22-8557-F369968E0E82}" type="pres">
      <dgm:prSet presAssocID="{27B804F3-45F1-4E32-97BF-5ACD65CED996}" presName="ParentText" presStyleLbl="revTx" presStyleIdx="6" presStyleCnt="7">
        <dgm:presLayoutVars>
          <dgm:chMax val="0"/>
          <dgm:chPref val="0"/>
          <dgm:bulletEnabled val="1"/>
        </dgm:presLayoutVars>
      </dgm:prSet>
      <dgm:spPr/>
    </dgm:pt>
  </dgm:ptLst>
  <dgm:cxnLst>
    <dgm:cxn modelId="{69FA7208-A345-4934-9961-50E22C07C23F}" type="presOf" srcId="{27B804F3-45F1-4E32-97BF-5ACD65CED996}" destId="{1B388623-1B6C-4E22-8557-F369968E0E82}" srcOrd="0" destOrd="0" presId="urn:microsoft.com/office/officeart/2009/3/layout/StepUpProcess"/>
    <dgm:cxn modelId="{15528E0D-9696-4F14-BBC8-C52B043122A1}" srcId="{F687295E-D58C-460D-B3BC-D566C667BEF6}" destId="{A5D2E2C5-0AFD-421B-8623-C2320AC3AA2D}" srcOrd="1" destOrd="0" parTransId="{F48233AD-4256-4A9A-BE34-951360481077}" sibTransId="{52F2D8CA-DE64-4D67-AF60-21BE2A40E8E1}"/>
    <dgm:cxn modelId="{69AC295C-E3F1-4396-AF75-A77A3A883C10}" type="presOf" srcId="{DA07169D-ECAA-49E3-BDB4-04302AD70096}" destId="{702899BD-0BEC-43A3-9CE2-BF0C50520841}" srcOrd="0" destOrd="0" presId="urn:microsoft.com/office/officeart/2009/3/layout/StepUpProcess"/>
    <dgm:cxn modelId="{80F80A61-EA8B-4558-BBAF-DB0C57F2E37B}" srcId="{F687295E-D58C-460D-B3BC-D566C667BEF6}" destId="{7DBCBAE9-F058-497E-B59F-095DC69131EE}" srcOrd="5" destOrd="0" parTransId="{68D757AA-B6E7-4F62-9254-19FCA84615D5}" sibTransId="{206A4A59-7CC3-4D32-91F8-46B0CC5B41EB}"/>
    <dgm:cxn modelId="{8837DE63-7768-4BBD-B422-24F64E96CAFF}" type="presOf" srcId="{F8A74F96-A08C-49B0-B537-47FD070E2EFE}" destId="{E5154064-A6A0-4BEA-A7CC-3BED0A453F13}" srcOrd="0" destOrd="0" presId="urn:microsoft.com/office/officeart/2009/3/layout/StepUpProcess"/>
    <dgm:cxn modelId="{D3F3026B-EC54-4F28-B0D9-99C2B124C726}" type="presOf" srcId="{F687295E-D58C-460D-B3BC-D566C667BEF6}" destId="{1BB885C2-C868-4286-A2EA-F4F84CC69831}" srcOrd="0" destOrd="0" presId="urn:microsoft.com/office/officeart/2009/3/layout/StepUpProcess"/>
    <dgm:cxn modelId="{56D48571-0896-4B94-898D-D5477E97FA15}" type="presOf" srcId="{E9C398B7-95F0-4DC2-A306-2ED71A096307}" destId="{7558B19A-C989-4CA8-B6FD-B4412B8856A1}" srcOrd="0" destOrd="0" presId="urn:microsoft.com/office/officeart/2009/3/layout/StepUpProcess"/>
    <dgm:cxn modelId="{2F98D179-37A5-4307-A10B-4CD8AA9C7454}" type="presOf" srcId="{7DBCBAE9-F058-497E-B59F-095DC69131EE}" destId="{20B95359-8CA1-4041-899A-5530A2620891}" srcOrd="0" destOrd="0" presId="urn:microsoft.com/office/officeart/2009/3/layout/StepUpProcess"/>
    <dgm:cxn modelId="{F80C5A94-52E8-4EF9-9640-6CD74E65AE74}" srcId="{F687295E-D58C-460D-B3BC-D566C667BEF6}" destId="{DA07169D-ECAA-49E3-BDB4-04302AD70096}" srcOrd="2" destOrd="0" parTransId="{5AB0018F-CC22-49A0-80CC-04576EBB0EF3}" sibTransId="{CBD5F038-13C8-4DD8-9421-6AF5D1F64264}"/>
    <dgm:cxn modelId="{E57CCCA6-D1BD-406C-BA85-896223C611AB}" type="presOf" srcId="{8A616AFE-304A-4633-BFBD-A2CA7ED2B774}" destId="{806A1D01-ECD5-44CD-A292-B7EF022AC4FD}" srcOrd="0" destOrd="0" presId="urn:microsoft.com/office/officeart/2009/3/layout/StepUpProcess"/>
    <dgm:cxn modelId="{68854CB7-8337-42FB-94E6-0F9A6069BBC3}" type="presOf" srcId="{A5D2E2C5-0AFD-421B-8623-C2320AC3AA2D}" destId="{A3734637-0AC7-4189-A80E-AF70A336383D}" srcOrd="0" destOrd="0" presId="urn:microsoft.com/office/officeart/2009/3/layout/StepUpProcess"/>
    <dgm:cxn modelId="{79EA23C6-7856-4EA3-AA8D-586AC48B03C7}" srcId="{F687295E-D58C-460D-B3BC-D566C667BEF6}" destId="{8A616AFE-304A-4633-BFBD-A2CA7ED2B774}" srcOrd="4" destOrd="0" parTransId="{FA466A97-EAB2-45F1-949B-5F1FA2E0D784}" sibTransId="{BB1EBF93-7F69-48C1-9A3E-B3924405C3A5}"/>
    <dgm:cxn modelId="{BC74F2E9-FE1C-4CED-ADBB-60CC4AFCE278}" srcId="{F687295E-D58C-460D-B3BC-D566C667BEF6}" destId="{27B804F3-45F1-4E32-97BF-5ACD65CED996}" srcOrd="6" destOrd="0" parTransId="{43CC2186-02DD-42CB-B92C-4247C5725CA7}" sibTransId="{D4C359D4-DF26-4C4E-AA71-9C6142471D4B}"/>
    <dgm:cxn modelId="{8511ABF6-5F92-4585-ABFF-CBC5C4518671}" srcId="{F687295E-D58C-460D-B3BC-D566C667BEF6}" destId="{F8A74F96-A08C-49B0-B537-47FD070E2EFE}" srcOrd="0" destOrd="0" parTransId="{698A2761-EC6B-457E-9A68-7DB3F558DF66}" sibTransId="{12B4A0DE-CBC4-4095-8273-2FD91C34AC96}"/>
    <dgm:cxn modelId="{026B3AFE-BCDE-4293-8C10-18A5B366B8D6}" srcId="{F687295E-D58C-460D-B3BC-D566C667BEF6}" destId="{E9C398B7-95F0-4DC2-A306-2ED71A096307}" srcOrd="3" destOrd="0" parTransId="{B2227577-BF51-4BDF-B67F-7032C0D735E1}" sibTransId="{43BFEABC-F732-4FA2-AF35-8F3436BAEB4F}"/>
    <dgm:cxn modelId="{CBFE1B77-090E-4EEE-B643-78D66893BF0A}" type="presParOf" srcId="{1BB885C2-C868-4286-A2EA-F4F84CC69831}" destId="{0A1F1291-482F-4F43-B4B0-B04C421E61D6}" srcOrd="0" destOrd="0" presId="urn:microsoft.com/office/officeart/2009/3/layout/StepUpProcess"/>
    <dgm:cxn modelId="{DC2174A7-CEB5-4C28-AD06-4CEF0BE6252D}" type="presParOf" srcId="{0A1F1291-482F-4F43-B4B0-B04C421E61D6}" destId="{647FC68B-4A9D-4B9A-A900-F5C222122BD0}" srcOrd="0" destOrd="0" presId="urn:microsoft.com/office/officeart/2009/3/layout/StepUpProcess"/>
    <dgm:cxn modelId="{8499828C-46AA-4F8E-A81A-EB3B5975B89F}" type="presParOf" srcId="{0A1F1291-482F-4F43-B4B0-B04C421E61D6}" destId="{E5154064-A6A0-4BEA-A7CC-3BED0A453F13}" srcOrd="1" destOrd="0" presId="urn:microsoft.com/office/officeart/2009/3/layout/StepUpProcess"/>
    <dgm:cxn modelId="{F49CD8B0-08CD-4EFD-9D6F-8BC2E14A17F6}" type="presParOf" srcId="{0A1F1291-482F-4F43-B4B0-B04C421E61D6}" destId="{1B91B817-4342-4A1E-95C0-087C268299DC}" srcOrd="2" destOrd="0" presId="urn:microsoft.com/office/officeart/2009/3/layout/StepUpProcess"/>
    <dgm:cxn modelId="{BB202AE4-0B33-4597-AF13-0A26AF7BBE59}" type="presParOf" srcId="{1BB885C2-C868-4286-A2EA-F4F84CC69831}" destId="{099E9521-B772-476D-B37D-800882849433}" srcOrd="1" destOrd="0" presId="urn:microsoft.com/office/officeart/2009/3/layout/StepUpProcess"/>
    <dgm:cxn modelId="{C1A2CC6B-F752-4437-B506-80AEA122D26E}" type="presParOf" srcId="{099E9521-B772-476D-B37D-800882849433}" destId="{A85FDB95-761A-4133-A51A-A70B3B5B9481}" srcOrd="0" destOrd="0" presId="urn:microsoft.com/office/officeart/2009/3/layout/StepUpProcess"/>
    <dgm:cxn modelId="{008A29EC-C91D-4FE9-90E2-87708C8708EF}" type="presParOf" srcId="{1BB885C2-C868-4286-A2EA-F4F84CC69831}" destId="{88F58034-4938-4708-8F6D-BEA71B3572E3}" srcOrd="2" destOrd="0" presId="urn:microsoft.com/office/officeart/2009/3/layout/StepUpProcess"/>
    <dgm:cxn modelId="{7D7E62EA-2901-469F-BE4D-27A12EB3A112}" type="presParOf" srcId="{88F58034-4938-4708-8F6D-BEA71B3572E3}" destId="{B893A92D-966D-4852-9983-9DB02F1BCCD7}" srcOrd="0" destOrd="0" presId="urn:microsoft.com/office/officeart/2009/3/layout/StepUpProcess"/>
    <dgm:cxn modelId="{7A7E5FAF-7151-4952-A5F8-7B5E34514EF6}" type="presParOf" srcId="{88F58034-4938-4708-8F6D-BEA71B3572E3}" destId="{A3734637-0AC7-4189-A80E-AF70A336383D}" srcOrd="1" destOrd="0" presId="urn:microsoft.com/office/officeart/2009/3/layout/StepUpProcess"/>
    <dgm:cxn modelId="{098672EF-E801-498C-A1F4-C4C3E8933011}" type="presParOf" srcId="{88F58034-4938-4708-8F6D-BEA71B3572E3}" destId="{63E701C0-9080-4412-A0FF-508EC649F38A}" srcOrd="2" destOrd="0" presId="urn:microsoft.com/office/officeart/2009/3/layout/StepUpProcess"/>
    <dgm:cxn modelId="{1D39FFA2-D3A7-4BFD-A00E-242F49B56702}" type="presParOf" srcId="{1BB885C2-C868-4286-A2EA-F4F84CC69831}" destId="{A00586E3-116D-4DE3-90B1-6B5778759880}" srcOrd="3" destOrd="0" presId="urn:microsoft.com/office/officeart/2009/3/layout/StepUpProcess"/>
    <dgm:cxn modelId="{1519A91C-D420-4F32-ADEE-06AB94E50D9F}" type="presParOf" srcId="{A00586E3-116D-4DE3-90B1-6B5778759880}" destId="{0C53DF44-1E53-4CC9-8350-8DA3D8A8C157}" srcOrd="0" destOrd="0" presId="urn:microsoft.com/office/officeart/2009/3/layout/StepUpProcess"/>
    <dgm:cxn modelId="{EFAA8144-6941-489E-AF55-2D73527D3001}" type="presParOf" srcId="{1BB885C2-C868-4286-A2EA-F4F84CC69831}" destId="{CE97A263-004C-4FAE-AA40-E92A1E5A3B7B}" srcOrd="4" destOrd="0" presId="urn:microsoft.com/office/officeart/2009/3/layout/StepUpProcess"/>
    <dgm:cxn modelId="{3BCB6AD0-0607-4EC8-9A68-20B05324B971}" type="presParOf" srcId="{CE97A263-004C-4FAE-AA40-E92A1E5A3B7B}" destId="{2724A6DE-6726-46EE-84F0-8605FBB6B7BC}" srcOrd="0" destOrd="0" presId="urn:microsoft.com/office/officeart/2009/3/layout/StepUpProcess"/>
    <dgm:cxn modelId="{1E1C13D7-6C43-4309-B109-86DA4AA75291}" type="presParOf" srcId="{CE97A263-004C-4FAE-AA40-E92A1E5A3B7B}" destId="{702899BD-0BEC-43A3-9CE2-BF0C50520841}" srcOrd="1" destOrd="0" presId="urn:microsoft.com/office/officeart/2009/3/layout/StepUpProcess"/>
    <dgm:cxn modelId="{D8D75E75-7EEE-4B59-BBD4-A0DEF6C81EB8}" type="presParOf" srcId="{CE97A263-004C-4FAE-AA40-E92A1E5A3B7B}" destId="{7E369B1D-227A-4A13-AE6F-6463CF45F33B}" srcOrd="2" destOrd="0" presId="urn:microsoft.com/office/officeart/2009/3/layout/StepUpProcess"/>
    <dgm:cxn modelId="{BF8685CE-0DD5-4684-91A7-4CF951103777}" type="presParOf" srcId="{1BB885C2-C868-4286-A2EA-F4F84CC69831}" destId="{1FAFD9D8-81DC-4B81-99F3-1369F5606F8B}" srcOrd="5" destOrd="0" presId="urn:microsoft.com/office/officeart/2009/3/layout/StepUpProcess"/>
    <dgm:cxn modelId="{DC932CDB-2110-47B7-970A-E44B48580182}" type="presParOf" srcId="{1FAFD9D8-81DC-4B81-99F3-1369F5606F8B}" destId="{3237B5FA-53C1-45C8-8296-F5DE9EB701A9}" srcOrd="0" destOrd="0" presId="urn:microsoft.com/office/officeart/2009/3/layout/StepUpProcess"/>
    <dgm:cxn modelId="{D24B454D-9FBB-43E9-8653-2D944570E90C}" type="presParOf" srcId="{1BB885C2-C868-4286-A2EA-F4F84CC69831}" destId="{D0F5C6E7-F584-47A9-A75A-D52FC818602A}" srcOrd="6" destOrd="0" presId="urn:microsoft.com/office/officeart/2009/3/layout/StepUpProcess"/>
    <dgm:cxn modelId="{A9941DE4-9E44-44CD-BF8E-209AD07B402B}" type="presParOf" srcId="{D0F5C6E7-F584-47A9-A75A-D52FC818602A}" destId="{4FC80836-FABE-488D-A753-AB8644CC8E00}" srcOrd="0" destOrd="0" presId="urn:microsoft.com/office/officeart/2009/3/layout/StepUpProcess"/>
    <dgm:cxn modelId="{BA127990-76B6-4715-B5A2-EAAA5003A3AD}" type="presParOf" srcId="{D0F5C6E7-F584-47A9-A75A-D52FC818602A}" destId="{7558B19A-C989-4CA8-B6FD-B4412B8856A1}" srcOrd="1" destOrd="0" presId="urn:microsoft.com/office/officeart/2009/3/layout/StepUpProcess"/>
    <dgm:cxn modelId="{06925434-670E-4B6F-95A9-869D998B409E}" type="presParOf" srcId="{D0F5C6E7-F584-47A9-A75A-D52FC818602A}" destId="{84187785-008E-4AD6-8020-4E9E969B7847}" srcOrd="2" destOrd="0" presId="urn:microsoft.com/office/officeart/2009/3/layout/StepUpProcess"/>
    <dgm:cxn modelId="{20995BEE-55F3-4F5F-921D-F4236AD3A3AF}" type="presParOf" srcId="{1BB885C2-C868-4286-A2EA-F4F84CC69831}" destId="{FC88545A-5867-4100-B7D5-0FF1F0208DAF}" srcOrd="7" destOrd="0" presId="urn:microsoft.com/office/officeart/2009/3/layout/StepUpProcess"/>
    <dgm:cxn modelId="{812C6C3B-096C-4EEC-990E-A9638AA0C37C}" type="presParOf" srcId="{FC88545A-5867-4100-B7D5-0FF1F0208DAF}" destId="{733849F7-46E5-41E2-AE6E-F79202C83E4C}" srcOrd="0" destOrd="0" presId="urn:microsoft.com/office/officeart/2009/3/layout/StepUpProcess"/>
    <dgm:cxn modelId="{B4C0E695-3617-4777-9FE8-8B618F72E6E1}" type="presParOf" srcId="{1BB885C2-C868-4286-A2EA-F4F84CC69831}" destId="{8760F1C3-BD12-4E0D-A25C-088FF1C20FCA}" srcOrd="8" destOrd="0" presId="urn:microsoft.com/office/officeart/2009/3/layout/StepUpProcess"/>
    <dgm:cxn modelId="{C1AE7493-A550-4A3A-BD29-98B21140B33E}" type="presParOf" srcId="{8760F1C3-BD12-4E0D-A25C-088FF1C20FCA}" destId="{C23920F4-5AED-488A-8E1C-012F910E37E0}" srcOrd="0" destOrd="0" presId="urn:microsoft.com/office/officeart/2009/3/layout/StepUpProcess"/>
    <dgm:cxn modelId="{380FB67E-7455-403C-8C93-BFD680C54D6E}" type="presParOf" srcId="{8760F1C3-BD12-4E0D-A25C-088FF1C20FCA}" destId="{806A1D01-ECD5-44CD-A292-B7EF022AC4FD}" srcOrd="1" destOrd="0" presId="urn:microsoft.com/office/officeart/2009/3/layout/StepUpProcess"/>
    <dgm:cxn modelId="{2DDB4CB3-009B-4060-9D64-7C8926562C8C}" type="presParOf" srcId="{8760F1C3-BD12-4E0D-A25C-088FF1C20FCA}" destId="{EEBBD09F-132C-45E3-A4D7-DAF44440C79A}" srcOrd="2" destOrd="0" presId="urn:microsoft.com/office/officeart/2009/3/layout/StepUpProcess"/>
    <dgm:cxn modelId="{EF5F7619-8E1B-42EC-92F3-8961229397B7}" type="presParOf" srcId="{1BB885C2-C868-4286-A2EA-F4F84CC69831}" destId="{FC9B4923-4999-4EBE-8A05-A5EE07AF3A1C}" srcOrd="9" destOrd="0" presId="urn:microsoft.com/office/officeart/2009/3/layout/StepUpProcess"/>
    <dgm:cxn modelId="{1C5E6144-E84B-46AF-ABC9-E77D0A3AFC1E}" type="presParOf" srcId="{FC9B4923-4999-4EBE-8A05-A5EE07AF3A1C}" destId="{A0FD281C-7823-42B7-9DCF-538348046598}" srcOrd="0" destOrd="0" presId="urn:microsoft.com/office/officeart/2009/3/layout/StepUpProcess"/>
    <dgm:cxn modelId="{322C3D34-DBF8-443F-94FB-36E4F01D5B16}" type="presParOf" srcId="{1BB885C2-C868-4286-A2EA-F4F84CC69831}" destId="{643F47C0-BB3C-4E7A-9898-B45789BC5140}" srcOrd="10" destOrd="0" presId="urn:microsoft.com/office/officeart/2009/3/layout/StepUpProcess"/>
    <dgm:cxn modelId="{14480B4C-304F-4988-868D-E4F23059D20B}" type="presParOf" srcId="{643F47C0-BB3C-4E7A-9898-B45789BC5140}" destId="{225342D9-5513-4CB9-9334-8A2128E8415C}" srcOrd="0" destOrd="0" presId="urn:microsoft.com/office/officeart/2009/3/layout/StepUpProcess"/>
    <dgm:cxn modelId="{9266DEF6-2F9E-4043-8A97-62E1C8F3165D}" type="presParOf" srcId="{643F47C0-BB3C-4E7A-9898-B45789BC5140}" destId="{20B95359-8CA1-4041-899A-5530A2620891}" srcOrd="1" destOrd="0" presId="urn:microsoft.com/office/officeart/2009/3/layout/StepUpProcess"/>
    <dgm:cxn modelId="{0A5F9F90-C0E4-4F54-B762-BD76D5D4BCE0}" type="presParOf" srcId="{643F47C0-BB3C-4E7A-9898-B45789BC5140}" destId="{D4A03F21-F456-41A1-A433-C812FB44BCD5}" srcOrd="2" destOrd="0" presId="urn:microsoft.com/office/officeart/2009/3/layout/StepUpProcess"/>
    <dgm:cxn modelId="{8211A8B8-5C69-436B-B0A2-D1EA8AFFD588}" type="presParOf" srcId="{1BB885C2-C868-4286-A2EA-F4F84CC69831}" destId="{82D43DA6-4308-4E8B-BF12-058F12AD3458}" srcOrd="11" destOrd="0" presId="urn:microsoft.com/office/officeart/2009/3/layout/StepUpProcess"/>
    <dgm:cxn modelId="{3E2215F3-B3A3-4094-BC23-2B492ED4EC97}" type="presParOf" srcId="{82D43DA6-4308-4E8B-BF12-058F12AD3458}" destId="{31B1843E-98EC-452C-A3C3-732621248ACB}" srcOrd="0" destOrd="0" presId="urn:microsoft.com/office/officeart/2009/3/layout/StepUpProcess"/>
    <dgm:cxn modelId="{1042E2B9-4BB1-468B-900D-5E08CD73BFDC}" type="presParOf" srcId="{1BB885C2-C868-4286-A2EA-F4F84CC69831}" destId="{6B30BDC1-632E-4CCB-AA8E-29DFFAD5467D}" srcOrd="12" destOrd="0" presId="urn:microsoft.com/office/officeart/2009/3/layout/StepUpProcess"/>
    <dgm:cxn modelId="{33BC802F-3E66-4DC3-A44F-EBBB3999F4DB}" type="presParOf" srcId="{6B30BDC1-632E-4CCB-AA8E-29DFFAD5467D}" destId="{9A871DEA-4CDD-433D-B94E-A34939AD2249}" srcOrd="0" destOrd="0" presId="urn:microsoft.com/office/officeart/2009/3/layout/StepUpProcess"/>
    <dgm:cxn modelId="{6BA17CA5-7E26-4A51-A886-33373E8707FF}" type="presParOf" srcId="{6B30BDC1-632E-4CCB-AA8E-29DFFAD5467D}" destId="{1B388623-1B6C-4E22-8557-F369968E0E8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FC68B-4A9D-4B9A-A900-F5C222122BD0}">
      <dsp:nvSpPr>
        <dsp:cNvPr id="0" name=""/>
        <dsp:cNvSpPr/>
      </dsp:nvSpPr>
      <dsp:spPr>
        <a:xfrm rot="5400000">
          <a:off x="293617" y="4118257"/>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154064-A6A0-4BEA-A7CC-3BED0A453F13}">
      <dsp:nvSpPr>
        <dsp:cNvPr id="0" name=""/>
        <dsp:cNvSpPr/>
      </dsp:nvSpPr>
      <dsp:spPr>
        <a:xfrm>
          <a:off x="147926" y="4552184"/>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latin typeface="Franklin Gothic Book" panose="020B0503020102020204" pitchFamily="34" charset="0"/>
            </a:rPr>
            <a:t>Fundamentos</a:t>
          </a:r>
        </a:p>
      </dsp:txBody>
      <dsp:txXfrm>
        <a:off x="147926" y="4552184"/>
        <a:ext cx="1311151" cy="1149300"/>
      </dsp:txXfrm>
    </dsp:sp>
    <dsp:sp modelId="{1B91B817-4342-4A1E-95C0-087C268299DC}">
      <dsp:nvSpPr>
        <dsp:cNvPr id="0" name=""/>
        <dsp:cNvSpPr/>
      </dsp:nvSpPr>
      <dsp:spPr>
        <a:xfrm>
          <a:off x="1211690" y="4011337"/>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3A92D-966D-4852-9983-9DB02F1BCCD7}">
      <dsp:nvSpPr>
        <dsp:cNvPr id="0" name=""/>
        <dsp:cNvSpPr/>
      </dsp:nvSpPr>
      <dsp:spPr>
        <a:xfrm rot="5400000">
          <a:off x="1898722" y="3721073"/>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734637-0AC7-4189-A80E-AF70A336383D}">
      <dsp:nvSpPr>
        <dsp:cNvPr id="0" name=""/>
        <dsp:cNvSpPr/>
      </dsp:nvSpPr>
      <dsp:spPr>
        <a:xfrm>
          <a:off x="1753031" y="4155000"/>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latin typeface="Franklin Gothic Book" panose="020B0503020102020204" pitchFamily="34" charset="0"/>
            </a:rPr>
            <a:t>Variables y Tipo de </a:t>
          </a:r>
          <a:r>
            <a:rPr lang="en-US" sz="1600" b="0" kern="1200" dirty="0" err="1">
              <a:latin typeface="Franklin Gothic Book" panose="020B0503020102020204" pitchFamily="34" charset="0"/>
            </a:rPr>
            <a:t>datos</a:t>
          </a:r>
          <a:endParaRPr lang="en-US" sz="1600" b="0" kern="1200" dirty="0">
            <a:latin typeface="Franklin Gothic Book" panose="020B0503020102020204" pitchFamily="34" charset="0"/>
          </a:endParaRPr>
        </a:p>
      </dsp:txBody>
      <dsp:txXfrm>
        <a:off x="1753031" y="4155000"/>
        <a:ext cx="1311151" cy="1149300"/>
      </dsp:txXfrm>
    </dsp:sp>
    <dsp:sp modelId="{63E701C0-9080-4412-A0FF-508EC649F38A}">
      <dsp:nvSpPr>
        <dsp:cNvPr id="0" name=""/>
        <dsp:cNvSpPr/>
      </dsp:nvSpPr>
      <dsp:spPr>
        <a:xfrm>
          <a:off x="2816795" y="3614152"/>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4A6DE-6726-46EE-84F0-8605FBB6B7BC}">
      <dsp:nvSpPr>
        <dsp:cNvPr id="0" name=""/>
        <dsp:cNvSpPr/>
      </dsp:nvSpPr>
      <dsp:spPr>
        <a:xfrm rot="5400000">
          <a:off x="3503827" y="3323888"/>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2899BD-0BEC-43A3-9CE2-BF0C50520841}">
      <dsp:nvSpPr>
        <dsp:cNvPr id="0" name=""/>
        <dsp:cNvSpPr/>
      </dsp:nvSpPr>
      <dsp:spPr>
        <a:xfrm>
          <a:off x="3358136" y="3757815"/>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Operadores</a:t>
          </a:r>
          <a:endParaRPr lang="en-US" sz="1600" b="0" kern="1200" dirty="0">
            <a:latin typeface="Franklin Gothic Book" panose="020B0503020102020204" pitchFamily="34" charset="0"/>
          </a:endParaRPr>
        </a:p>
      </dsp:txBody>
      <dsp:txXfrm>
        <a:off x="3358136" y="3757815"/>
        <a:ext cx="1311151" cy="1149300"/>
      </dsp:txXfrm>
    </dsp:sp>
    <dsp:sp modelId="{7E369B1D-227A-4A13-AE6F-6463CF45F33B}">
      <dsp:nvSpPr>
        <dsp:cNvPr id="0" name=""/>
        <dsp:cNvSpPr/>
      </dsp:nvSpPr>
      <dsp:spPr>
        <a:xfrm>
          <a:off x="4421900" y="3216967"/>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C80836-FABE-488D-A753-AB8644CC8E00}">
      <dsp:nvSpPr>
        <dsp:cNvPr id="0" name=""/>
        <dsp:cNvSpPr/>
      </dsp:nvSpPr>
      <dsp:spPr>
        <a:xfrm rot="5400000">
          <a:off x="5108932" y="2926703"/>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58B19A-C989-4CA8-B6FD-B4412B8856A1}">
      <dsp:nvSpPr>
        <dsp:cNvPr id="0" name=""/>
        <dsp:cNvSpPr/>
      </dsp:nvSpPr>
      <dsp:spPr>
        <a:xfrm>
          <a:off x="4963241" y="3360630"/>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Estructuras</a:t>
          </a:r>
          <a:r>
            <a:rPr lang="en-US" sz="1600" b="0" kern="1200" dirty="0">
              <a:latin typeface="Franklin Gothic Book" panose="020B0503020102020204" pitchFamily="34" charset="0"/>
            </a:rPr>
            <a:t> de control</a:t>
          </a:r>
        </a:p>
      </dsp:txBody>
      <dsp:txXfrm>
        <a:off x="4963241" y="3360630"/>
        <a:ext cx="1311151" cy="1149300"/>
      </dsp:txXfrm>
    </dsp:sp>
    <dsp:sp modelId="{84187785-008E-4AD6-8020-4E9E969B7847}">
      <dsp:nvSpPr>
        <dsp:cNvPr id="0" name=""/>
        <dsp:cNvSpPr/>
      </dsp:nvSpPr>
      <dsp:spPr>
        <a:xfrm>
          <a:off x="6027005" y="2819782"/>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3920F4-5AED-488A-8E1C-012F910E37E0}">
      <dsp:nvSpPr>
        <dsp:cNvPr id="0" name=""/>
        <dsp:cNvSpPr/>
      </dsp:nvSpPr>
      <dsp:spPr>
        <a:xfrm rot="5400000">
          <a:off x="6714037" y="2529518"/>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6A1D01-ECD5-44CD-A292-B7EF022AC4FD}">
      <dsp:nvSpPr>
        <dsp:cNvPr id="0" name=""/>
        <dsp:cNvSpPr/>
      </dsp:nvSpPr>
      <dsp:spPr>
        <a:xfrm>
          <a:off x="6568346" y="2963445"/>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Clases</a:t>
          </a:r>
          <a:r>
            <a:rPr lang="en-US" sz="1600" b="0" kern="1200" dirty="0">
              <a:latin typeface="Franklin Gothic Book" panose="020B0503020102020204" pitchFamily="34" charset="0"/>
            </a:rPr>
            <a:t> y </a:t>
          </a:r>
          <a:r>
            <a:rPr lang="en-US" sz="1600" b="0" kern="1200" dirty="0" err="1">
              <a:latin typeface="Franklin Gothic Book" panose="020B0503020102020204" pitchFamily="34" charset="0"/>
            </a:rPr>
            <a:t>Métodos</a:t>
          </a:r>
          <a:endParaRPr lang="en-US" sz="1600" b="0" kern="1200" dirty="0">
            <a:latin typeface="Franklin Gothic Book" panose="020B0503020102020204" pitchFamily="34" charset="0"/>
          </a:endParaRPr>
        </a:p>
      </dsp:txBody>
      <dsp:txXfrm>
        <a:off x="6568346" y="2963445"/>
        <a:ext cx="1311151" cy="1149300"/>
      </dsp:txXfrm>
    </dsp:sp>
    <dsp:sp modelId="{EEBBD09F-132C-45E3-A4D7-DAF44440C79A}">
      <dsp:nvSpPr>
        <dsp:cNvPr id="0" name=""/>
        <dsp:cNvSpPr/>
      </dsp:nvSpPr>
      <dsp:spPr>
        <a:xfrm>
          <a:off x="7632110" y="2422598"/>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5342D9-5513-4CB9-9334-8A2128E8415C}">
      <dsp:nvSpPr>
        <dsp:cNvPr id="0" name=""/>
        <dsp:cNvSpPr/>
      </dsp:nvSpPr>
      <dsp:spPr>
        <a:xfrm rot="5400000">
          <a:off x="8319142" y="2132333"/>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B95359-8CA1-4041-899A-5530A2620891}">
      <dsp:nvSpPr>
        <dsp:cNvPr id="0" name=""/>
        <dsp:cNvSpPr/>
      </dsp:nvSpPr>
      <dsp:spPr>
        <a:xfrm>
          <a:off x="8173451" y="2566260"/>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latin typeface="Franklin Gothic Book" panose="020B0503020102020204" pitchFamily="34" charset="0"/>
            </a:rPr>
            <a:t>POO</a:t>
          </a:r>
        </a:p>
      </dsp:txBody>
      <dsp:txXfrm>
        <a:off x="8173451" y="2566260"/>
        <a:ext cx="1311151" cy="1149300"/>
      </dsp:txXfrm>
    </dsp:sp>
    <dsp:sp modelId="{D4A03F21-F456-41A1-A433-C812FB44BCD5}">
      <dsp:nvSpPr>
        <dsp:cNvPr id="0" name=""/>
        <dsp:cNvSpPr/>
      </dsp:nvSpPr>
      <dsp:spPr>
        <a:xfrm>
          <a:off x="9237215" y="2025413"/>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871DEA-4CDD-433D-B94E-A34939AD2249}">
      <dsp:nvSpPr>
        <dsp:cNvPr id="0" name=""/>
        <dsp:cNvSpPr/>
      </dsp:nvSpPr>
      <dsp:spPr>
        <a:xfrm rot="5400000">
          <a:off x="9924247" y="1735148"/>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388623-1B6C-4E22-8557-F369968E0E82}">
      <dsp:nvSpPr>
        <dsp:cNvPr id="0" name=""/>
        <dsp:cNvSpPr/>
      </dsp:nvSpPr>
      <dsp:spPr>
        <a:xfrm>
          <a:off x="9778556" y="2169075"/>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Excepciones</a:t>
          </a:r>
          <a:endParaRPr lang="en-US" sz="1600" b="0" kern="1200" dirty="0">
            <a:latin typeface="Franklin Gothic Book" panose="020B0503020102020204" pitchFamily="34" charset="0"/>
          </a:endParaRPr>
        </a:p>
      </dsp:txBody>
      <dsp:txXfrm>
        <a:off x="9778556" y="2169075"/>
        <a:ext cx="1311151" cy="11493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7C621-7AA8-40FA-ABC0-2327754CB160}">
      <dsp:nvSpPr>
        <dsp:cNvPr id="0" name=""/>
        <dsp:cNvSpPr/>
      </dsp:nvSpPr>
      <dsp:spPr>
        <a:xfrm>
          <a:off x="0" y="29486"/>
          <a:ext cx="6485666" cy="1031354"/>
        </a:xfrm>
        <a:prstGeom prst="roundRect">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While</a:t>
          </a:r>
        </a:p>
      </dsp:txBody>
      <dsp:txXfrm>
        <a:off x="50347" y="79833"/>
        <a:ext cx="6384972" cy="930660"/>
      </dsp:txXfrm>
    </dsp:sp>
    <dsp:sp modelId="{E0B8ED1A-C6B0-499A-9969-5F398E5227C8}">
      <dsp:nvSpPr>
        <dsp:cNvPr id="0" name=""/>
        <dsp:cNvSpPr/>
      </dsp:nvSpPr>
      <dsp:spPr>
        <a:xfrm>
          <a:off x="0" y="1184681"/>
          <a:ext cx="6485666" cy="1031354"/>
        </a:xfrm>
        <a:prstGeom prst="roundRect">
          <a:avLst/>
        </a:prstGeom>
        <a:solidFill>
          <a:schemeClr val="accent1">
            <a:shade val="50000"/>
            <a:hueOff val="201247"/>
            <a:satOff val="-4901"/>
            <a:lumOff val="2144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Do While</a:t>
          </a:r>
        </a:p>
      </dsp:txBody>
      <dsp:txXfrm>
        <a:off x="50347" y="1235028"/>
        <a:ext cx="6384972" cy="930660"/>
      </dsp:txXfrm>
    </dsp:sp>
    <dsp:sp modelId="{0B4187B4-BFD1-4D50-B5FB-8BA3464ED175}">
      <dsp:nvSpPr>
        <dsp:cNvPr id="0" name=""/>
        <dsp:cNvSpPr/>
      </dsp:nvSpPr>
      <dsp:spPr>
        <a:xfrm>
          <a:off x="0" y="2339876"/>
          <a:ext cx="6485666" cy="1031354"/>
        </a:xfrm>
        <a:prstGeom prst="roundRect">
          <a:avLst/>
        </a:prstGeom>
        <a:solidFill>
          <a:schemeClr val="accent1">
            <a:shade val="50000"/>
            <a:hueOff val="402493"/>
            <a:satOff val="-9802"/>
            <a:lumOff val="4289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For</a:t>
          </a:r>
        </a:p>
      </dsp:txBody>
      <dsp:txXfrm>
        <a:off x="50347" y="2390223"/>
        <a:ext cx="6384972" cy="930660"/>
      </dsp:txXfrm>
    </dsp:sp>
    <dsp:sp modelId="{70364DB0-F6A7-4F04-86BB-134CEE2EB1D7}">
      <dsp:nvSpPr>
        <dsp:cNvPr id="0" name=""/>
        <dsp:cNvSpPr/>
      </dsp:nvSpPr>
      <dsp:spPr>
        <a:xfrm>
          <a:off x="0" y="3495071"/>
          <a:ext cx="6485666" cy="1031354"/>
        </a:xfrm>
        <a:prstGeom prst="roundRect">
          <a:avLst/>
        </a:prstGeom>
        <a:solidFill>
          <a:schemeClr val="accent1">
            <a:shade val="50000"/>
            <a:hueOff val="201247"/>
            <a:satOff val="-4901"/>
            <a:lumOff val="2144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Foreach</a:t>
          </a:r>
        </a:p>
      </dsp:txBody>
      <dsp:txXfrm>
        <a:off x="50347" y="3545418"/>
        <a:ext cx="6384972" cy="9306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3F339-583C-44DF-A0A5-27FCE2220573}">
      <dsp:nvSpPr>
        <dsp:cNvPr id="0" name=""/>
        <dsp:cNvSpPr/>
      </dsp:nvSpPr>
      <dsp:spPr>
        <a:xfrm>
          <a:off x="0" y="103449"/>
          <a:ext cx="9548780" cy="7675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Break</a:t>
          </a:r>
        </a:p>
      </dsp:txBody>
      <dsp:txXfrm>
        <a:off x="37467" y="140916"/>
        <a:ext cx="9473846" cy="692586"/>
      </dsp:txXfrm>
    </dsp:sp>
    <dsp:sp modelId="{430B5813-A765-4BD2-A6DC-AC2B5FA75B0D}">
      <dsp:nvSpPr>
        <dsp:cNvPr id="0" name=""/>
        <dsp:cNvSpPr/>
      </dsp:nvSpPr>
      <dsp:spPr>
        <a:xfrm>
          <a:off x="0" y="870969"/>
          <a:ext cx="9548780" cy="172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17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s-ES" sz="2500" kern="1200" dirty="0"/>
            <a:t>Se utiliza principalmente para:</a:t>
          </a:r>
          <a:endParaRPr lang="en-US" sz="2500" kern="1200" dirty="0"/>
        </a:p>
        <a:p>
          <a:pPr marL="457200" lvl="2" indent="-228600" algn="l" defTabSz="1111250">
            <a:lnSpc>
              <a:spcPct val="90000"/>
            </a:lnSpc>
            <a:spcBef>
              <a:spcPct val="0"/>
            </a:spcBef>
            <a:spcAft>
              <a:spcPct val="20000"/>
            </a:spcAft>
            <a:buChar char="•"/>
          </a:pPr>
          <a:r>
            <a:rPr lang="es-ES" sz="2500" kern="1200"/>
            <a:t>Terminar una secuencia en una instrucción switch</a:t>
          </a:r>
          <a:endParaRPr lang="es-ES" sz="2500" kern="1200" dirty="0"/>
        </a:p>
        <a:p>
          <a:pPr marL="457200" lvl="2" indent="-228600" algn="l" defTabSz="1111250">
            <a:lnSpc>
              <a:spcPct val="90000"/>
            </a:lnSpc>
            <a:spcBef>
              <a:spcPct val="0"/>
            </a:spcBef>
            <a:spcAft>
              <a:spcPct val="20000"/>
            </a:spcAft>
            <a:buChar char="•"/>
          </a:pPr>
          <a:r>
            <a:rPr lang="es-ES" sz="2500" kern="1200" dirty="0"/>
            <a:t>Para salir de un bucle</a:t>
          </a:r>
          <a:endParaRPr lang="en-US" sz="2500" kern="1200" dirty="0"/>
        </a:p>
        <a:p>
          <a:pPr marL="457200" lvl="2" indent="-228600" algn="l" defTabSz="1111250">
            <a:lnSpc>
              <a:spcPct val="90000"/>
            </a:lnSpc>
            <a:spcBef>
              <a:spcPct val="0"/>
            </a:spcBef>
            <a:spcAft>
              <a:spcPct val="20000"/>
            </a:spcAft>
            <a:buChar char="•"/>
          </a:pPr>
          <a:endParaRPr lang="en-US" sz="2500" kern="1200" dirty="0"/>
        </a:p>
      </dsp:txBody>
      <dsp:txXfrm>
        <a:off x="0" y="870969"/>
        <a:ext cx="9548780" cy="1722240"/>
      </dsp:txXfrm>
    </dsp:sp>
    <dsp:sp modelId="{F20C2739-6428-48B3-9CC5-8AA1F378F7B0}">
      <dsp:nvSpPr>
        <dsp:cNvPr id="0" name=""/>
        <dsp:cNvSpPr/>
      </dsp:nvSpPr>
      <dsp:spPr>
        <a:xfrm>
          <a:off x="0" y="2593210"/>
          <a:ext cx="9548780" cy="767520"/>
        </a:xfrm>
        <a:prstGeom prst="round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Continue</a:t>
          </a:r>
        </a:p>
      </dsp:txBody>
      <dsp:txXfrm>
        <a:off x="37467" y="2630677"/>
        <a:ext cx="9473846" cy="692586"/>
      </dsp:txXfrm>
    </dsp:sp>
    <dsp:sp modelId="{023B51D5-2BAC-41FC-802B-96744AE94ABD}">
      <dsp:nvSpPr>
        <dsp:cNvPr id="0" name=""/>
        <dsp:cNvSpPr/>
      </dsp:nvSpPr>
      <dsp:spPr>
        <a:xfrm>
          <a:off x="0" y="3360730"/>
          <a:ext cx="9548780" cy="1556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174" tIns="40640" rIns="227584" bIns="40640" numCol="1" spcCol="1270" anchor="t" anchorCtr="0">
          <a:noAutofit/>
        </a:bodyPr>
        <a:lstStyle/>
        <a:p>
          <a:pPr marL="228600" lvl="1" indent="-228600" algn="l" defTabSz="1111250">
            <a:lnSpc>
              <a:spcPct val="90000"/>
            </a:lnSpc>
            <a:spcBef>
              <a:spcPct val="0"/>
            </a:spcBef>
            <a:spcAft>
              <a:spcPct val="20000"/>
            </a:spcAft>
            <a:buFont typeface="Arial" panose="020B0604020202020204" pitchFamily="34" charset="0"/>
            <a:buChar char="•"/>
          </a:pPr>
          <a:r>
            <a:rPr lang="es-ES" sz="2500" kern="1200" dirty="0"/>
            <a:t>Útil para forzar una iteración de un bucle antes de tiempo. Es decir, es posible que desee continuar ejecutando el bucle, pero deje de procesar el resto del código (en su cuerpo) para una iteración. </a:t>
          </a:r>
          <a:endParaRPr lang="en-US" sz="2500" kern="1200" dirty="0"/>
        </a:p>
        <a:p>
          <a:pPr marL="228600" lvl="1" indent="-228600" algn="l" defTabSz="1111250">
            <a:lnSpc>
              <a:spcPct val="90000"/>
            </a:lnSpc>
            <a:spcBef>
              <a:spcPct val="0"/>
            </a:spcBef>
            <a:spcAft>
              <a:spcPct val="20000"/>
            </a:spcAft>
            <a:buChar char="•"/>
          </a:pPr>
          <a:endParaRPr lang="en-US" sz="2500" kern="1200" dirty="0"/>
        </a:p>
      </dsp:txBody>
      <dsp:txXfrm>
        <a:off x="0" y="3360730"/>
        <a:ext cx="9548780" cy="1556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99C3E1-DF33-4105-857C-F873D91748C0}">
      <dsp:nvSpPr>
        <dsp:cNvPr id="0" name=""/>
        <dsp:cNvSpPr/>
      </dsp:nvSpPr>
      <dsp:spPr>
        <a:xfrm>
          <a:off x="3265276" y="1910122"/>
          <a:ext cx="393981" cy="91440"/>
        </a:xfrm>
        <a:custGeom>
          <a:avLst/>
          <a:gdLst/>
          <a:ahLst/>
          <a:cxnLst/>
          <a:rect l="0" t="0" r="0" b="0"/>
          <a:pathLst>
            <a:path>
              <a:moveTo>
                <a:pt x="0" y="45720"/>
              </a:moveTo>
              <a:lnTo>
                <a:pt x="393981"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R" sz="500" kern="1200"/>
        </a:p>
      </dsp:txBody>
      <dsp:txXfrm>
        <a:off x="3452417" y="1945993"/>
        <a:ext cx="19699" cy="19699"/>
      </dsp:txXfrm>
    </dsp:sp>
    <dsp:sp modelId="{7805ECB8-EB30-4BAA-9C51-C154CAB7881C}">
      <dsp:nvSpPr>
        <dsp:cNvPr id="0" name=""/>
        <dsp:cNvSpPr/>
      </dsp:nvSpPr>
      <dsp:spPr>
        <a:xfrm>
          <a:off x="901385" y="1580479"/>
          <a:ext cx="393981" cy="375363"/>
        </a:xfrm>
        <a:custGeom>
          <a:avLst/>
          <a:gdLst/>
          <a:ahLst/>
          <a:cxnLst/>
          <a:rect l="0" t="0" r="0" b="0"/>
          <a:pathLst>
            <a:path>
              <a:moveTo>
                <a:pt x="0" y="0"/>
              </a:moveTo>
              <a:lnTo>
                <a:pt x="196990" y="0"/>
              </a:lnTo>
              <a:lnTo>
                <a:pt x="196990" y="375363"/>
              </a:lnTo>
              <a:lnTo>
                <a:pt x="393981" y="3753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R" sz="500" kern="1200"/>
        </a:p>
      </dsp:txBody>
      <dsp:txXfrm>
        <a:off x="1084772" y="1754556"/>
        <a:ext cx="27208" cy="27208"/>
      </dsp:txXfrm>
    </dsp:sp>
    <dsp:sp modelId="{1168B0EF-A0C4-4642-85C1-B32E09E05059}">
      <dsp:nvSpPr>
        <dsp:cNvPr id="0" name=""/>
        <dsp:cNvSpPr/>
      </dsp:nvSpPr>
      <dsp:spPr>
        <a:xfrm>
          <a:off x="901385" y="1205115"/>
          <a:ext cx="393981" cy="375363"/>
        </a:xfrm>
        <a:custGeom>
          <a:avLst/>
          <a:gdLst/>
          <a:ahLst/>
          <a:cxnLst/>
          <a:rect l="0" t="0" r="0" b="0"/>
          <a:pathLst>
            <a:path>
              <a:moveTo>
                <a:pt x="0" y="375363"/>
              </a:moveTo>
              <a:lnTo>
                <a:pt x="196990" y="375363"/>
              </a:lnTo>
              <a:lnTo>
                <a:pt x="196990" y="0"/>
              </a:lnTo>
              <a:lnTo>
                <a:pt x="39398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R" sz="500" kern="1200"/>
        </a:p>
      </dsp:txBody>
      <dsp:txXfrm>
        <a:off x="1084772" y="1379192"/>
        <a:ext cx="27208" cy="27208"/>
      </dsp:txXfrm>
    </dsp:sp>
    <dsp:sp modelId="{97782952-9E16-4307-A1B1-0A50DB78DEE6}">
      <dsp:nvSpPr>
        <dsp:cNvPr id="0" name=""/>
        <dsp:cNvSpPr/>
      </dsp:nvSpPr>
      <dsp:spPr>
        <a:xfrm rot="16200000">
          <a:off x="-979384" y="1280187"/>
          <a:ext cx="3160958" cy="6005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err="1"/>
            <a:t>Clase</a:t>
          </a:r>
          <a:endParaRPr lang="es-CR" sz="3900" kern="1200" dirty="0"/>
        </a:p>
      </dsp:txBody>
      <dsp:txXfrm>
        <a:off x="-979384" y="1280187"/>
        <a:ext cx="3160958" cy="600582"/>
      </dsp:txXfrm>
    </dsp:sp>
    <dsp:sp modelId="{7D35E497-92A2-45ED-A583-11E28FB0664A}">
      <dsp:nvSpPr>
        <dsp:cNvPr id="0" name=""/>
        <dsp:cNvSpPr/>
      </dsp:nvSpPr>
      <dsp:spPr>
        <a:xfrm>
          <a:off x="1295367" y="904824"/>
          <a:ext cx="1969909" cy="6005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CR" sz="2000" kern="1200" dirty="0"/>
            <a:t>Variables Globales</a:t>
          </a:r>
        </a:p>
      </dsp:txBody>
      <dsp:txXfrm>
        <a:off x="1295367" y="904824"/>
        <a:ext cx="1969909" cy="600582"/>
      </dsp:txXfrm>
    </dsp:sp>
    <dsp:sp modelId="{9AF86A57-6B22-4E4B-BA3A-B7C26B95EB84}">
      <dsp:nvSpPr>
        <dsp:cNvPr id="0" name=""/>
        <dsp:cNvSpPr/>
      </dsp:nvSpPr>
      <dsp:spPr>
        <a:xfrm>
          <a:off x="1295367" y="1655551"/>
          <a:ext cx="1969909" cy="6005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M</a:t>
          </a:r>
          <a:r>
            <a:rPr lang="es-CR" sz="2000" kern="1200" dirty="0" err="1"/>
            <a:t>étodo</a:t>
          </a:r>
          <a:endParaRPr lang="es-CR" sz="2000" kern="1200" dirty="0"/>
        </a:p>
      </dsp:txBody>
      <dsp:txXfrm>
        <a:off x="1295367" y="1655551"/>
        <a:ext cx="1969909" cy="600582"/>
      </dsp:txXfrm>
    </dsp:sp>
    <dsp:sp modelId="{43B69635-C755-4C57-A349-5733FFA6E0A6}">
      <dsp:nvSpPr>
        <dsp:cNvPr id="0" name=""/>
        <dsp:cNvSpPr/>
      </dsp:nvSpPr>
      <dsp:spPr>
        <a:xfrm>
          <a:off x="3659258" y="1655551"/>
          <a:ext cx="1969909" cy="6005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CR" sz="2000" kern="1200" dirty="0"/>
            <a:t>Variables Locales</a:t>
          </a:r>
        </a:p>
      </dsp:txBody>
      <dsp:txXfrm>
        <a:off x="3659258" y="1655551"/>
        <a:ext cx="1969909" cy="6005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45C47-9017-481A-9A31-038899CA5011}">
      <dsp:nvSpPr>
        <dsp:cNvPr id="0" name=""/>
        <dsp:cNvSpPr/>
      </dsp:nvSpPr>
      <dsp:spPr>
        <a:xfrm>
          <a:off x="981074" y="0"/>
          <a:ext cx="4516438" cy="4516438"/>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13B249-6635-4A01-9B27-C67B2992581F}">
      <dsp:nvSpPr>
        <dsp:cNvPr id="0" name=""/>
        <dsp:cNvSpPr/>
      </dsp:nvSpPr>
      <dsp:spPr>
        <a:xfrm>
          <a:off x="1410136" y="429061"/>
          <a:ext cx="1761410" cy="17614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CR" sz="1900" kern="1200"/>
            <a:t>Encapsulación</a:t>
          </a:r>
          <a:endParaRPr lang="en-US" sz="1900" kern="1200"/>
        </a:p>
      </dsp:txBody>
      <dsp:txXfrm>
        <a:off x="1496121" y="515046"/>
        <a:ext cx="1589440" cy="1589440"/>
      </dsp:txXfrm>
    </dsp:sp>
    <dsp:sp modelId="{E936D3D2-4963-4EB5-8547-B9B14DB6CBEE}">
      <dsp:nvSpPr>
        <dsp:cNvPr id="0" name=""/>
        <dsp:cNvSpPr/>
      </dsp:nvSpPr>
      <dsp:spPr>
        <a:xfrm>
          <a:off x="3307040" y="429061"/>
          <a:ext cx="1761410" cy="17614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CR" sz="1900" kern="1200" dirty="0"/>
            <a:t>Herencia</a:t>
          </a:r>
          <a:endParaRPr lang="en-US" sz="1900" kern="1200" dirty="0"/>
        </a:p>
      </dsp:txBody>
      <dsp:txXfrm>
        <a:off x="3393025" y="515046"/>
        <a:ext cx="1589440" cy="1589440"/>
      </dsp:txXfrm>
    </dsp:sp>
    <dsp:sp modelId="{18E82FC1-6EF5-4DE1-9F5A-AB1B6C46EA6C}">
      <dsp:nvSpPr>
        <dsp:cNvPr id="0" name=""/>
        <dsp:cNvSpPr/>
      </dsp:nvSpPr>
      <dsp:spPr>
        <a:xfrm>
          <a:off x="1410136" y="2325965"/>
          <a:ext cx="1761410" cy="17614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CR" sz="1900" kern="1200" dirty="0"/>
            <a:t>Polimorfismo</a:t>
          </a:r>
          <a:endParaRPr lang="en-US" sz="1900" kern="1200" dirty="0"/>
        </a:p>
      </dsp:txBody>
      <dsp:txXfrm>
        <a:off x="1496121" y="2411950"/>
        <a:ext cx="1589440" cy="1589440"/>
      </dsp:txXfrm>
    </dsp:sp>
    <dsp:sp modelId="{C90F5A85-829B-4A7F-92D3-D46EA9DD2B3A}">
      <dsp:nvSpPr>
        <dsp:cNvPr id="0" name=""/>
        <dsp:cNvSpPr/>
      </dsp:nvSpPr>
      <dsp:spPr>
        <a:xfrm>
          <a:off x="3307040" y="2325965"/>
          <a:ext cx="1761410" cy="17614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CR" sz="1900" kern="1200" dirty="0"/>
            <a:t>Abstracción</a:t>
          </a:r>
          <a:endParaRPr lang="en-US" sz="1900" kern="1200" dirty="0"/>
        </a:p>
      </dsp:txBody>
      <dsp:txXfrm>
        <a:off x="3393025" y="2411950"/>
        <a:ext cx="1589440" cy="15894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70EF6-825B-4811-B612-1DA376717B60}">
      <dsp:nvSpPr>
        <dsp:cNvPr id="0" name=""/>
        <dsp:cNvSpPr/>
      </dsp:nvSpPr>
      <dsp:spPr>
        <a:xfrm>
          <a:off x="1747800" y="43646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A60AC9-4224-48E5-838C-C818A0EDABBF}">
      <dsp:nvSpPr>
        <dsp:cNvPr id="0" name=""/>
        <dsp:cNvSpPr/>
      </dsp:nvSpPr>
      <dsp:spPr>
        <a:xfrm>
          <a:off x="559800" y="2902371"/>
          <a:ext cx="432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Overloading: permite </a:t>
          </a:r>
          <a:r>
            <a:rPr lang="en-US" sz="1800" kern="1200" dirty="0" err="1"/>
            <a:t>diferentes</a:t>
          </a:r>
          <a:r>
            <a:rPr lang="en-US" sz="1800" kern="1200" dirty="0"/>
            <a:t> </a:t>
          </a:r>
          <a:r>
            <a:rPr lang="en-US" sz="1800" kern="1200" dirty="0" err="1"/>
            <a:t>métodos</a:t>
          </a:r>
          <a:r>
            <a:rPr lang="en-US" sz="1800" kern="1200" dirty="0"/>
            <a:t> </a:t>
          </a:r>
          <a:r>
            <a:rPr lang="en-US" sz="1800" kern="1200" dirty="0" err="1"/>
            <a:t>tengan</a:t>
          </a:r>
          <a:r>
            <a:rPr lang="en-US" sz="1800" kern="1200" dirty="0"/>
            <a:t> </a:t>
          </a:r>
          <a:r>
            <a:rPr lang="en-US" sz="1800" kern="1200" dirty="0" err="1"/>
            <a:t>el</a:t>
          </a:r>
          <a:r>
            <a:rPr lang="en-US" sz="1800" kern="1200" dirty="0"/>
            <a:t> mismo </a:t>
          </a:r>
          <a:r>
            <a:rPr lang="en-US" sz="1800" kern="1200" dirty="0" err="1"/>
            <a:t>nombre</a:t>
          </a:r>
          <a:r>
            <a:rPr lang="en-US" sz="1800" kern="1200" dirty="0"/>
            <a:t> </a:t>
          </a:r>
          <a:r>
            <a:rPr lang="en-US" sz="1800" kern="1200" dirty="0" err="1"/>
            <a:t>pero</a:t>
          </a:r>
          <a:r>
            <a:rPr lang="en-US" sz="1800" kern="1200" dirty="0"/>
            <a:t> diferente </a:t>
          </a:r>
          <a:r>
            <a:rPr lang="en-US" sz="1800" kern="1200" dirty="0" err="1"/>
            <a:t>firma</a:t>
          </a:r>
          <a:r>
            <a:rPr lang="en-US" sz="1800" kern="1200" dirty="0"/>
            <a:t>(</a:t>
          </a:r>
          <a:r>
            <a:rPr lang="en-US" sz="1800" kern="1200" dirty="0" err="1"/>
            <a:t>diferentes</a:t>
          </a:r>
          <a:r>
            <a:rPr lang="en-US" sz="1800" kern="1200" dirty="0"/>
            <a:t> </a:t>
          </a:r>
          <a:r>
            <a:rPr lang="en-US" sz="1800" kern="1200" dirty="0" err="1"/>
            <a:t>parámetros</a:t>
          </a:r>
          <a:r>
            <a:rPr lang="en-US" sz="1800" kern="1200" dirty="0"/>
            <a:t>, tipo de </a:t>
          </a:r>
          <a:r>
            <a:rPr lang="en-US" sz="1800" kern="1200" dirty="0" err="1"/>
            <a:t>datos</a:t>
          </a:r>
          <a:r>
            <a:rPr lang="en-US" sz="1800" kern="1200" dirty="0"/>
            <a:t> o ambos) </a:t>
          </a:r>
        </a:p>
      </dsp:txBody>
      <dsp:txXfrm>
        <a:off x="559800" y="2902371"/>
        <a:ext cx="4320000" cy="1012500"/>
      </dsp:txXfrm>
    </dsp:sp>
    <dsp:sp modelId="{17DB3F00-D89A-4B16-A9B2-37F9AD3093A8}">
      <dsp:nvSpPr>
        <dsp:cNvPr id="0" name=""/>
        <dsp:cNvSpPr/>
      </dsp:nvSpPr>
      <dsp:spPr>
        <a:xfrm>
          <a:off x="6823800" y="436466"/>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F1EA6C-8137-435D-9CF2-AFC86249E76C}">
      <dsp:nvSpPr>
        <dsp:cNvPr id="0" name=""/>
        <dsp:cNvSpPr/>
      </dsp:nvSpPr>
      <dsp:spPr>
        <a:xfrm>
          <a:off x="5635800" y="2902371"/>
          <a:ext cx="432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Overriding: permite que </a:t>
          </a:r>
          <a:r>
            <a:rPr lang="en-US" sz="1800" kern="1200" dirty="0" err="1"/>
            <a:t>clases</a:t>
          </a:r>
          <a:r>
            <a:rPr lang="en-US" sz="1800" kern="1200" dirty="0"/>
            <a:t> </a:t>
          </a:r>
          <a:r>
            <a:rPr lang="en-US" sz="1800" kern="1200" dirty="0" err="1"/>
            <a:t>hijas</a:t>
          </a:r>
          <a:r>
            <a:rPr lang="en-US" sz="1800" kern="1200" dirty="0"/>
            <a:t> </a:t>
          </a:r>
          <a:r>
            <a:rPr lang="en-US" sz="1800" kern="1200" dirty="0" err="1"/>
            <a:t>implementen</a:t>
          </a:r>
          <a:r>
            <a:rPr lang="en-US" sz="1800" kern="1200" dirty="0"/>
            <a:t> </a:t>
          </a:r>
          <a:r>
            <a:rPr lang="en-US" sz="1800" kern="1200" dirty="0" err="1"/>
            <a:t>funcionalidades</a:t>
          </a:r>
          <a:r>
            <a:rPr lang="en-US" sz="1800" kern="1200" dirty="0"/>
            <a:t> </a:t>
          </a:r>
          <a:r>
            <a:rPr lang="en-US" sz="1800" kern="1200" dirty="0" err="1"/>
            <a:t>específicas</a:t>
          </a:r>
          <a:r>
            <a:rPr lang="en-US" sz="1800" kern="1200" dirty="0"/>
            <a:t> </a:t>
          </a:r>
          <a:r>
            <a:rPr lang="en-US" sz="1800" kern="1200" dirty="0" err="1"/>
            <a:t>en</a:t>
          </a:r>
          <a:r>
            <a:rPr lang="en-US" sz="1800" kern="1200" dirty="0"/>
            <a:t> un </a:t>
          </a:r>
          <a:r>
            <a:rPr lang="en-US" sz="1800" kern="1200" dirty="0" err="1"/>
            <a:t>método</a:t>
          </a:r>
          <a:r>
            <a:rPr lang="en-US" sz="1800" kern="1200" dirty="0"/>
            <a:t> que </a:t>
          </a:r>
          <a:r>
            <a:rPr lang="en-US" sz="1800" kern="1200" dirty="0" err="1"/>
            <a:t>ya</a:t>
          </a:r>
          <a:r>
            <a:rPr lang="en-US" sz="1800" kern="1200" dirty="0"/>
            <a:t> </a:t>
          </a:r>
          <a:r>
            <a:rPr lang="en-US" sz="1800" kern="1200" dirty="0" err="1"/>
            <a:t>fue</a:t>
          </a:r>
          <a:r>
            <a:rPr lang="en-US" sz="1800" kern="1200" dirty="0"/>
            <a:t> </a:t>
          </a:r>
          <a:r>
            <a:rPr lang="en-US" sz="1800" kern="1200" dirty="0" err="1"/>
            <a:t>definido</a:t>
          </a:r>
          <a:r>
            <a:rPr lang="en-US" sz="1800" kern="1200" dirty="0"/>
            <a:t> </a:t>
          </a:r>
          <a:r>
            <a:rPr lang="en-US" sz="1800" kern="1200" dirty="0" err="1"/>
            <a:t>en</a:t>
          </a:r>
          <a:r>
            <a:rPr lang="en-US" sz="1800" kern="1200" dirty="0"/>
            <a:t> la </a:t>
          </a:r>
          <a:r>
            <a:rPr lang="en-US" sz="1800" kern="1200" dirty="0" err="1"/>
            <a:t>clase</a:t>
          </a:r>
          <a:r>
            <a:rPr lang="en-US" sz="1800" kern="1200" dirty="0"/>
            <a:t> padre.</a:t>
          </a:r>
        </a:p>
      </dsp:txBody>
      <dsp:txXfrm>
        <a:off x="5635800" y="2902371"/>
        <a:ext cx="4320000" cy="10125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75C98-5D4D-4288-B8A2-C8C18B61A3A9}">
      <dsp:nvSpPr>
        <dsp:cNvPr id="0" name=""/>
        <dsp:cNvSpPr/>
      </dsp:nvSpPr>
      <dsp:spPr>
        <a:xfrm>
          <a:off x="0" y="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3873AF-2D55-440A-A955-25D25A29AB59}">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4D3C3D-F634-4F0D-A94B-E7F618B9ADF7}">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22350">
            <a:lnSpc>
              <a:spcPct val="90000"/>
            </a:lnSpc>
            <a:spcBef>
              <a:spcPct val="0"/>
            </a:spcBef>
            <a:spcAft>
              <a:spcPct val="35000"/>
            </a:spcAft>
            <a:buNone/>
          </a:pPr>
          <a:r>
            <a:rPr lang="es-CR" sz="2300" kern="1200" dirty="0"/>
            <a:t>Se define como la habilidad de un objeto de tomar múltiples formas.</a:t>
          </a:r>
          <a:endParaRPr lang="en-US" sz="2300" kern="1200" dirty="0"/>
        </a:p>
      </dsp:txBody>
      <dsp:txXfrm>
        <a:off x="1844034" y="682"/>
        <a:ext cx="4401230" cy="1596566"/>
      </dsp:txXfrm>
    </dsp:sp>
    <dsp:sp modelId="{14327BF9-5206-4382-A0DE-A70D3437D42C}">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0E3197-9AD0-47FF-B5B1-4513022CCDCB}">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B8E382-DB57-4DAA-9219-63EAF0A79511}">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22350">
            <a:lnSpc>
              <a:spcPct val="90000"/>
            </a:lnSpc>
            <a:spcBef>
              <a:spcPct val="0"/>
            </a:spcBef>
            <a:spcAft>
              <a:spcPct val="35000"/>
            </a:spcAft>
            <a:buNone/>
          </a:pPr>
          <a:r>
            <a:rPr lang="es-CR" sz="2300" kern="1200"/>
            <a:t>Permite definir un objeto con múltiples implementaciones.</a:t>
          </a:r>
          <a:endParaRPr lang="en-US" sz="2300" kern="1200"/>
        </a:p>
      </dsp:txBody>
      <dsp:txXfrm>
        <a:off x="1844034" y="1996390"/>
        <a:ext cx="4401230" cy="1596566"/>
      </dsp:txXfrm>
    </dsp:sp>
    <dsp:sp modelId="{1AD0C805-687A-4132-A6AD-F8C24CCA513D}">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9624D9-539D-4A6F-B70D-AC549BA612CD}">
      <dsp:nvSpPr>
        <dsp:cNvPr id="0" name=""/>
        <dsp:cNvSpPr/>
      </dsp:nvSpPr>
      <dsp:spPr>
        <a:xfrm>
          <a:off x="482961" y="4351325"/>
          <a:ext cx="878111" cy="87811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67F472-C8DA-4D3F-8502-DC48BFDEBF50}">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22350">
            <a:lnSpc>
              <a:spcPct val="90000"/>
            </a:lnSpc>
            <a:spcBef>
              <a:spcPct val="0"/>
            </a:spcBef>
            <a:spcAft>
              <a:spcPct val="35000"/>
            </a:spcAft>
            <a:buNone/>
          </a:pPr>
          <a:r>
            <a:rPr lang="en-US" sz="2300" kern="1200" dirty="0" err="1"/>
            <a:t>Tipos</a:t>
          </a:r>
          <a:r>
            <a:rPr lang="en-US" sz="2300" kern="1200" dirty="0"/>
            <a:t>:</a:t>
          </a:r>
        </a:p>
        <a:p>
          <a:pPr marL="0" lvl="0" indent="0" algn="l" defTabSz="1022350">
            <a:lnSpc>
              <a:spcPct val="90000"/>
            </a:lnSpc>
            <a:spcBef>
              <a:spcPct val="0"/>
            </a:spcBef>
            <a:spcAft>
              <a:spcPct val="35000"/>
            </a:spcAft>
            <a:buNone/>
          </a:pPr>
          <a:r>
            <a:rPr lang="en-US" sz="2300" kern="1200" dirty="0"/>
            <a:t>   </a:t>
          </a:r>
          <a:r>
            <a:rPr lang="en-US" sz="2300" kern="1200" dirty="0" err="1"/>
            <a:t>Tiempo</a:t>
          </a:r>
          <a:r>
            <a:rPr lang="en-US" sz="2300" kern="1200" dirty="0"/>
            <a:t> de </a:t>
          </a:r>
          <a:r>
            <a:rPr lang="en-US" sz="2300" kern="1200" dirty="0" err="1"/>
            <a:t>compilación</a:t>
          </a:r>
          <a:endParaRPr lang="en-US" sz="2300" kern="1200" dirty="0"/>
        </a:p>
        <a:p>
          <a:pPr marL="0" lvl="0" indent="0" algn="l" defTabSz="1022350">
            <a:lnSpc>
              <a:spcPct val="90000"/>
            </a:lnSpc>
            <a:spcBef>
              <a:spcPct val="0"/>
            </a:spcBef>
            <a:spcAft>
              <a:spcPct val="35000"/>
            </a:spcAft>
            <a:buNone/>
          </a:pPr>
          <a:r>
            <a:rPr lang="en-US" sz="2300" kern="1200" dirty="0"/>
            <a:t>   </a:t>
          </a:r>
          <a:r>
            <a:rPr lang="en-US" sz="2300" kern="1200" dirty="0" err="1"/>
            <a:t>Tiempo</a:t>
          </a:r>
          <a:r>
            <a:rPr lang="en-US" sz="2300" kern="1200" dirty="0"/>
            <a:t> de </a:t>
          </a:r>
          <a:r>
            <a:rPr lang="en-US" sz="2300" kern="1200" dirty="0" err="1"/>
            <a:t>ejecución</a:t>
          </a:r>
          <a:endParaRPr lang="en-US" sz="2300" kern="1200" dirty="0"/>
        </a:p>
      </dsp:txBody>
      <dsp:txXfrm>
        <a:off x="1844034" y="3992098"/>
        <a:ext cx="4401230" cy="15965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F1328E-3AEF-4130-A8EA-D96A9937447A}">
      <dsp:nvSpPr>
        <dsp:cNvPr id="0" name=""/>
        <dsp:cNvSpPr/>
      </dsp:nvSpPr>
      <dsp:spPr>
        <a:xfrm>
          <a:off x="1884002" y="1029675"/>
          <a:ext cx="821784" cy="8502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C954A0-C514-4FB5-8A10-EA7C28C8DE0A}">
      <dsp:nvSpPr>
        <dsp:cNvPr id="0" name=""/>
        <dsp:cNvSpPr/>
      </dsp:nvSpPr>
      <dsp:spPr>
        <a:xfrm>
          <a:off x="97247" y="2111601"/>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s-CR" sz="3600" kern="1200" dirty="0"/>
            <a:t>Clase</a:t>
          </a:r>
        </a:p>
      </dsp:txBody>
      <dsp:txXfrm>
        <a:off x="97247" y="2111601"/>
        <a:ext cx="4315781" cy="647367"/>
      </dsp:txXfrm>
    </dsp:sp>
    <dsp:sp modelId="{FBC2294E-0846-48DC-9C7B-D36D059AFE96}">
      <dsp:nvSpPr>
        <dsp:cNvPr id="0" name=""/>
        <dsp:cNvSpPr/>
      </dsp:nvSpPr>
      <dsp:spPr>
        <a:xfrm>
          <a:off x="564387" y="2808155"/>
          <a:ext cx="4315781" cy="987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s-CR" sz="1700" kern="1200" dirty="0"/>
            <a:t>1. Usa la palabra reservada </a:t>
          </a:r>
          <a:r>
            <a:rPr lang="es-CR" sz="1700" b="1" kern="1200" dirty="0" err="1"/>
            <a:t>abstract</a:t>
          </a:r>
          <a:endParaRPr lang="es-CR" sz="1700" b="1" kern="1200" dirty="0"/>
        </a:p>
        <a:p>
          <a:pPr marL="0" lvl="0" indent="0" algn="l" defTabSz="755650">
            <a:lnSpc>
              <a:spcPct val="100000"/>
            </a:lnSpc>
            <a:spcBef>
              <a:spcPct val="0"/>
            </a:spcBef>
            <a:spcAft>
              <a:spcPct val="35000"/>
            </a:spcAft>
            <a:buNone/>
          </a:pPr>
          <a:r>
            <a:rPr lang="es-CR" sz="1700" kern="1200" dirty="0"/>
            <a:t>2. Puede o no tener todos sus métodos abstractos</a:t>
          </a:r>
        </a:p>
        <a:p>
          <a:pPr marL="0" lvl="0" indent="0" algn="l" defTabSz="755650">
            <a:lnSpc>
              <a:spcPct val="100000"/>
            </a:lnSpc>
            <a:spcBef>
              <a:spcPct val="0"/>
            </a:spcBef>
            <a:spcAft>
              <a:spcPct val="35000"/>
            </a:spcAft>
            <a:buNone/>
          </a:pPr>
          <a:r>
            <a:rPr lang="es-CR" sz="1700" kern="1200" dirty="0"/>
            <a:t>3. No puede ser instanciada</a:t>
          </a:r>
        </a:p>
      </dsp:txBody>
      <dsp:txXfrm>
        <a:off x="564387" y="2808155"/>
        <a:ext cx="4315781" cy="987962"/>
      </dsp:txXfrm>
    </dsp:sp>
    <dsp:sp modelId="{97CACBB0-5C84-4EBD-B250-6A68D2E30CCC}">
      <dsp:nvSpPr>
        <dsp:cNvPr id="0" name=""/>
        <dsp:cNvSpPr/>
      </dsp:nvSpPr>
      <dsp:spPr>
        <a:xfrm>
          <a:off x="6674538" y="921586"/>
          <a:ext cx="1114691" cy="11338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8A1290-4CB5-450E-B9ED-89723204B152}">
      <dsp:nvSpPr>
        <dsp:cNvPr id="0" name=""/>
        <dsp:cNvSpPr/>
      </dsp:nvSpPr>
      <dsp:spPr>
        <a:xfrm>
          <a:off x="5178216" y="2037762"/>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s-CR" sz="3600" kern="1200" dirty="0"/>
            <a:t>Método</a:t>
          </a:r>
        </a:p>
      </dsp:txBody>
      <dsp:txXfrm>
        <a:off x="5178216" y="2037762"/>
        <a:ext cx="4315781" cy="647367"/>
      </dsp:txXfrm>
    </dsp:sp>
    <dsp:sp modelId="{4C2A95D6-8879-4548-A78E-4CBEEDFD14B1}">
      <dsp:nvSpPr>
        <dsp:cNvPr id="0" name=""/>
        <dsp:cNvSpPr/>
      </dsp:nvSpPr>
      <dsp:spPr>
        <a:xfrm>
          <a:off x="5635430" y="2879054"/>
          <a:ext cx="4315781" cy="987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s-CR" sz="1700" kern="1200" dirty="0"/>
            <a:t>1. Usa la palabra reservada </a:t>
          </a:r>
          <a:r>
            <a:rPr lang="es-CR" sz="1700" b="1" kern="1200" dirty="0" err="1"/>
            <a:t>abstract</a:t>
          </a:r>
          <a:endParaRPr lang="es-CR" sz="1700" b="1" kern="1200" dirty="0"/>
        </a:p>
        <a:p>
          <a:pPr marL="0" lvl="0" indent="0" algn="l" defTabSz="755650">
            <a:lnSpc>
              <a:spcPct val="100000"/>
            </a:lnSpc>
            <a:spcBef>
              <a:spcPct val="0"/>
            </a:spcBef>
            <a:spcAft>
              <a:spcPct val="35000"/>
            </a:spcAft>
            <a:buNone/>
          </a:pPr>
          <a:r>
            <a:rPr lang="es-CR" sz="1700" kern="1200" dirty="0"/>
            <a:t>2. Es declarado sin implementación</a:t>
          </a:r>
        </a:p>
        <a:p>
          <a:pPr marL="0" lvl="0" indent="0" algn="l" defTabSz="755650">
            <a:lnSpc>
              <a:spcPct val="100000"/>
            </a:lnSpc>
            <a:spcBef>
              <a:spcPct val="0"/>
            </a:spcBef>
            <a:spcAft>
              <a:spcPct val="35000"/>
            </a:spcAft>
            <a:buNone/>
          </a:pPr>
          <a:r>
            <a:rPr lang="es-CR" sz="1700" kern="1200" dirty="0"/>
            <a:t>3. Siempre debe redefinirse en la subclase</a:t>
          </a:r>
        </a:p>
      </dsp:txBody>
      <dsp:txXfrm>
        <a:off x="5635430" y="2879054"/>
        <a:ext cx="4315781" cy="9879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FC68B-4A9D-4B9A-A900-F5C222122BD0}">
      <dsp:nvSpPr>
        <dsp:cNvPr id="0" name=""/>
        <dsp:cNvSpPr/>
      </dsp:nvSpPr>
      <dsp:spPr>
        <a:xfrm rot="5400000">
          <a:off x="310213" y="4357040"/>
          <a:ext cx="915660" cy="152363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154064-A6A0-4BEA-A7CC-3BED0A453F13}">
      <dsp:nvSpPr>
        <dsp:cNvPr id="0" name=""/>
        <dsp:cNvSpPr/>
      </dsp:nvSpPr>
      <dsp:spPr>
        <a:xfrm>
          <a:off x="157367" y="4812280"/>
          <a:ext cx="1375548" cy="120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kern="1200" dirty="0">
              <a:latin typeface="Franklin Gothic Book" panose="020B0503020102020204" pitchFamily="34" charset="0"/>
            </a:rPr>
            <a:t>Fundamentos</a:t>
          </a:r>
        </a:p>
      </dsp:txBody>
      <dsp:txXfrm>
        <a:off x="157367" y="4812280"/>
        <a:ext cx="1375548" cy="1205749"/>
      </dsp:txXfrm>
    </dsp:sp>
    <dsp:sp modelId="{1B91B817-4342-4A1E-95C0-087C268299DC}">
      <dsp:nvSpPr>
        <dsp:cNvPr id="0" name=""/>
        <dsp:cNvSpPr/>
      </dsp:nvSpPr>
      <dsp:spPr>
        <a:xfrm>
          <a:off x="1273378" y="4244869"/>
          <a:ext cx="259537" cy="259537"/>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3A92D-966D-4852-9983-9DB02F1BCCD7}">
      <dsp:nvSpPr>
        <dsp:cNvPr id="0" name=""/>
        <dsp:cNvSpPr/>
      </dsp:nvSpPr>
      <dsp:spPr>
        <a:xfrm rot="5400000">
          <a:off x="1994154" y="3940348"/>
          <a:ext cx="915660" cy="152363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734637-0AC7-4189-A80E-AF70A336383D}">
      <dsp:nvSpPr>
        <dsp:cNvPr id="0" name=""/>
        <dsp:cNvSpPr/>
      </dsp:nvSpPr>
      <dsp:spPr>
        <a:xfrm>
          <a:off x="1841307" y="4395587"/>
          <a:ext cx="1375548" cy="120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kern="1200" dirty="0">
              <a:latin typeface="Franklin Gothic Book" panose="020B0503020102020204" pitchFamily="34" charset="0"/>
            </a:rPr>
            <a:t>Variables y Tipo de </a:t>
          </a:r>
          <a:r>
            <a:rPr lang="en-US" sz="1400" b="0" kern="1200" dirty="0" err="1">
              <a:latin typeface="Franklin Gothic Book" panose="020B0503020102020204" pitchFamily="34" charset="0"/>
            </a:rPr>
            <a:t>datos</a:t>
          </a:r>
          <a:endParaRPr lang="en-US" sz="1400" b="0" kern="1200" dirty="0">
            <a:latin typeface="Franklin Gothic Book" panose="020B0503020102020204" pitchFamily="34" charset="0"/>
          </a:endParaRPr>
        </a:p>
      </dsp:txBody>
      <dsp:txXfrm>
        <a:off x="1841307" y="4395587"/>
        <a:ext cx="1375548" cy="1205749"/>
      </dsp:txXfrm>
    </dsp:sp>
    <dsp:sp modelId="{63E701C0-9080-4412-A0FF-508EC649F38A}">
      <dsp:nvSpPr>
        <dsp:cNvPr id="0" name=""/>
        <dsp:cNvSpPr/>
      </dsp:nvSpPr>
      <dsp:spPr>
        <a:xfrm>
          <a:off x="2957319" y="3828176"/>
          <a:ext cx="259537" cy="259537"/>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4A6DE-6726-46EE-84F0-8605FBB6B7BC}">
      <dsp:nvSpPr>
        <dsp:cNvPr id="0" name=""/>
        <dsp:cNvSpPr/>
      </dsp:nvSpPr>
      <dsp:spPr>
        <a:xfrm rot="5400000">
          <a:off x="3678094" y="3523655"/>
          <a:ext cx="915660" cy="152363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2899BD-0BEC-43A3-9CE2-BF0C50520841}">
      <dsp:nvSpPr>
        <dsp:cNvPr id="0" name=""/>
        <dsp:cNvSpPr/>
      </dsp:nvSpPr>
      <dsp:spPr>
        <a:xfrm>
          <a:off x="3525248" y="3978894"/>
          <a:ext cx="1375548" cy="120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kern="1200" dirty="0" err="1">
              <a:latin typeface="Franklin Gothic Book" panose="020B0503020102020204" pitchFamily="34" charset="0"/>
            </a:rPr>
            <a:t>Operadores</a:t>
          </a:r>
          <a:endParaRPr lang="en-US" sz="1400" b="0" kern="1200" dirty="0">
            <a:latin typeface="Franklin Gothic Book" panose="020B0503020102020204" pitchFamily="34" charset="0"/>
          </a:endParaRPr>
        </a:p>
      </dsp:txBody>
      <dsp:txXfrm>
        <a:off x="3525248" y="3978894"/>
        <a:ext cx="1375548" cy="1205749"/>
      </dsp:txXfrm>
    </dsp:sp>
    <dsp:sp modelId="{7E369B1D-227A-4A13-AE6F-6463CF45F33B}">
      <dsp:nvSpPr>
        <dsp:cNvPr id="0" name=""/>
        <dsp:cNvSpPr/>
      </dsp:nvSpPr>
      <dsp:spPr>
        <a:xfrm>
          <a:off x="4641259" y="3411483"/>
          <a:ext cx="259537" cy="259537"/>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C80836-FABE-488D-A753-AB8644CC8E00}">
      <dsp:nvSpPr>
        <dsp:cNvPr id="0" name=""/>
        <dsp:cNvSpPr/>
      </dsp:nvSpPr>
      <dsp:spPr>
        <a:xfrm rot="5400000">
          <a:off x="5362035" y="3106962"/>
          <a:ext cx="915660" cy="152363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58B19A-C989-4CA8-B6FD-B4412B8856A1}">
      <dsp:nvSpPr>
        <dsp:cNvPr id="0" name=""/>
        <dsp:cNvSpPr/>
      </dsp:nvSpPr>
      <dsp:spPr>
        <a:xfrm>
          <a:off x="5209188" y="3562202"/>
          <a:ext cx="1375548" cy="120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kern="1200" dirty="0" err="1">
              <a:latin typeface="Franklin Gothic Book" panose="020B0503020102020204" pitchFamily="34" charset="0"/>
            </a:rPr>
            <a:t>Estructuras</a:t>
          </a:r>
          <a:r>
            <a:rPr lang="en-US" sz="1400" b="0" kern="1200" dirty="0">
              <a:latin typeface="Franklin Gothic Book" panose="020B0503020102020204" pitchFamily="34" charset="0"/>
            </a:rPr>
            <a:t> de control</a:t>
          </a:r>
        </a:p>
      </dsp:txBody>
      <dsp:txXfrm>
        <a:off x="5209188" y="3562202"/>
        <a:ext cx="1375548" cy="1205749"/>
      </dsp:txXfrm>
    </dsp:sp>
    <dsp:sp modelId="{84187785-008E-4AD6-8020-4E9E969B7847}">
      <dsp:nvSpPr>
        <dsp:cNvPr id="0" name=""/>
        <dsp:cNvSpPr/>
      </dsp:nvSpPr>
      <dsp:spPr>
        <a:xfrm>
          <a:off x="6325200" y="2994790"/>
          <a:ext cx="259537" cy="259537"/>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3920F4-5AED-488A-8E1C-012F910E37E0}">
      <dsp:nvSpPr>
        <dsp:cNvPr id="0" name=""/>
        <dsp:cNvSpPr/>
      </dsp:nvSpPr>
      <dsp:spPr>
        <a:xfrm rot="5400000">
          <a:off x="7045975" y="2690269"/>
          <a:ext cx="915660" cy="152363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6A1D01-ECD5-44CD-A292-B7EF022AC4FD}">
      <dsp:nvSpPr>
        <dsp:cNvPr id="0" name=""/>
        <dsp:cNvSpPr/>
      </dsp:nvSpPr>
      <dsp:spPr>
        <a:xfrm>
          <a:off x="6893129" y="3145509"/>
          <a:ext cx="1375548" cy="120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kern="1200" dirty="0" err="1">
              <a:latin typeface="Franklin Gothic Book" panose="020B0503020102020204" pitchFamily="34" charset="0"/>
            </a:rPr>
            <a:t>Clases</a:t>
          </a:r>
          <a:r>
            <a:rPr lang="en-US" sz="1400" b="0" kern="1200" dirty="0">
              <a:latin typeface="Franklin Gothic Book" panose="020B0503020102020204" pitchFamily="34" charset="0"/>
            </a:rPr>
            <a:t> y </a:t>
          </a:r>
          <a:r>
            <a:rPr lang="en-US" sz="1400" b="0" kern="1200" dirty="0" err="1">
              <a:latin typeface="Franklin Gothic Book" panose="020B0503020102020204" pitchFamily="34" charset="0"/>
            </a:rPr>
            <a:t>Métodos</a:t>
          </a:r>
          <a:endParaRPr lang="en-US" sz="1400" b="0" kern="1200" dirty="0">
            <a:latin typeface="Franklin Gothic Book" panose="020B0503020102020204" pitchFamily="34" charset="0"/>
          </a:endParaRPr>
        </a:p>
      </dsp:txBody>
      <dsp:txXfrm>
        <a:off x="6893129" y="3145509"/>
        <a:ext cx="1375548" cy="1205749"/>
      </dsp:txXfrm>
    </dsp:sp>
    <dsp:sp modelId="{EEBBD09F-132C-45E3-A4D7-DAF44440C79A}">
      <dsp:nvSpPr>
        <dsp:cNvPr id="0" name=""/>
        <dsp:cNvSpPr/>
      </dsp:nvSpPr>
      <dsp:spPr>
        <a:xfrm>
          <a:off x="8009140" y="2578098"/>
          <a:ext cx="259537" cy="259537"/>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5342D9-5513-4CB9-9334-8A2128E8415C}">
      <dsp:nvSpPr>
        <dsp:cNvPr id="0" name=""/>
        <dsp:cNvSpPr/>
      </dsp:nvSpPr>
      <dsp:spPr>
        <a:xfrm rot="5400000">
          <a:off x="8729916" y="2273577"/>
          <a:ext cx="915660" cy="152363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B95359-8CA1-4041-899A-5530A2620891}">
      <dsp:nvSpPr>
        <dsp:cNvPr id="0" name=""/>
        <dsp:cNvSpPr/>
      </dsp:nvSpPr>
      <dsp:spPr>
        <a:xfrm>
          <a:off x="8577069" y="2728816"/>
          <a:ext cx="1375548" cy="120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kern="1200" dirty="0">
              <a:latin typeface="Franklin Gothic Book" panose="020B0503020102020204" pitchFamily="34" charset="0"/>
            </a:rPr>
            <a:t>POO</a:t>
          </a:r>
        </a:p>
      </dsp:txBody>
      <dsp:txXfrm>
        <a:off x="8577069" y="2728816"/>
        <a:ext cx="1375548" cy="1205749"/>
      </dsp:txXfrm>
    </dsp:sp>
    <dsp:sp modelId="{D4A03F21-F456-41A1-A433-C812FB44BCD5}">
      <dsp:nvSpPr>
        <dsp:cNvPr id="0" name=""/>
        <dsp:cNvSpPr/>
      </dsp:nvSpPr>
      <dsp:spPr>
        <a:xfrm>
          <a:off x="9693081" y="2161405"/>
          <a:ext cx="259537" cy="259537"/>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871DEA-4CDD-433D-B94E-A34939AD2249}">
      <dsp:nvSpPr>
        <dsp:cNvPr id="0" name=""/>
        <dsp:cNvSpPr/>
      </dsp:nvSpPr>
      <dsp:spPr>
        <a:xfrm rot="5400000">
          <a:off x="10413856" y="1856884"/>
          <a:ext cx="915660" cy="152363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388623-1B6C-4E22-8557-F369968E0E82}">
      <dsp:nvSpPr>
        <dsp:cNvPr id="0" name=""/>
        <dsp:cNvSpPr/>
      </dsp:nvSpPr>
      <dsp:spPr>
        <a:xfrm>
          <a:off x="10261010" y="2312123"/>
          <a:ext cx="1375548" cy="120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kern="1200" dirty="0" err="1">
              <a:latin typeface="Franklin Gothic Book" panose="020B0503020102020204" pitchFamily="34" charset="0"/>
            </a:rPr>
            <a:t>Excepciones</a:t>
          </a:r>
          <a:endParaRPr lang="en-US" sz="1400" b="0" kern="1200" dirty="0">
            <a:latin typeface="Franklin Gothic Book" panose="020B0503020102020204" pitchFamily="34" charset="0"/>
          </a:endParaRPr>
        </a:p>
      </dsp:txBody>
      <dsp:txXfrm>
        <a:off x="10261010" y="2312123"/>
        <a:ext cx="1375548" cy="1205749"/>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1T23:09:55.3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0,'1538'0,"-1504"0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A9183-DCBA-4AB4-9BB9-35AFFC4231E9}" type="datetimeFigureOut">
              <a:rPr lang="en-US" smtClean="0"/>
              <a:t>06/24/2022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04AA61-7569-4972-B621-E1719B307E51}" type="slidenum">
              <a:rPr lang="en-US" smtClean="0"/>
              <a:t>‹#›</a:t>
            </a:fld>
            <a:endParaRPr lang="en-US"/>
          </a:p>
        </p:txBody>
      </p:sp>
    </p:spTree>
    <p:extLst>
      <p:ext uri="{BB962C8B-B14F-4D97-AF65-F5344CB8AC3E}">
        <p14:creationId xmlns:p14="http://schemas.microsoft.com/office/powerpoint/2010/main" val="198756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geeksforgeeks.org/overriding-in-java/"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s://www.geeksforgeeks.org/overloading-in-java/?ref=lbp"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medium.com/@shanikae/polymorphism-explained-simply-7294c8deeef7"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04AA61-7569-4972-B621-E1719B307E51}" type="slidenum">
              <a:rPr lang="en-US" smtClean="0"/>
              <a:t>2</a:t>
            </a:fld>
            <a:endParaRPr lang="en-US"/>
          </a:p>
        </p:txBody>
      </p:sp>
    </p:spTree>
    <p:extLst>
      <p:ext uri="{BB962C8B-B14F-4D97-AF65-F5344CB8AC3E}">
        <p14:creationId xmlns:p14="http://schemas.microsoft.com/office/powerpoint/2010/main" val="3276508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s-ES" sz="1200" dirty="0"/>
              <a:t>Los valores duplicados de los case no están permitidos.</a:t>
            </a:r>
          </a:p>
          <a:p>
            <a:pPr marL="228600" lvl="0" indent="-228600">
              <a:buFont typeface="+mj-lt"/>
              <a:buAutoNum type="arabicPeriod"/>
            </a:pPr>
            <a:r>
              <a:rPr lang="es-ES" sz="1200" dirty="0"/>
              <a:t>El valor para un case debe ser del mismo tipo de datos que la variable en el switch.</a:t>
            </a:r>
          </a:p>
          <a:p>
            <a:pPr marL="228600" lvl="0" indent="-228600">
              <a:buFont typeface="+mj-lt"/>
              <a:buAutoNum type="arabicPeriod"/>
            </a:pPr>
            <a:r>
              <a:rPr lang="es-ES" sz="1200" dirty="0"/>
              <a:t>La declaración break se usa dentro del switch para finalizar una secuencia de instrucción.</a:t>
            </a:r>
          </a:p>
          <a:p>
            <a:pPr marL="228600" lvl="0" indent="-228600">
              <a:buFont typeface="+mj-lt"/>
              <a:buAutoNum type="arabicPeriod"/>
            </a:pPr>
            <a:r>
              <a:rPr lang="es-ES" sz="1200" dirty="0"/>
              <a:t>La declaración break es opcional. Si se omite, la ejecución continuará en el siguiente case.</a:t>
            </a:r>
          </a:p>
          <a:p>
            <a:pPr marL="228600" lvl="0" indent="-228600">
              <a:buFont typeface="+mj-lt"/>
              <a:buAutoNum type="arabicPeriod"/>
            </a:pPr>
            <a:r>
              <a:rPr lang="es-ES" sz="1200" dirty="0"/>
              <a:t>La instrucción default es opcional, y debe aparecer al final del switch.</a:t>
            </a:r>
          </a:p>
        </p:txBody>
      </p:sp>
      <p:sp>
        <p:nvSpPr>
          <p:cNvPr id="4" name="Slide Number Placeholder 3"/>
          <p:cNvSpPr>
            <a:spLocks noGrp="1"/>
          </p:cNvSpPr>
          <p:nvPr>
            <p:ph type="sldNum" sz="quarter" idx="5"/>
          </p:nvPr>
        </p:nvSpPr>
        <p:spPr/>
        <p:txBody>
          <a:bodyPr/>
          <a:lstStyle/>
          <a:p>
            <a:fld id="{AB04AA61-7569-4972-B621-E1719B307E51}" type="slidenum">
              <a:rPr lang="en-US" smtClean="0"/>
              <a:t>22</a:t>
            </a:fld>
            <a:endParaRPr lang="en-US"/>
          </a:p>
        </p:txBody>
      </p:sp>
    </p:spTree>
    <p:extLst>
      <p:ext uri="{BB962C8B-B14F-4D97-AF65-F5344CB8AC3E}">
        <p14:creationId xmlns:p14="http://schemas.microsoft.com/office/powerpoint/2010/main" val="3622692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FFFFFF"/>
                </a:solidFill>
                <a:effectLst/>
                <a:latin typeface="urw-din"/>
              </a:rPr>
              <a:t>Initialization condition: </a:t>
            </a:r>
            <a:r>
              <a:rPr lang="en-US" b="0" i="0" dirty="0">
                <a:solidFill>
                  <a:srgbClr val="FFFFFF"/>
                </a:solidFill>
                <a:effectLst/>
                <a:latin typeface="urw-din"/>
              </a:rPr>
              <a:t>It marks the start of a for loop. An already declared variable can be used or a variable can be declared, local to loop only.</a:t>
            </a:r>
          </a:p>
          <a:p>
            <a:pPr algn="l" fontAlgn="base">
              <a:buFont typeface="Arial" panose="020B0604020202020204" pitchFamily="34" charset="0"/>
              <a:buChar char="•"/>
            </a:pPr>
            <a:r>
              <a:rPr lang="en-US" b="1" i="0" dirty="0">
                <a:solidFill>
                  <a:srgbClr val="FFFFFF"/>
                </a:solidFill>
                <a:effectLst/>
                <a:latin typeface="urw-din"/>
              </a:rPr>
              <a:t>Testing Condition:</a:t>
            </a:r>
            <a:r>
              <a:rPr lang="en-US" b="0" i="0" dirty="0">
                <a:solidFill>
                  <a:srgbClr val="FFFFFF"/>
                </a:solidFill>
                <a:effectLst/>
                <a:latin typeface="urw-din"/>
              </a:rPr>
              <a:t> It is used for testing the exit condition for a loop. It must return a </a:t>
            </a:r>
            <a:r>
              <a:rPr lang="en-US" b="0" i="0" dirty="0" err="1">
                <a:solidFill>
                  <a:srgbClr val="FFFFFF"/>
                </a:solidFill>
                <a:effectLst/>
                <a:latin typeface="urw-din"/>
              </a:rPr>
              <a:t>boolean</a:t>
            </a:r>
            <a:r>
              <a:rPr lang="en-US" b="0" i="0" dirty="0">
                <a:solidFill>
                  <a:srgbClr val="FFFFFF"/>
                </a:solidFill>
                <a:effectLst/>
                <a:latin typeface="urw-din"/>
              </a:rPr>
              <a:t> value. It is also an </a:t>
            </a:r>
            <a:r>
              <a:rPr lang="en-US" b="1" i="0" dirty="0">
                <a:solidFill>
                  <a:srgbClr val="FFFFFF"/>
                </a:solidFill>
                <a:effectLst/>
                <a:latin typeface="urw-din"/>
              </a:rPr>
              <a:t>Entry Control Loop</a:t>
            </a:r>
            <a:r>
              <a:rPr lang="en-US" b="0" i="0" dirty="0">
                <a:solidFill>
                  <a:srgbClr val="FFFFFF"/>
                </a:solidFill>
                <a:effectLst/>
                <a:latin typeface="urw-din"/>
              </a:rPr>
              <a:t> as the condition is checked prior to the execution of the loop statements.</a:t>
            </a:r>
          </a:p>
          <a:p>
            <a:pPr algn="l" fontAlgn="base">
              <a:buFont typeface="Arial" panose="020B0604020202020204" pitchFamily="34" charset="0"/>
              <a:buChar char="•"/>
            </a:pPr>
            <a:r>
              <a:rPr lang="en-US" b="1" i="0" dirty="0">
                <a:solidFill>
                  <a:srgbClr val="FFFFFF"/>
                </a:solidFill>
                <a:effectLst/>
                <a:latin typeface="urw-din"/>
              </a:rPr>
              <a:t>Increment/ Decrement: </a:t>
            </a:r>
            <a:r>
              <a:rPr lang="en-US" b="0" i="0" dirty="0">
                <a:solidFill>
                  <a:srgbClr val="FFFFFF"/>
                </a:solidFill>
                <a:effectLst/>
                <a:latin typeface="urw-din"/>
              </a:rPr>
              <a:t>It is used for updating the variable for next iteration.</a:t>
            </a:r>
          </a:p>
        </p:txBody>
      </p:sp>
      <p:sp>
        <p:nvSpPr>
          <p:cNvPr id="4" name="Slide Number Placeholder 3"/>
          <p:cNvSpPr>
            <a:spLocks noGrp="1"/>
          </p:cNvSpPr>
          <p:nvPr>
            <p:ph type="sldNum" sz="quarter" idx="5"/>
          </p:nvPr>
        </p:nvSpPr>
        <p:spPr/>
        <p:txBody>
          <a:bodyPr/>
          <a:lstStyle/>
          <a:p>
            <a:fld id="{AB04AA61-7569-4972-B621-E1719B307E51}" type="slidenum">
              <a:rPr lang="en-US" smtClean="0"/>
              <a:t>28</a:t>
            </a:fld>
            <a:endParaRPr lang="en-US"/>
          </a:p>
        </p:txBody>
      </p:sp>
    </p:spTree>
    <p:extLst>
      <p:ext uri="{BB962C8B-B14F-4D97-AF65-F5344CB8AC3E}">
        <p14:creationId xmlns:p14="http://schemas.microsoft.com/office/powerpoint/2010/main" val="375645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FFFFFF"/>
                </a:solidFill>
                <a:effectLst/>
                <a:latin typeface="urw-din"/>
              </a:rPr>
              <a:t>Initialization condition: </a:t>
            </a:r>
            <a:r>
              <a:rPr lang="en-US" b="0" i="0" dirty="0">
                <a:solidFill>
                  <a:srgbClr val="FFFFFF"/>
                </a:solidFill>
                <a:effectLst/>
                <a:latin typeface="urw-din"/>
              </a:rPr>
              <a:t>It marks the start of a for loop. An already declared variable can be used or a variable can be declared, local to loop only.</a:t>
            </a:r>
          </a:p>
          <a:p>
            <a:pPr algn="l" fontAlgn="base">
              <a:buFont typeface="Arial" panose="020B0604020202020204" pitchFamily="34" charset="0"/>
              <a:buChar char="•"/>
            </a:pPr>
            <a:r>
              <a:rPr lang="en-US" b="1" i="0" dirty="0">
                <a:solidFill>
                  <a:srgbClr val="FFFFFF"/>
                </a:solidFill>
                <a:effectLst/>
                <a:latin typeface="urw-din"/>
              </a:rPr>
              <a:t>Testing Condition:</a:t>
            </a:r>
            <a:r>
              <a:rPr lang="en-US" b="0" i="0" dirty="0">
                <a:solidFill>
                  <a:srgbClr val="FFFFFF"/>
                </a:solidFill>
                <a:effectLst/>
                <a:latin typeface="urw-din"/>
              </a:rPr>
              <a:t> It is used for testing the exit condition for a loop. It must return a </a:t>
            </a:r>
            <a:r>
              <a:rPr lang="en-US" b="0" i="0" dirty="0" err="1">
                <a:solidFill>
                  <a:srgbClr val="FFFFFF"/>
                </a:solidFill>
                <a:effectLst/>
                <a:latin typeface="urw-din"/>
              </a:rPr>
              <a:t>boolean</a:t>
            </a:r>
            <a:r>
              <a:rPr lang="en-US" b="0" i="0" dirty="0">
                <a:solidFill>
                  <a:srgbClr val="FFFFFF"/>
                </a:solidFill>
                <a:effectLst/>
                <a:latin typeface="urw-din"/>
              </a:rPr>
              <a:t> value. It is also an </a:t>
            </a:r>
            <a:r>
              <a:rPr lang="en-US" b="1" i="0" dirty="0">
                <a:solidFill>
                  <a:srgbClr val="FFFFFF"/>
                </a:solidFill>
                <a:effectLst/>
                <a:latin typeface="urw-din"/>
              </a:rPr>
              <a:t>Entry Control Loop</a:t>
            </a:r>
            <a:r>
              <a:rPr lang="en-US" b="0" i="0" dirty="0">
                <a:solidFill>
                  <a:srgbClr val="FFFFFF"/>
                </a:solidFill>
                <a:effectLst/>
                <a:latin typeface="urw-din"/>
              </a:rPr>
              <a:t> as the condition is checked prior to the execution of the loop statements.</a:t>
            </a:r>
          </a:p>
          <a:p>
            <a:pPr algn="l" fontAlgn="base">
              <a:buFont typeface="Arial" panose="020B0604020202020204" pitchFamily="34" charset="0"/>
              <a:buChar char="•"/>
            </a:pPr>
            <a:r>
              <a:rPr lang="en-US" b="1" i="0" dirty="0">
                <a:solidFill>
                  <a:srgbClr val="FFFFFF"/>
                </a:solidFill>
                <a:effectLst/>
                <a:latin typeface="urw-din"/>
              </a:rPr>
              <a:t>Increment/ Decrement: </a:t>
            </a:r>
            <a:r>
              <a:rPr lang="en-US" b="0" i="0" dirty="0">
                <a:solidFill>
                  <a:srgbClr val="FFFFFF"/>
                </a:solidFill>
                <a:effectLst/>
                <a:latin typeface="urw-din"/>
              </a:rPr>
              <a:t>It is used for updating the variable for next iteration.</a:t>
            </a:r>
          </a:p>
        </p:txBody>
      </p:sp>
      <p:sp>
        <p:nvSpPr>
          <p:cNvPr id="4" name="Slide Number Placeholder 3"/>
          <p:cNvSpPr>
            <a:spLocks noGrp="1"/>
          </p:cNvSpPr>
          <p:nvPr>
            <p:ph type="sldNum" sz="quarter" idx="5"/>
          </p:nvPr>
        </p:nvSpPr>
        <p:spPr/>
        <p:txBody>
          <a:bodyPr/>
          <a:lstStyle/>
          <a:p>
            <a:fld id="{AB04AA61-7569-4972-B621-E1719B307E51}" type="slidenum">
              <a:rPr lang="en-US" smtClean="0"/>
              <a:t>29</a:t>
            </a:fld>
            <a:endParaRPr lang="en-US"/>
          </a:p>
        </p:txBody>
      </p:sp>
    </p:spTree>
    <p:extLst>
      <p:ext uri="{BB962C8B-B14F-4D97-AF65-F5344CB8AC3E}">
        <p14:creationId xmlns:p14="http://schemas.microsoft.com/office/powerpoint/2010/main" val="828944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S" b="0" i="0" dirty="0">
                <a:solidFill>
                  <a:srgbClr val="000000"/>
                </a:solidFill>
                <a:effectLst/>
                <a:latin typeface="Roboto" panose="02000000000000000000" pitchFamily="2" charset="0"/>
              </a:rPr>
              <a:t> Paradigma de la programación o una manera de programar específica, donde se organiza el código en unidades denominadas clases, de las cuales se crean objetos que se relacionan entre sí para conseguir los objetivos de las aplicaciones</a:t>
            </a:r>
            <a:endParaRPr lang="es-CR" sz="1800" b="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31</a:t>
            </a:fld>
            <a:endParaRPr lang="en-US"/>
          </a:p>
        </p:txBody>
      </p:sp>
    </p:spTree>
    <p:extLst>
      <p:ext uri="{BB962C8B-B14F-4D97-AF65-F5344CB8AC3E}">
        <p14:creationId xmlns:p14="http://schemas.microsoft.com/office/powerpoint/2010/main" val="1038095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fontAlgn="base">
              <a:buFont typeface="Arial" panose="020B0604020202020204" pitchFamily="34" charset="0"/>
              <a:buChar char="•"/>
            </a:pPr>
            <a:r>
              <a:rPr lang="en-US" b="0" i="0" dirty="0" err="1">
                <a:solidFill>
                  <a:srgbClr val="FFFFFF"/>
                </a:solidFill>
                <a:effectLst/>
                <a:latin typeface="urw-din"/>
              </a:rPr>
              <a:t>Metodos</a:t>
            </a:r>
            <a:r>
              <a:rPr lang="en-US" b="0" i="0" dirty="0">
                <a:solidFill>
                  <a:srgbClr val="FFFFFF"/>
                </a:solidFill>
                <a:effectLst/>
                <a:latin typeface="urw-din"/>
              </a:rPr>
              <a:t> solo </a:t>
            </a:r>
            <a:r>
              <a:rPr lang="en-US" b="0" i="0" dirty="0" err="1">
                <a:solidFill>
                  <a:srgbClr val="FFFFFF"/>
                </a:solidFill>
                <a:effectLst/>
                <a:latin typeface="urw-din"/>
              </a:rPr>
              <a:t>retornan</a:t>
            </a:r>
            <a:r>
              <a:rPr lang="en-US" b="0" i="0" dirty="0">
                <a:solidFill>
                  <a:srgbClr val="FFFFFF"/>
                </a:solidFill>
                <a:effectLst/>
                <a:latin typeface="urw-din"/>
              </a:rPr>
              <a:t> un valor</a:t>
            </a:r>
          </a:p>
          <a:p>
            <a:pPr marL="171450" indent="-171450" algn="l" fontAlgn="base">
              <a:buFont typeface="Arial" panose="020B0604020202020204" pitchFamily="34" charset="0"/>
              <a:buChar char="•"/>
            </a:pPr>
            <a:r>
              <a:rPr lang="en-US" b="0" i="0" dirty="0" err="1">
                <a:solidFill>
                  <a:srgbClr val="FFFFFF"/>
                </a:solidFill>
                <a:effectLst/>
                <a:latin typeface="urw-din"/>
              </a:rPr>
              <a:t>Nombre</a:t>
            </a:r>
            <a:r>
              <a:rPr lang="en-US" b="0" i="0" dirty="0">
                <a:solidFill>
                  <a:srgbClr val="FFFFFF"/>
                </a:solidFill>
                <a:effectLst/>
                <a:latin typeface="urw-din"/>
              </a:rPr>
              <a:t> </a:t>
            </a:r>
            <a:r>
              <a:rPr lang="en-US" b="0" i="0" dirty="0" err="1">
                <a:solidFill>
                  <a:srgbClr val="FFFFFF"/>
                </a:solidFill>
                <a:effectLst/>
                <a:latin typeface="urw-din"/>
              </a:rPr>
              <a:t>convenccion</a:t>
            </a:r>
            <a:r>
              <a:rPr lang="en-US" b="0" i="0" dirty="0">
                <a:solidFill>
                  <a:srgbClr val="FFFFFF"/>
                </a:solidFill>
                <a:effectLst/>
                <a:latin typeface="urw-din"/>
              </a:rPr>
              <a:t>:</a:t>
            </a:r>
          </a:p>
          <a:p>
            <a:pPr marL="628650" lvl="1" indent="-171450" algn="l" fontAlgn="base">
              <a:buFont typeface="Arial" panose="020B0604020202020204" pitchFamily="34" charset="0"/>
              <a:buChar char="•"/>
            </a:pPr>
            <a:r>
              <a:rPr lang="en-US" b="0" i="0" dirty="0" err="1">
                <a:solidFill>
                  <a:srgbClr val="FFFFFF"/>
                </a:solidFill>
                <a:effectLst/>
                <a:latin typeface="urw-din"/>
              </a:rPr>
              <a:t>Camelcase</a:t>
            </a:r>
            <a:endParaRPr lang="en-US" b="0" i="0" dirty="0">
              <a:solidFill>
                <a:srgbClr val="FFFFFF"/>
              </a:solidFill>
              <a:effectLst/>
              <a:latin typeface="urw-din"/>
            </a:endParaRPr>
          </a:p>
          <a:p>
            <a:pPr marL="628650" lvl="1" indent="-171450" algn="l" fontAlgn="base">
              <a:buFont typeface="Arial" panose="020B0604020202020204" pitchFamily="34" charset="0"/>
              <a:buChar char="•"/>
            </a:pPr>
            <a:r>
              <a:rPr lang="en-US" b="0" i="0" dirty="0" err="1">
                <a:solidFill>
                  <a:srgbClr val="FFFFFF"/>
                </a:solidFill>
                <a:effectLst/>
                <a:latin typeface="urw-din"/>
              </a:rPr>
              <a:t>Iniciar</a:t>
            </a:r>
            <a:r>
              <a:rPr lang="en-US" b="0" i="0" dirty="0">
                <a:solidFill>
                  <a:srgbClr val="FFFFFF"/>
                </a:solidFill>
                <a:effectLst/>
                <a:latin typeface="urw-din"/>
              </a:rPr>
              <a:t> con un verbo</a:t>
            </a:r>
          </a:p>
          <a:p>
            <a:pPr marL="628650" lvl="1" indent="-171450" algn="l" fontAlgn="base">
              <a:buFont typeface="Arial" panose="020B0604020202020204" pitchFamily="34" charset="0"/>
              <a:buChar char="•"/>
            </a:pPr>
            <a:r>
              <a:rPr lang="en-US" b="0" i="0" dirty="0" err="1">
                <a:solidFill>
                  <a:srgbClr val="FFFFFF"/>
                </a:solidFill>
                <a:effectLst/>
                <a:latin typeface="urw-din"/>
              </a:rPr>
              <a:t>Descriptivo</a:t>
            </a:r>
            <a:r>
              <a:rPr lang="en-US" b="0" i="0" dirty="0">
                <a:solidFill>
                  <a:srgbClr val="FFFFFF"/>
                </a:solidFill>
                <a:effectLst/>
                <a:latin typeface="urw-din"/>
              </a:rPr>
              <a:t> </a:t>
            </a:r>
            <a:r>
              <a:rPr lang="en-US" b="0" i="0" dirty="0" err="1">
                <a:solidFill>
                  <a:srgbClr val="FFFFFF"/>
                </a:solidFill>
                <a:effectLst/>
                <a:latin typeface="urw-din"/>
              </a:rPr>
              <a:t>sobre</a:t>
            </a:r>
            <a:r>
              <a:rPr lang="en-US" b="0" i="0" dirty="0">
                <a:solidFill>
                  <a:srgbClr val="FFFFFF"/>
                </a:solidFill>
                <a:effectLst/>
                <a:latin typeface="urw-din"/>
              </a:rPr>
              <a:t> lo que </a:t>
            </a:r>
            <a:r>
              <a:rPr lang="en-US" b="0" i="0" dirty="0" err="1">
                <a:solidFill>
                  <a:srgbClr val="FFFFFF"/>
                </a:solidFill>
                <a:effectLst/>
                <a:latin typeface="urw-din"/>
              </a:rPr>
              <a:t>hace</a:t>
            </a:r>
            <a:endParaRPr lang="en-US" b="0" i="0" dirty="0">
              <a:solidFill>
                <a:srgbClr val="FFFFFF"/>
              </a:solidFill>
              <a:effectLst/>
              <a:latin typeface="urw-din"/>
            </a:endParaRPr>
          </a:p>
          <a:p>
            <a:pPr marL="171450" lvl="0" indent="-171450" algn="l" fontAlgn="base">
              <a:buFont typeface="Arial" panose="020B0604020202020204" pitchFamily="34" charset="0"/>
              <a:buChar char="•"/>
            </a:pPr>
            <a:r>
              <a:rPr lang="en-US" b="0" i="0" dirty="0">
                <a:solidFill>
                  <a:srgbClr val="FFFFFF"/>
                </a:solidFill>
                <a:effectLst/>
                <a:latin typeface="urw-din"/>
              </a:rPr>
              <a:t>La </a:t>
            </a:r>
            <a:r>
              <a:rPr lang="en-US" b="0" i="0" dirty="0" err="1">
                <a:solidFill>
                  <a:srgbClr val="FFFFFF"/>
                </a:solidFill>
                <a:effectLst/>
                <a:latin typeface="urw-din"/>
              </a:rPr>
              <a:t>firma</a:t>
            </a:r>
            <a:r>
              <a:rPr lang="en-US" b="0" i="0" dirty="0">
                <a:solidFill>
                  <a:srgbClr val="FFFFFF"/>
                </a:solidFill>
                <a:effectLst/>
                <a:latin typeface="urw-din"/>
              </a:rPr>
              <a:t> del </a:t>
            </a:r>
            <a:r>
              <a:rPr lang="en-US" b="0" i="0" dirty="0" err="1">
                <a:solidFill>
                  <a:srgbClr val="FFFFFF"/>
                </a:solidFill>
                <a:effectLst/>
                <a:latin typeface="urw-din"/>
              </a:rPr>
              <a:t>metodo</a:t>
            </a:r>
            <a:r>
              <a:rPr lang="en-US" b="0" i="0" dirty="0">
                <a:solidFill>
                  <a:srgbClr val="FFFFFF"/>
                </a:solidFill>
                <a:effectLst/>
                <a:latin typeface="urw-din"/>
              </a:rPr>
              <a:t> es </a:t>
            </a:r>
            <a:r>
              <a:rPr lang="en-US" b="0" i="0" dirty="0" err="1">
                <a:solidFill>
                  <a:srgbClr val="FFFFFF"/>
                </a:solidFill>
                <a:effectLst/>
                <a:latin typeface="urw-din"/>
              </a:rPr>
              <a:t>como</a:t>
            </a:r>
            <a:r>
              <a:rPr lang="en-US" b="0" i="0" dirty="0">
                <a:solidFill>
                  <a:srgbClr val="FFFFFF"/>
                </a:solidFill>
                <a:effectLst/>
                <a:latin typeface="urw-din"/>
              </a:rPr>
              <a:t> se </a:t>
            </a:r>
            <a:r>
              <a:rPr lang="en-US" b="0" i="0" dirty="0" err="1">
                <a:solidFill>
                  <a:srgbClr val="FFFFFF"/>
                </a:solidFill>
                <a:effectLst/>
                <a:latin typeface="urw-din"/>
              </a:rPr>
              <a:t>identifica</a:t>
            </a:r>
            <a:r>
              <a:rPr lang="en-US" b="0" i="0" dirty="0">
                <a:solidFill>
                  <a:srgbClr val="FFFFFF"/>
                </a:solidFill>
                <a:effectLst/>
                <a:latin typeface="urw-din"/>
              </a:rPr>
              <a:t> por lo que debe ser unica </a:t>
            </a:r>
            <a:r>
              <a:rPr lang="en-US" b="0" i="0" dirty="0" err="1">
                <a:solidFill>
                  <a:srgbClr val="FFFFFF"/>
                </a:solidFill>
                <a:effectLst/>
                <a:latin typeface="urw-din"/>
              </a:rPr>
              <a:t>en</a:t>
            </a:r>
            <a:r>
              <a:rPr lang="en-US" b="0" i="0" dirty="0">
                <a:solidFill>
                  <a:srgbClr val="FFFFFF"/>
                </a:solidFill>
                <a:effectLst/>
                <a:latin typeface="urw-din"/>
              </a:rPr>
              <a:t> una </a:t>
            </a:r>
            <a:r>
              <a:rPr lang="en-US" b="0" i="0" dirty="0" err="1">
                <a:solidFill>
                  <a:srgbClr val="FFFFFF"/>
                </a:solidFill>
                <a:effectLst/>
                <a:latin typeface="urw-din"/>
              </a:rPr>
              <a:t>clase</a:t>
            </a:r>
            <a:r>
              <a:rPr lang="en-US" b="0" i="0" dirty="0">
                <a:solidFill>
                  <a:srgbClr val="FFFFFF"/>
                </a:solidFill>
                <a:effectLst/>
                <a:latin typeface="urw-din"/>
              </a:rPr>
              <a:t> y </a:t>
            </a:r>
            <a:r>
              <a:rPr lang="en-US" b="0" i="0" dirty="0" err="1">
                <a:solidFill>
                  <a:srgbClr val="FFFFFF"/>
                </a:solidFill>
                <a:effectLst/>
                <a:latin typeface="urw-din"/>
              </a:rPr>
              <a:t>esta</a:t>
            </a:r>
            <a:r>
              <a:rPr lang="en-US" b="0" i="0" dirty="0">
                <a:solidFill>
                  <a:srgbClr val="FFFFFF"/>
                </a:solidFill>
                <a:effectLst/>
                <a:latin typeface="urw-din"/>
              </a:rPr>
              <a:t> </a:t>
            </a:r>
            <a:r>
              <a:rPr lang="en-US" b="0" i="0" dirty="0" err="1">
                <a:solidFill>
                  <a:srgbClr val="FFFFFF"/>
                </a:solidFill>
                <a:effectLst/>
                <a:latin typeface="urw-din"/>
              </a:rPr>
              <a:t>compuesta</a:t>
            </a:r>
            <a:r>
              <a:rPr lang="en-US" b="0" i="0" dirty="0">
                <a:solidFill>
                  <a:srgbClr val="FFFFFF"/>
                </a:solidFill>
                <a:effectLst/>
                <a:latin typeface="urw-din"/>
              </a:rPr>
              <a:t> por </a:t>
            </a:r>
            <a:r>
              <a:rPr lang="en-US" b="0" i="0" dirty="0" err="1">
                <a:solidFill>
                  <a:srgbClr val="FFFFFF"/>
                </a:solidFill>
                <a:effectLst/>
                <a:latin typeface="urw-din"/>
              </a:rPr>
              <a:t>el</a:t>
            </a:r>
            <a:r>
              <a:rPr lang="en-US" b="0" i="0" dirty="0">
                <a:solidFill>
                  <a:srgbClr val="FFFFFF"/>
                </a:solidFill>
                <a:effectLst/>
                <a:latin typeface="urw-din"/>
              </a:rPr>
              <a:t> </a:t>
            </a:r>
            <a:r>
              <a:rPr lang="en-US" b="0" i="0" dirty="0" err="1">
                <a:solidFill>
                  <a:srgbClr val="FFFFFF"/>
                </a:solidFill>
                <a:effectLst/>
                <a:latin typeface="urw-din"/>
              </a:rPr>
              <a:t>nombre</a:t>
            </a:r>
            <a:r>
              <a:rPr lang="en-US" b="0" i="0" dirty="0">
                <a:solidFill>
                  <a:srgbClr val="FFFFFF"/>
                </a:solidFill>
                <a:effectLst/>
                <a:latin typeface="urw-din"/>
              </a:rPr>
              <a:t> del </a:t>
            </a:r>
            <a:r>
              <a:rPr lang="en-US" b="0" i="0" dirty="0" err="1">
                <a:solidFill>
                  <a:srgbClr val="FFFFFF"/>
                </a:solidFill>
                <a:effectLst/>
                <a:latin typeface="urw-din"/>
              </a:rPr>
              <a:t>metodo</a:t>
            </a:r>
            <a:r>
              <a:rPr lang="en-US" b="0" i="0" dirty="0">
                <a:solidFill>
                  <a:srgbClr val="FFFFFF"/>
                </a:solidFill>
                <a:effectLst/>
                <a:latin typeface="urw-din"/>
              </a:rPr>
              <a:t> y la </a:t>
            </a:r>
            <a:r>
              <a:rPr lang="en-US" b="0" i="0" dirty="0" err="1">
                <a:solidFill>
                  <a:srgbClr val="FFFFFF"/>
                </a:solidFill>
                <a:effectLst/>
                <a:latin typeface="urw-din"/>
              </a:rPr>
              <a:t>lista</a:t>
            </a:r>
            <a:r>
              <a:rPr lang="en-US" b="0" i="0" dirty="0">
                <a:solidFill>
                  <a:srgbClr val="FFFFFF"/>
                </a:solidFill>
                <a:effectLst/>
                <a:latin typeface="urw-din"/>
              </a:rPr>
              <a:t> de </a:t>
            </a:r>
            <a:r>
              <a:rPr lang="en-US" b="0" i="0" dirty="0" err="1">
                <a:solidFill>
                  <a:srgbClr val="FFFFFF"/>
                </a:solidFill>
                <a:effectLst/>
                <a:latin typeface="urw-din"/>
              </a:rPr>
              <a:t>parametros</a:t>
            </a:r>
            <a:endParaRPr lang="en-US" b="0" i="0" dirty="0">
              <a:solidFill>
                <a:srgbClr val="FFFFFF"/>
              </a:solidFill>
              <a:effectLst/>
              <a:latin typeface="urw-din"/>
            </a:endParaRPr>
          </a:p>
          <a:p>
            <a:pPr marL="171450" lvl="0" indent="-171450" algn="l" fontAlgn="base">
              <a:buFont typeface="Arial" panose="020B0604020202020204" pitchFamily="34" charset="0"/>
              <a:buChar char="•"/>
            </a:pPr>
            <a:r>
              <a:rPr lang="en-US" b="0" i="0" dirty="0" err="1">
                <a:solidFill>
                  <a:srgbClr val="FFFFFF"/>
                </a:solidFill>
                <a:effectLst/>
                <a:latin typeface="urw-din"/>
              </a:rPr>
              <a:t>Cuando</a:t>
            </a:r>
            <a:r>
              <a:rPr lang="en-US" b="0" i="0" dirty="0">
                <a:solidFill>
                  <a:srgbClr val="FFFFFF"/>
                </a:solidFill>
                <a:effectLst/>
                <a:latin typeface="urw-din"/>
              </a:rPr>
              <a:t> se indica un </a:t>
            </a:r>
            <a:r>
              <a:rPr lang="en-US" b="0" i="0" dirty="0" err="1">
                <a:solidFill>
                  <a:srgbClr val="FFFFFF"/>
                </a:solidFill>
                <a:effectLst/>
                <a:latin typeface="urw-din"/>
              </a:rPr>
              <a:t>tipo</a:t>
            </a:r>
            <a:r>
              <a:rPr lang="en-US" b="0" i="0" dirty="0">
                <a:solidFill>
                  <a:srgbClr val="FFFFFF"/>
                </a:solidFill>
                <a:effectLst/>
                <a:latin typeface="urw-din"/>
              </a:rPr>
              <a:t> de </a:t>
            </a:r>
            <a:r>
              <a:rPr lang="en-US" b="0" i="0" dirty="0" err="1">
                <a:solidFill>
                  <a:srgbClr val="FFFFFF"/>
                </a:solidFill>
                <a:effectLst/>
                <a:latin typeface="urw-din"/>
              </a:rPr>
              <a:t>dato</a:t>
            </a:r>
            <a:r>
              <a:rPr lang="en-US" b="0" i="0" dirty="0">
                <a:solidFill>
                  <a:srgbClr val="FFFFFF"/>
                </a:solidFill>
                <a:effectLst/>
                <a:latin typeface="urw-din"/>
              </a:rPr>
              <a:t> de </a:t>
            </a:r>
            <a:r>
              <a:rPr lang="en-US" b="0" i="0" dirty="0" err="1">
                <a:solidFill>
                  <a:srgbClr val="FFFFFF"/>
                </a:solidFill>
                <a:effectLst/>
                <a:latin typeface="urw-din"/>
              </a:rPr>
              <a:t>retorno</a:t>
            </a:r>
            <a:r>
              <a:rPr lang="en-US" b="0" i="0" dirty="0">
                <a:solidFill>
                  <a:srgbClr val="FFFFFF"/>
                </a:solidFill>
                <a:effectLst/>
                <a:latin typeface="urw-din"/>
              </a:rPr>
              <a:t> se debe </a:t>
            </a:r>
            <a:r>
              <a:rPr lang="en-US" b="0" i="0" dirty="0" err="1">
                <a:solidFill>
                  <a:srgbClr val="FFFFFF"/>
                </a:solidFill>
                <a:effectLst/>
                <a:latin typeface="urw-din"/>
              </a:rPr>
              <a:t>incluir</a:t>
            </a:r>
            <a:r>
              <a:rPr lang="en-US" b="0" i="0" dirty="0">
                <a:solidFill>
                  <a:srgbClr val="FFFFFF"/>
                </a:solidFill>
                <a:effectLst/>
                <a:latin typeface="urw-din"/>
              </a:rPr>
              <a:t> al final del </a:t>
            </a:r>
            <a:r>
              <a:rPr lang="en-US" b="0" i="0" dirty="0" err="1">
                <a:solidFill>
                  <a:srgbClr val="FFFFFF"/>
                </a:solidFill>
                <a:effectLst/>
                <a:latin typeface="urw-din"/>
              </a:rPr>
              <a:t>metodo</a:t>
            </a:r>
            <a:r>
              <a:rPr lang="en-US" b="0" i="0" dirty="0">
                <a:solidFill>
                  <a:srgbClr val="FFFFFF"/>
                </a:solidFill>
                <a:effectLst/>
                <a:latin typeface="urw-din"/>
              </a:rPr>
              <a:t> “return”</a:t>
            </a:r>
          </a:p>
        </p:txBody>
      </p:sp>
      <p:sp>
        <p:nvSpPr>
          <p:cNvPr id="4" name="Slide Number Placeholder 3"/>
          <p:cNvSpPr>
            <a:spLocks noGrp="1"/>
          </p:cNvSpPr>
          <p:nvPr>
            <p:ph type="sldNum" sz="quarter" idx="5"/>
          </p:nvPr>
        </p:nvSpPr>
        <p:spPr/>
        <p:txBody>
          <a:bodyPr/>
          <a:lstStyle/>
          <a:p>
            <a:fld id="{AB04AA61-7569-4972-B621-E1719B307E51}" type="slidenum">
              <a:rPr lang="en-US" smtClean="0"/>
              <a:t>32</a:t>
            </a:fld>
            <a:endParaRPr lang="en-US"/>
          </a:p>
        </p:txBody>
      </p:sp>
    </p:spTree>
    <p:extLst>
      <p:ext uri="{BB962C8B-B14F-4D97-AF65-F5344CB8AC3E}">
        <p14:creationId xmlns:p14="http://schemas.microsoft.com/office/powerpoint/2010/main" val="2755372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fontAlgn="base">
              <a:buFont typeface="Arial" panose="020B0604020202020204" pitchFamily="34" charset="0"/>
              <a:buChar char="•"/>
            </a:pPr>
            <a:r>
              <a:rPr lang="en-US" b="0" i="0" dirty="0">
                <a:solidFill>
                  <a:srgbClr val="FFFFFF"/>
                </a:solidFill>
                <a:effectLst/>
                <a:latin typeface="urw-din"/>
              </a:rPr>
              <a:t>A </a:t>
            </a:r>
            <a:r>
              <a:rPr lang="en-US" b="0" i="0" dirty="0" err="1">
                <a:solidFill>
                  <a:srgbClr val="FFFFFF"/>
                </a:solidFill>
                <a:effectLst/>
                <a:latin typeface="urw-din"/>
              </a:rPr>
              <a:t>nivel</a:t>
            </a:r>
            <a:r>
              <a:rPr lang="en-US" b="0" i="0" dirty="0">
                <a:solidFill>
                  <a:srgbClr val="FFFFFF"/>
                </a:solidFill>
                <a:effectLst/>
                <a:latin typeface="urw-din"/>
              </a:rPr>
              <a:t> de </a:t>
            </a:r>
            <a:r>
              <a:rPr lang="en-US" b="0" i="0" dirty="0" err="1">
                <a:solidFill>
                  <a:srgbClr val="FFFFFF"/>
                </a:solidFill>
                <a:effectLst/>
                <a:latin typeface="urw-din"/>
              </a:rPr>
              <a:t>clases</a:t>
            </a:r>
            <a:r>
              <a:rPr lang="en-US" b="0" i="0" dirty="0">
                <a:solidFill>
                  <a:srgbClr val="FFFFFF"/>
                </a:solidFill>
                <a:effectLst/>
                <a:latin typeface="urw-din"/>
              </a:rPr>
              <a:t> – variables </a:t>
            </a:r>
            <a:r>
              <a:rPr lang="en-US" b="0" i="0" dirty="0" err="1">
                <a:solidFill>
                  <a:srgbClr val="FFFFFF"/>
                </a:solidFill>
                <a:effectLst/>
                <a:latin typeface="urw-din"/>
              </a:rPr>
              <a:t>globales</a:t>
            </a:r>
            <a:endParaRPr lang="en-US" b="0" i="0" dirty="0">
              <a:solidFill>
                <a:srgbClr val="FFFFFF"/>
              </a:solidFill>
              <a:effectLst/>
              <a:latin typeface="urw-din"/>
            </a:endParaRPr>
          </a:p>
          <a:p>
            <a:pPr marL="171450" indent="-171450" algn="l" fontAlgn="base">
              <a:buFont typeface="Arial" panose="020B0604020202020204" pitchFamily="34" charset="0"/>
              <a:buChar char="•"/>
            </a:pPr>
            <a:r>
              <a:rPr lang="en-US" b="0" i="0" dirty="0">
                <a:solidFill>
                  <a:srgbClr val="FFFFFF"/>
                </a:solidFill>
                <a:effectLst/>
                <a:latin typeface="urw-din"/>
              </a:rPr>
              <a:t>A </a:t>
            </a:r>
            <a:r>
              <a:rPr lang="en-US" b="0" i="0" dirty="0" err="1">
                <a:solidFill>
                  <a:srgbClr val="FFFFFF"/>
                </a:solidFill>
                <a:effectLst/>
                <a:latin typeface="urw-din"/>
              </a:rPr>
              <a:t>nivel</a:t>
            </a:r>
            <a:r>
              <a:rPr lang="en-US" b="0" i="0" dirty="0">
                <a:solidFill>
                  <a:srgbClr val="FFFFFF"/>
                </a:solidFill>
                <a:effectLst/>
                <a:latin typeface="urw-din"/>
              </a:rPr>
              <a:t> de </a:t>
            </a:r>
            <a:r>
              <a:rPr lang="en-US" b="0" i="0" dirty="0" err="1">
                <a:solidFill>
                  <a:srgbClr val="FFFFFF"/>
                </a:solidFill>
                <a:effectLst/>
                <a:latin typeface="urw-din"/>
              </a:rPr>
              <a:t>metodo</a:t>
            </a:r>
            <a:r>
              <a:rPr lang="en-US" b="0" i="0" dirty="0">
                <a:solidFill>
                  <a:srgbClr val="FFFFFF"/>
                </a:solidFill>
                <a:effectLst/>
                <a:latin typeface="urw-din"/>
              </a:rPr>
              <a:t> – variables locales</a:t>
            </a:r>
          </a:p>
          <a:p>
            <a:pPr marL="171450" indent="-171450" algn="l" fontAlgn="base">
              <a:buFont typeface="Arial" panose="020B0604020202020204" pitchFamily="34" charset="0"/>
              <a:buChar char="•"/>
            </a:pPr>
            <a:r>
              <a:rPr lang="en-US" b="0" i="0" dirty="0" err="1">
                <a:solidFill>
                  <a:srgbClr val="FFFFFF"/>
                </a:solidFill>
                <a:effectLst/>
                <a:latin typeface="urw-din"/>
              </a:rPr>
              <a:t>Cuando</a:t>
            </a:r>
            <a:r>
              <a:rPr lang="en-US" b="0" i="0" dirty="0">
                <a:solidFill>
                  <a:srgbClr val="FFFFFF"/>
                </a:solidFill>
                <a:effectLst/>
                <a:latin typeface="urw-din"/>
              </a:rPr>
              <a:t> </a:t>
            </a:r>
            <a:r>
              <a:rPr lang="en-US" b="0" i="0" dirty="0" err="1">
                <a:solidFill>
                  <a:srgbClr val="FFFFFF"/>
                </a:solidFill>
                <a:effectLst/>
                <a:latin typeface="urw-din"/>
              </a:rPr>
              <a:t>el</a:t>
            </a:r>
            <a:r>
              <a:rPr lang="en-US" b="0" i="0" dirty="0">
                <a:solidFill>
                  <a:srgbClr val="FFFFFF"/>
                </a:solidFill>
                <a:effectLst/>
                <a:latin typeface="urw-din"/>
              </a:rPr>
              <a:t> </a:t>
            </a:r>
            <a:r>
              <a:rPr lang="en-US" b="0" i="0" dirty="0" err="1">
                <a:solidFill>
                  <a:srgbClr val="FFFFFF"/>
                </a:solidFill>
                <a:effectLst/>
                <a:latin typeface="urw-din"/>
              </a:rPr>
              <a:t>metodo</a:t>
            </a:r>
            <a:r>
              <a:rPr lang="en-US" b="0" i="0" dirty="0">
                <a:solidFill>
                  <a:srgbClr val="FFFFFF"/>
                </a:solidFill>
                <a:effectLst/>
                <a:latin typeface="urw-din"/>
              </a:rPr>
              <a:t> </a:t>
            </a:r>
            <a:r>
              <a:rPr lang="en-US" b="0" i="0" dirty="0" err="1">
                <a:solidFill>
                  <a:srgbClr val="FFFFFF"/>
                </a:solidFill>
                <a:effectLst/>
                <a:latin typeface="urw-din"/>
              </a:rPr>
              <a:t>esta</a:t>
            </a:r>
            <a:r>
              <a:rPr lang="en-US" b="0" i="0" dirty="0">
                <a:solidFill>
                  <a:srgbClr val="FFFFFF"/>
                </a:solidFill>
                <a:effectLst/>
                <a:latin typeface="urw-din"/>
              </a:rPr>
              <a:t> </a:t>
            </a:r>
            <a:r>
              <a:rPr lang="en-US" b="0" i="0" dirty="0" err="1">
                <a:solidFill>
                  <a:srgbClr val="FFFFFF"/>
                </a:solidFill>
                <a:effectLst/>
                <a:latin typeface="urw-din"/>
              </a:rPr>
              <a:t>haciendo</a:t>
            </a:r>
            <a:r>
              <a:rPr lang="en-US" b="0" i="0" dirty="0">
                <a:solidFill>
                  <a:srgbClr val="FFFFFF"/>
                </a:solidFill>
                <a:effectLst/>
                <a:latin typeface="urw-din"/>
              </a:rPr>
              <a:t> un </a:t>
            </a:r>
            <a:r>
              <a:rPr lang="en-US" b="0" i="0" dirty="0" err="1">
                <a:solidFill>
                  <a:srgbClr val="FFFFFF"/>
                </a:solidFill>
                <a:effectLst/>
                <a:latin typeface="urw-din"/>
              </a:rPr>
              <a:t>llamada</a:t>
            </a:r>
            <a:r>
              <a:rPr lang="en-US" b="0" i="0" dirty="0">
                <a:solidFill>
                  <a:srgbClr val="FFFFFF"/>
                </a:solidFill>
                <a:effectLst/>
                <a:latin typeface="urw-din"/>
              </a:rPr>
              <a:t> a </a:t>
            </a:r>
            <a:r>
              <a:rPr lang="en-US" b="0" i="0" dirty="0" err="1">
                <a:solidFill>
                  <a:srgbClr val="FFFFFF"/>
                </a:solidFill>
                <a:effectLst/>
                <a:latin typeface="urw-din"/>
              </a:rPr>
              <a:t>otro</a:t>
            </a:r>
            <a:r>
              <a:rPr lang="en-US" b="0" i="0" dirty="0">
                <a:solidFill>
                  <a:srgbClr val="FFFFFF"/>
                </a:solidFill>
                <a:effectLst/>
                <a:latin typeface="urw-din"/>
              </a:rPr>
              <a:t> </a:t>
            </a:r>
            <a:r>
              <a:rPr lang="en-US" b="0" i="0" dirty="0" err="1">
                <a:solidFill>
                  <a:srgbClr val="FFFFFF"/>
                </a:solidFill>
                <a:effectLst/>
                <a:latin typeface="urw-din"/>
              </a:rPr>
              <a:t>metodo</a:t>
            </a:r>
            <a:r>
              <a:rPr lang="en-US" b="0" i="0" dirty="0">
                <a:solidFill>
                  <a:srgbClr val="FFFFFF"/>
                </a:solidFill>
                <a:effectLst/>
                <a:latin typeface="urw-din"/>
              </a:rPr>
              <a:t> lo que se </a:t>
            </a:r>
            <a:r>
              <a:rPr lang="en-US" b="0" i="0" dirty="0" err="1">
                <a:solidFill>
                  <a:srgbClr val="FFFFFF"/>
                </a:solidFill>
                <a:effectLst/>
                <a:latin typeface="urw-din"/>
              </a:rPr>
              <a:t>envian</a:t>
            </a:r>
            <a:r>
              <a:rPr lang="en-US" b="0" i="0" dirty="0">
                <a:solidFill>
                  <a:srgbClr val="FFFFFF"/>
                </a:solidFill>
                <a:effectLst/>
                <a:latin typeface="urw-din"/>
              </a:rPr>
              <a:t> son </a:t>
            </a:r>
            <a:r>
              <a:rPr lang="en-US" b="0" i="0" dirty="0" err="1">
                <a:solidFill>
                  <a:srgbClr val="FFFFFF"/>
                </a:solidFill>
                <a:effectLst/>
                <a:latin typeface="urw-din"/>
              </a:rPr>
              <a:t>argumentos</a:t>
            </a:r>
            <a:endParaRPr lang="en-US" b="0" i="0" dirty="0">
              <a:solidFill>
                <a:srgbClr val="FFFFFF"/>
              </a:solidFill>
              <a:effectLst/>
              <a:latin typeface="urw-din"/>
            </a:endParaRPr>
          </a:p>
          <a:p>
            <a:pPr marL="171450" indent="-171450" algn="l" fontAlgn="base">
              <a:buFont typeface="Arial" panose="020B0604020202020204" pitchFamily="34" charset="0"/>
              <a:buChar char="•"/>
            </a:pPr>
            <a:r>
              <a:rPr lang="en-US" b="0" i="0" dirty="0">
                <a:solidFill>
                  <a:srgbClr val="FFFFFF"/>
                </a:solidFill>
                <a:effectLst/>
                <a:latin typeface="urw-din"/>
              </a:rPr>
              <a:t>Lo que </a:t>
            </a:r>
            <a:r>
              <a:rPr lang="en-US" b="0" i="0" dirty="0" err="1">
                <a:solidFill>
                  <a:srgbClr val="FFFFFF"/>
                </a:solidFill>
                <a:effectLst/>
                <a:latin typeface="urw-din"/>
              </a:rPr>
              <a:t>el</a:t>
            </a:r>
            <a:r>
              <a:rPr lang="en-US" b="0" i="0" dirty="0">
                <a:solidFill>
                  <a:srgbClr val="FFFFFF"/>
                </a:solidFill>
                <a:effectLst/>
                <a:latin typeface="urw-din"/>
              </a:rPr>
              <a:t> </a:t>
            </a:r>
            <a:r>
              <a:rPr lang="en-US" b="0" i="0" dirty="0" err="1">
                <a:solidFill>
                  <a:srgbClr val="FFFFFF"/>
                </a:solidFill>
                <a:effectLst/>
                <a:latin typeface="urw-din"/>
              </a:rPr>
              <a:t>metodo</a:t>
            </a:r>
            <a:r>
              <a:rPr lang="en-US" b="0" i="0" dirty="0">
                <a:solidFill>
                  <a:srgbClr val="FFFFFF"/>
                </a:solidFill>
                <a:effectLst/>
                <a:latin typeface="urw-din"/>
              </a:rPr>
              <a:t> </a:t>
            </a:r>
            <a:r>
              <a:rPr lang="en-US" b="0" i="0" dirty="0" err="1">
                <a:solidFill>
                  <a:srgbClr val="FFFFFF"/>
                </a:solidFill>
                <a:effectLst/>
                <a:latin typeface="urw-din"/>
              </a:rPr>
              <a:t>recibe</a:t>
            </a:r>
            <a:r>
              <a:rPr lang="en-US" b="0" i="0" dirty="0">
                <a:solidFill>
                  <a:srgbClr val="FFFFFF"/>
                </a:solidFill>
                <a:effectLst/>
                <a:latin typeface="urw-din"/>
              </a:rPr>
              <a:t> </a:t>
            </a:r>
            <a:r>
              <a:rPr lang="en-US" b="0" i="0" dirty="0" err="1">
                <a:solidFill>
                  <a:srgbClr val="FFFFFF"/>
                </a:solidFill>
                <a:effectLst/>
                <a:latin typeface="urw-din"/>
              </a:rPr>
              <a:t>en</a:t>
            </a:r>
            <a:r>
              <a:rPr lang="en-US" b="0" i="0" dirty="0">
                <a:solidFill>
                  <a:srgbClr val="FFFFFF"/>
                </a:solidFill>
                <a:effectLst/>
                <a:latin typeface="urw-din"/>
              </a:rPr>
              <a:t> </a:t>
            </a:r>
            <a:r>
              <a:rPr lang="en-US" b="0" i="0" dirty="0" err="1">
                <a:solidFill>
                  <a:srgbClr val="FFFFFF"/>
                </a:solidFill>
                <a:effectLst/>
                <a:latin typeface="urw-din"/>
              </a:rPr>
              <a:t>su</a:t>
            </a:r>
            <a:r>
              <a:rPr lang="en-US" b="0" i="0" dirty="0">
                <a:solidFill>
                  <a:srgbClr val="FFFFFF"/>
                </a:solidFill>
                <a:effectLst/>
                <a:latin typeface="urw-din"/>
              </a:rPr>
              <a:t> </a:t>
            </a:r>
            <a:r>
              <a:rPr lang="en-US" b="0" i="0" dirty="0" err="1">
                <a:solidFill>
                  <a:srgbClr val="FFFFFF"/>
                </a:solidFill>
                <a:effectLst/>
                <a:latin typeface="urw-din"/>
              </a:rPr>
              <a:t>firma</a:t>
            </a:r>
            <a:r>
              <a:rPr lang="en-US" b="0" i="0" dirty="0">
                <a:solidFill>
                  <a:srgbClr val="FFFFFF"/>
                </a:solidFill>
                <a:effectLst/>
                <a:latin typeface="urw-din"/>
              </a:rPr>
              <a:t> son </a:t>
            </a:r>
            <a:r>
              <a:rPr lang="en-US" b="0" i="0" dirty="0" err="1">
                <a:solidFill>
                  <a:srgbClr val="FFFFFF"/>
                </a:solidFill>
                <a:effectLst/>
                <a:latin typeface="urw-din"/>
              </a:rPr>
              <a:t>parametros</a:t>
            </a:r>
            <a:endParaRPr lang="en-US" b="0" i="0" dirty="0">
              <a:solidFill>
                <a:srgbClr val="FFFFFF"/>
              </a:solidFill>
              <a:effectLst/>
              <a:latin typeface="urw-din"/>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33</a:t>
            </a:fld>
            <a:endParaRPr lang="en-US"/>
          </a:p>
        </p:txBody>
      </p:sp>
    </p:spTree>
    <p:extLst>
      <p:ext uri="{BB962C8B-B14F-4D97-AF65-F5344CB8AC3E}">
        <p14:creationId xmlns:p14="http://schemas.microsoft.com/office/powerpoint/2010/main" val="3720145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CR" sz="1800" dirty="0">
                <a:effectLst/>
                <a:latin typeface="Calibri" panose="020F0502020204030204" pitchFamily="34" charset="0"/>
                <a:ea typeface="Calibri" panose="020F0502020204030204" pitchFamily="34" charset="0"/>
                <a:cs typeface="Times New Roman" panose="02020603050405020304" pitchFamily="18" charset="0"/>
              </a:rPr>
              <a:t>Los modificadores son palabras clave con las que se pueden realizar cambios en las características de una variable, método o clase y limitar su alcance.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CR" sz="1800" dirty="0">
                <a:effectLst/>
                <a:latin typeface="Calibri" panose="020F0502020204030204" pitchFamily="34" charset="0"/>
                <a:ea typeface="Calibri" panose="020F0502020204030204" pitchFamily="34" charset="0"/>
                <a:cs typeface="Times New Roman" panose="02020603050405020304" pitchFamily="18" charset="0"/>
              </a:rPr>
              <a:t>Se dividen en dos tipos: modificadores de acceso y modificadores de no acceso.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s-CR" sz="1800" b="1" dirty="0">
                <a:effectLst/>
                <a:latin typeface="Calibri" panose="020F0502020204030204" pitchFamily="34" charset="0"/>
                <a:ea typeface="Calibri" panose="020F0502020204030204" pitchFamily="34" charset="0"/>
                <a:cs typeface="Times New Roman" panose="02020603050405020304" pitchFamily="18" charset="0"/>
              </a:rPr>
              <a:t>Los modificadores de acceso </a:t>
            </a:r>
            <a:r>
              <a:rPr lang="es-CR" sz="1800" dirty="0">
                <a:effectLst/>
                <a:latin typeface="Calibri" panose="020F0502020204030204" pitchFamily="34" charset="0"/>
                <a:ea typeface="Calibri" panose="020F0502020204030204" pitchFamily="34" charset="0"/>
                <a:cs typeface="Times New Roman" panose="02020603050405020304" pitchFamily="18" charset="0"/>
              </a:rPr>
              <a:t>ayudan a restringir el alcance de una variable, método, clase.</a:t>
            </a:r>
          </a:p>
          <a:p>
            <a:pPr marL="800100" marR="0" lvl="1" indent="-342900">
              <a:lnSpc>
                <a:spcPct val="107000"/>
              </a:lnSpc>
              <a:spcBef>
                <a:spcPts val="0"/>
              </a:spcBef>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público (accesible desde cualquier clase)</a:t>
            </a:r>
          </a:p>
          <a:p>
            <a:pPr marL="800100" marR="0" lvl="1" indent="-342900">
              <a:lnSpc>
                <a:spcPct val="107000"/>
              </a:lnSpc>
              <a:spcBef>
                <a:spcPts val="0"/>
              </a:spcBef>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privado (accesible dentro de la clase donde se define)</a:t>
            </a:r>
          </a:p>
          <a:p>
            <a:pPr marL="800100" marR="0" lvl="1" indent="-342900">
              <a:lnSpc>
                <a:spcPct val="107000"/>
              </a:lnSpc>
              <a:spcBef>
                <a:spcPts val="0"/>
              </a:spcBef>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protegido (accesible solo para subclases o el mismo paquete)</a:t>
            </a:r>
          </a:p>
          <a:p>
            <a:pPr marL="800100" marR="0" lvl="1" indent="-342900">
              <a:lnSpc>
                <a:spcPct val="107000"/>
              </a:lnSpc>
              <a:spcBef>
                <a:spcPts val="0"/>
              </a:spcBef>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Default (accesible solo desde el mismo paquete)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s-CR" sz="1800" dirty="0">
                <a:effectLst/>
                <a:latin typeface="Calibri" panose="020F0502020204030204" pitchFamily="34" charset="0"/>
                <a:ea typeface="Calibri" panose="020F0502020204030204" pitchFamily="34" charset="0"/>
                <a:cs typeface="Times New Roman" panose="02020603050405020304" pitchFamily="18" charset="0"/>
              </a:rPr>
              <a:t>Los modificadores de no-</a:t>
            </a:r>
            <a:r>
              <a:rPr lang="es-CR" sz="1800" dirty="0" err="1">
                <a:effectLst/>
                <a:latin typeface="Calibri" panose="020F0502020204030204" pitchFamily="34" charset="0"/>
                <a:ea typeface="Calibri" panose="020F0502020204030204" pitchFamily="34" charset="0"/>
                <a:cs typeface="Times New Roman" panose="02020603050405020304" pitchFamily="18" charset="0"/>
              </a:rPr>
              <a:t>accesso</a:t>
            </a:r>
            <a:r>
              <a:rPr lang="es-CR" sz="1800" dirty="0">
                <a:effectLst/>
                <a:latin typeface="Calibri" panose="020F0502020204030204" pitchFamily="34" charset="0"/>
                <a:ea typeface="Calibri" panose="020F0502020204030204" pitchFamily="34" charset="0"/>
                <a:cs typeface="Times New Roman" panose="02020603050405020304" pitchFamily="18" charset="0"/>
              </a:rPr>
              <a:t> (Especificadores): proporcionar información sobre el  comportamiento de una clase, método o variable a la JVM.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34</a:t>
            </a:fld>
            <a:endParaRPr lang="en-US"/>
          </a:p>
        </p:txBody>
      </p:sp>
    </p:spTree>
    <p:extLst>
      <p:ext uri="{BB962C8B-B14F-4D97-AF65-F5344CB8AC3E}">
        <p14:creationId xmlns:p14="http://schemas.microsoft.com/office/powerpoint/2010/main" val="3154835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s-CR" dirty="0"/>
              <a:t>¿Cómo almacenar la información de 30 perros? </a:t>
            </a:r>
          </a:p>
        </p:txBody>
      </p:sp>
      <p:sp>
        <p:nvSpPr>
          <p:cNvPr id="4" name="Slide Number Placeholder 3"/>
          <p:cNvSpPr>
            <a:spLocks noGrp="1"/>
          </p:cNvSpPr>
          <p:nvPr>
            <p:ph type="sldNum" sz="quarter" idx="5"/>
          </p:nvPr>
        </p:nvSpPr>
        <p:spPr/>
        <p:txBody>
          <a:bodyPr/>
          <a:lstStyle/>
          <a:p>
            <a:fld id="{AB04AA61-7569-4972-B621-E1719B307E51}" type="slidenum">
              <a:rPr lang="en-US" smtClean="0"/>
              <a:t>35</a:t>
            </a:fld>
            <a:endParaRPr lang="en-US"/>
          </a:p>
        </p:txBody>
      </p:sp>
    </p:spTree>
    <p:extLst>
      <p:ext uri="{BB962C8B-B14F-4D97-AF65-F5344CB8AC3E}">
        <p14:creationId xmlns:p14="http://schemas.microsoft.com/office/powerpoint/2010/main" val="4201987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fontAlgn="base">
              <a:buFont typeface="Arial" panose="020B0604020202020204" pitchFamily="34" charset="0"/>
              <a:buNone/>
            </a:pPr>
            <a:endParaRPr lang="en-US" b="0" i="0" dirty="0">
              <a:solidFill>
                <a:srgbClr val="FFFFFF"/>
              </a:solidFill>
              <a:effectLst/>
              <a:latin typeface="urw-din"/>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36</a:t>
            </a:fld>
            <a:endParaRPr lang="en-US"/>
          </a:p>
        </p:txBody>
      </p:sp>
    </p:spTree>
    <p:extLst>
      <p:ext uri="{BB962C8B-B14F-4D97-AF65-F5344CB8AC3E}">
        <p14:creationId xmlns:p14="http://schemas.microsoft.com/office/powerpoint/2010/main" val="2043114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fontAlgn="base">
              <a:buFont typeface="Arial" panose="020B0604020202020204" pitchFamily="34" charset="0"/>
              <a:buNone/>
            </a:pPr>
            <a:r>
              <a:rPr lang="en-US" b="0" i="0" dirty="0" err="1">
                <a:solidFill>
                  <a:srgbClr val="FFFFFF"/>
                </a:solidFill>
                <a:effectLst/>
                <a:latin typeface="urw-din"/>
              </a:rPr>
              <a:t>Representacion</a:t>
            </a:r>
            <a:r>
              <a:rPr lang="en-US" b="0" i="0" dirty="0">
                <a:solidFill>
                  <a:srgbClr val="FFFFFF"/>
                </a:solidFill>
                <a:effectLst/>
                <a:latin typeface="urw-din"/>
              </a:rPr>
              <a:t> general de un </a:t>
            </a:r>
            <a:r>
              <a:rPr lang="en-US" b="0" i="0" dirty="0" err="1">
                <a:solidFill>
                  <a:srgbClr val="FFFFFF"/>
                </a:solidFill>
                <a:effectLst/>
                <a:latin typeface="urw-din"/>
              </a:rPr>
              <a:t>objeto</a:t>
            </a:r>
            <a:endParaRPr lang="en-US" b="0" i="0" dirty="0">
              <a:solidFill>
                <a:srgbClr val="FFFFFF"/>
              </a:solidFill>
              <a:effectLst/>
              <a:latin typeface="urw-din"/>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37</a:t>
            </a:fld>
            <a:endParaRPr lang="en-US"/>
          </a:p>
        </p:txBody>
      </p:sp>
    </p:spTree>
    <p:extLst>
      <p:ext uri="{BB962C8B-B14F-4D97-AF65-F5344CB8AC3E}">
        <p14:creationId xmlns:p14="http://schemas.microsoft.com/office/powerpoint/2010/main" val="2229286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Mencionar</a:t>
            </a:r>
            <a:r>
              <a:rPr lang="en-US" dirty="0"/>
              <a:t> </a:t>
            </a:r>
            <a:r>
              <a:rPr lang="en-US" dirty="0" err="1"/>
              <a:t>sobre</a:t>
            </a:r>
            <a:r>
              <a:rPr lang="en-US" dirty="0"/>
              <a:t> la </a:t>
            </a:r>
            <a:r>
              <a:rPr lang="en-US" dirty="0" err="1"/>
              <a:t>convencion</a:t>
            </a:r>
            <a:r>
              <a:rPr lang="en-US" dirty="0"/>
              <a:t> para </a:t>
            </a:r>
            <a:r>
              <a:rPr lang="en-US" dirty="0" err="1"/>
              <a:t>nombrarlas</a:t>
            </a:r>
            <a:r>
              <a:rPr lang="en-US" dirty="0"/>
              <a:t>:</a:t>
            </a:r>
          </a:p>
          <a:p>
            <a:pPr marL="228600" indent="-228600">
              <a:buAutoNum type="arabicPeriod"/>
            </a:pPr>
            <a:r>
              <a:rPr lang="en-US" dirty="0"/>
              <a:t>No palabras </a:t>
            </a:r>
            <a:r>
              <a:rPr lang="en-US" dirty="0" err="1"/>
              <a:t>reservadas</a:t>
            </a:r>
            <a:endParaRPr lang="en-US" dirty="0"/>
          </a:p>
          <a:p>
            <a:pPr marL="228600" indent="-228600">
              <a:buAutoNum type="arabicPeriod"/>
            </a:pPr>
            <a:r>
              <a:rPr lang="en-US" dirty="0"/>
              <a:t>No </a:t>
            </a:r>
            <a:r>
              <a:rPr lang="en-US" dirty="0" err="1"/>
              <a:t>iniciar</a:t>
            </a:r>
            <a:r>
              <a:rPr lang="en-US" dirty="0"/>
              <a:t> con </a:t>
            </a:r>
            <a:r>
              <a:rPr lang="en-US" dirty="0" err="1"/>
              <a:t>numeros</a:t>
            </a:r>
            <a:r>
              <a:rPr lang="en-US" dirty="0"/>
              <a:t> o </a:t>
            </a:r>
            <a:r>
              <a:rPr lang="en-US" dirty="0" err="1"/>
              <a:t>simbolos</a:t>
            </a:r>
            <a:endParaRPr lang="en-US" dirty="0"/>
          </a:p>
          <a:p>
            <a:pPr marL="228600" indent="-228600">
              <a:buAutoNum type="arabicPeriod"/>
            </a:pPr>
            <a:r>
              <a:rPr lang="en-US" dirty="0" err="1"/>
              <a:t>Iniciar</a:t>
            </a:r>
            <a:r>
              <a:rPr lang="en-US" dirty="0"/>
              <a:t> </a:t>
            </a:r>
            <a:r>
              <a:rPr lang="en-US" dirty="0" err="1"/>
              <a:t>siempre</a:t>
            </a:r>
            <a:r>
              <a:rPr lang="en-US" dirty="0"/>
              <a:t> </a:t>
            </a:r>
            <a:r>
              <a:rPr lang="en-US" dirty="0" err="1"/>
              <a:t>en</a:t>
            </a:r>
            <a:r>
              <a:rPr lang="en-US" dirty="0"/>
              <a:t> </a:t>
            </a:r>
            <a:r>
              <a:rPr lang="en-US" dirty="0" err="1"/>
              <a:t>minusculas</a:t>
            </a:r>
            <a:r>
              <a:rPr lang="en-US" dirty="0"/>
              <a:t> y </a:t>
            </a:r>
            <a:r>
              <a:rPr lang="en-US" dirty="0" err="1"/>
              <a:t>cada</a:t>
            </a:r>
            <a:r>
              <a:rPr lang="en-US" dirty="0"/>
              <a:t> </a:t>
            </a:r>
            <a:r>
              <a:rPr lang="en-US" dirty="0" err="1"/>
              <a:t>segunda</a:t>
            </a:r>
            <a:r>
              <a:rPr lang="en-US" dirty="0"/>
              <a:t> palabra </a:t>
            </a:r>
            <a:r>
              <a:rPr lang="en-US" dirty="0" err="1"/>
              <a:t>inicia</a:t>
            </a:r>
            <a:r>
              <a:rPr lang="en-US" dirty="0"/>
              <a:t> </a:t>
            </a:r>
            <a:r>
              <a:rPr lang="en-US" dirty="0" err="1"/>
              <a:t>en</a:t>
            </a:r>
            <a:r>
              <a:rPr lang="en-US" dirty="0"/>
              <a:t> </a:t>
            </a:r>
            <a:r>
              <a:rPr lang="en-US" dirty="0" err="1"/>
              <a:t>mayuscula</a:t>
            </a:r>
            <a:r>
              <a:rPr lang="en-US" dirty="0"/>
              <a:t> (camelCase)</a:t>
            </a:r>
          </a:p>
          <a:p>
            <a:pPr marL="228600" indent="-228600">
              <a:buAutoNum type="arabicPeriod"/>
            </a:pPr>
            <a:r>
              <a:rPr lang="en-US" dirty="0" err="1"/>
              <a:t>Nombres</a:t>
            </a:r>
            <a:r>
              <a:rPr lang="en-US" dirty="0"/>
              <a:t> representative del valor que van a </a:t>
            </a:r>
            <a:r>
              <a:rPr lang="en-US" dirty="0" err="1"/>
              <a:t>guardar</a:t>
            </a:r>
            <a:endParaRPr lang="en-US" dirty="0"/>
          </a:p>
        </p:txBody>
      </p:sp>
      <p:sp>
        <p:nvSpPr>
          <p:cNvPr id="4" name="Slide Number Placeholder 3"/>
          <p:cNvSpPr>
            <a:spLocks noGrp="1"/>
          </p:cNvSpPr>
          <p:nvPr>
            <p:ph type="sldNum" sz="quarter" idx="5"/>
          </p:nvPr>
        </p:nvSpPr>
        <p:spPr/>
        <p:txBody>
          <a:bodyPr/>
          <a:lstStyle/>
          <a:p>
            <a:fld id="{AB04AA61-7569-4972-B621-E1719B307E51}" type="slidenum">
              <a:rPr lang="en-US" smtClean="0"/>
              <a:t>5</a:t>
            </a:fld>
            <a:endParaRPr lang="en-US"/>
          </a:p>
        </p:txBody>
      </p:sp>
    </p:spTree>
    <p:extLst>
      <p:ext uri="{BB962C8B-B14F-4D97-AF65-F5344CB8AC3E}">
        <p14:creationId xmlns:p14="http://schemas.microsoft.com/office/powerpoint/2010/main" val="1083979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fontAlgn="base">
              <a:buFont typeface="Arial" panose="020B0604020202020204" pitchFamily="34" charset="0"/>
              <a:buAutoNum type="arabicPeriod"/>
            </a:pPr>
            <a:r>
              <a:rPr lang="es-ES" b="0" i="0" dirty="0">
                <a:solidFill>
                  <a:srgbClr val="75715E"/>
                </a:solidFill>
                <a:effectLst/>
                <a:latin typeface="jetbrainsmono"/>
              </a:rPr>
              <a:t>Declaramos una variable del tipo de la clase</a:t>
            </a:r>
          </a:p>
          <a:p>
            <a:pPr marL="228600" indent="-228600" algn="l" fontAlgn="base">
              <a:buFont typeface="Arial" panose="020B0604020202020204" pitchFamily="34" charset="0"/>
              <a:buAutoNum type="arabicPeriod"/>
            </a:pPr>
            <a:r>
              <a:rPr lang="es-ES" b="0" i="0" dirty="0">
                <a:solidFill>
                  <a:srgbClr val="75715E"/>
                </a:solidFill>
                <a:effectLst/>
                <a:latin typeface="jetbrainsmono"/>
              </a:rPr>
              <a:t>Aquí ya hemos creado un objeto de </a:t>
            </a:r>
            <a:r>
              <a:rPr lang="es-ES" b="0" i="0" dirty="0" err="1">
                <a:solidFill>
                  <a:srgbClr val="75715E"/>
                </a:solidFill>
                <a:effectLst/>
                <a:latin typeface="jetbrainsmono"/>
              </a:rPr>
              <a:t>Dog</a:t>
            </a:r>
            <a:endParaRPr lang="es-ES" b="0" i="0" dirty="0">
              <a:solidFill>
                <a:srgbClr val="75715E"/>
              </a:solidFill>
              <a:effectLst/>
              <a:latin typeface="jetbrainsmono"/>
            </a:endParaRPr>
          </a:p>
          <a:p>
            <a:pPr marL="228600" indent="-228600" algn="l" fontAlgn="base">
              <a:buFont typeface="Arial" panose="020B0604020202020204" pitchFamily="34" charset="0"/>
              <a:buAutoNum type="arabicPeriod"/>
            </a:pPr>
            <a:r>
              <a:rPr lang="es-ES" b="0" i="0" dirty="0">
                <a:solidFill>
                  <a:srgbClr val="75715E"/>
                </a:solidFill>
                <a:effectLst/>
                <a:latin typeface="jetbrainsmono"/>
              </a:rPr>
              <a:t>Declaramos y creamos el objeto en una línea</a:t>
            </a:r>
            <a:endParaRPr lang="en-US" b="0" i="0" dirty="0">
              <a:solidFill>
                <a:srgbClr val="FFFFFF"/>
              </a:solidFill>
              <a:effectLst/>
              <a:latin typeface="urw-din"/>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38</a:t>
            </a:fld>
            <a:endParaRPr lang="en-US"/>
          </a:p>
        </p:txBody>
      </p:sp>
    </p:spTree>
    <p:extLst>
      <p:ext uri="{BB962C8B-B14F-4D97-AF65-F5344CB8AC3E}">
        <p14:creationId xmlns:p14="http://schemas.microsoft.com/office/powerpoint/2010/main" val="3324247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fontAlgn="base">
              <a:buFont typeface="Arial" panose="020B0604020202020204" pitchFamily="34" charset="0"/>
              <a:buNone/>
            </a:pPr>
            <a:r>
              <a:rPr lang="es-ES" b="1" i="0" dirty="0">
                <a:solidFill>
                  <a:srgbClr val="FFFFFF"/>
                </a:solidFill>
                <a:effectLst/>
                <a:latin typeface="urw-din"/>
              </a:rPr>
              <a:t>Diferencia entre métodos y constructor</a:t>
            </a:r>
          </a:p>
          <a:p>
            <a:pPr marL="171450" indent="-171450" algn="l" fontAlgn="base">
              <a:buFont typeface="Arial" panose="020B0604020202020204" pitchFamily="34" charset="0"/>
              <a:buChar char="•"/>
            </a:pPr>
            <a:r>
              <a:rPr lang="es-ES" b="0" i="0" dirty="0">
                <a:solidFill>
                  <a:srgbClr val="FFFFFF"/>
                </a:solidFill>
                <a:effectLst/>
                <a:latin typeface="urw-din"/>
              </a:rPr>
              <a:t>Los constructores deben tener el mismo nombre que la clase dentro de la cual se define mientras que no es necesario para el método en Java.</a:t>
            </a:r>
          </a:p>
          <a:p>
            <a:pPr marL="171450" indent="-171450" algn="l" fontAlgn="base">
              <a:buFont typeface="Arial" panose="020B0604020202020204" pitchFamily="34" charset="0"/>
              <a:buChar char="•"/>
            </a:pPr>
            <a:r>
              <a:rPr lang="es-ES" b="0" i="0" dirty="0">
                <a:solidFill>
                  <a:srgbClr val="FFFFFF"/>
                </a:solidFill>
                <a:effectLst/>
                <a:latin typeface="urw-din"/>
              </a:rPr>
              <a:t>Los constructores no devuelven ningún tipo mientras que los métodos tienen el tipo de retorno o se anulan si no devuelven ningún valor.</a:t>
            </a:r>
          </a:p>
          <a:p>
            <a:pPr marL="171450" indent="-171450" algn="l" fontAlgn="base">
              <a:buFont typeface="Arial" panose="020B0604020202020204" pitchFamily="34" charset="0"/>
              <a:buChar char="•"/>
            </a:pPr>
            <a:r>
              <a:rPr lang="es-ES" b="0" i="0" dirty="0">
                <a:solidFill>
                  <a:srgbClr val="FFFFFF"/>
                </a:solidFill>
                <a:effectLst/>
                <a:latin typeface="urw-din"/>
              </a:rPr>
              <a:t>Los constructores se llaman solo una vez en el momento de la creación del objeto, mientras que los métodos se pueden llamar cualquier número de veces.</a:t>
            </a:r>
            <a:endParaRPr lang="en-US" b="0" i="0" dirty="0">
              <a:solidFill>
                <a:srgbClr val="FFFFFF"/>
              </a:solidFill>
              <a:effectLst/>
              <a:latin typeface="urw-din"/>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39</a:t>
            </a:fld>
            <a:endParaRPr lang="en-US"/>
          </a:p>
        </p:txBody>
      </p:sp>
    </p:spTree>
    <p:extLst>
      <p:ext uri="{BB962C8B-B14F-4D97-AF65-F5344CB8AC3E}">
        <p14:creationId xmlns:p14="http://schemas.microsoft.com/office/powerpoint/2010/main" val="511731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fontAlgn="base">
              <a:buFont typeface="Arial" panose="020B0604020202020204" pitchFamily="34" charset="0"/>
              <a:buNone/>
            </a:pPr>
            <a:endParaRPr lang="en-US" b="0" i="0" dirty="0">
              <a:solidFill>
                <a:srgbClr val="FFFFFF"/>
              </a:solidFill>
              <a:effectLst/>
              <a:latin typeface="urw-din"/>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40</a:t>
            </a:fld>
            <a:endParaRPr lang="en-US"/>
          </a:p>
        </p:txBody>
      </p:sp>
    </p:spTree>
    <p:extLst>
      <p:ext uri="{BB962C8B-B14F-4D97-AF65-F5344CB8AC3E}">
        <p14:creationId xmlns:p14="http://schemas.microsoft.com/office/powerpoint/2010/main" val="1488491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s-CR" sz="1800" dirty="0" err="1">
                <a:effectLst/>
                <a:latin typeface="Calibri" panose="020F0502020204030204" pitchFamily="34" charset="0"/>
                <a:ea typeface="Calibri" panose="020F0502020204030204" pitchFamily="34" charset="0"/>
                <a:cs typeface="Times New Roman" panose="02020603050405020304" pitchFamily="18" charset="0"/>
              </a:rPr>
              <a:t>Multiple</a:t>
            </a:r>
            <a:r>
              <a:rPr lang="es-CR" sz="1800" dirty="0">
                <a:effectLst/>
                <a:latin typeface="Calibri" panose="020F0502020204030204" pitchFamily="34" charset="0"/>
                <a:ea typeface="Calibri" panose="020F0502020204030204" pitchFamily="34" charset="0"/>
                <a:cs typeface="Times New Roman" panose="02020603050405020304" pitchFamily="18" charset="0"/>
              </a:rPr>
              <a:t> – No soportada en Java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s-CR" sz="1800" dirty="0">
                <a:effectLst/>
                <a:latin typeface="Calibri" panose="020F0502020204030204" pitchFamily="34" charset="0"/>
                <a:ea typeface="Calibri" panose="020F0502020204030204" pitchFamily="34" charset="0"/>
                <a:cs typeface="Times New Roman" panose="02020603050405020304" pitchFamily="18" charset="0"/>
              </a:rPr>
              <a:t>Multinivel - una clase puede heredar de una clase derivada. Por lo tanto, la clase derivada se convierte en la clase base para la nueva clase.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s-CR" sz="1800" dirty="0">
                <a:effectLst/>
                <a:latin typeface="Calibri" panose="020F0502020204030204" pitchFamily="34" charset="0"/>
                <a:ea typeface="Calibri" panose="020F0502020204030204" pitchFamily="34" charset="0"/>
                <a:cs typeface="Times New Roman" panose="02020603050405020304" pitchFamily="18" charset="0"/>
              </a:rPr>
              <a:t>Jerárquica - una clase es heredada por muchas subclases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s-CR" sz="1800" dirty="0">
                <a:effectLst/>
                <a:latin typeface="Calibri" panose="020F0502020204030204" pitchFamily="34" charset="0"/>
                <a:ea typeface="Calibri" panose="020F0502020204030204" pitchFamily="34" charset="0"/>
                <a:cs typeface="Times New Roman" panose="02020603050405020304" pitchFamily="18" charset="0"/>
              </a:rPr>
              <a:t>Híbrida - es una combinación de herencia única y múltiple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B67D797-DA12-4DBD-976C-D8EE78C2E174}" type="slidenum">
              <a:rPr lang="es-CR" smtClean="0"/>
              <a:t>43</a:t>
            </a:fld>
            <a:endParaRPr lang="es-CR"/>
          </a:p>
        </p:txBody>
      </p:sp>
    </p:spTree>
    <p:extLst>
      <p:ext uri="{BB962C8B-B14F-4D97-AF65-F5344CB8AC3E}">
        <p14:creationId xmlns:p14="http://schemas.microsoft.com/office/powerpoint/2010/main" val="920884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Overriding in Java - </a:t>
            </a:r>
            <a:r>
              <a:rPr lang="en-US"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GeeksforGeeks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Overloading in Java - </a:t>
            </a:r>
            <a:r>
              <a:rPr lang="en-US"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GeeksforGeeks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B67D797-DA12-4DBD-976C-D8EE78C2E174}" type="slidenum">
              <a:rPr lang="es-CR" smtClean="0"/>
              <a:t>44</a:t>
            </a:fld>
            <a:endParaRPr lang="es-CR"/>
          </a:p>
        </p:txBody>
      </p:sp>
    </p:spTree>
    <p:extLst>
      <p:ext uri="{BB962C8B-B14F-4D97-AF65-F5344CB8AC3E}">
        <p14:creationId xmlns:p14="http://schemas.microsoft.com/office/powerpoint/2010/main" val="1819489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Polymorphism explained simply!. OOP | For beginners | Dynamic vs… | by Shanika </a:t>
            </a:r>
            <a:r>
              <a:rPr lang="en-US"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Ediriweera</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 | Medium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B67D797-DA12-4DBD-976C-D8EE78C2E174}" type="slidenum">
              <a:rPr lang="es-CR" smtClean="0"/>
              <a:t>45</a:t>
            </a:fld>
            <a:endParaRPr lang="es-CR"/>
          </a:p>
        </p:txBody>
      </p:sp>
    </p:spTree>
    <p:extLst>
      <p:ext uri="{BB962C8B-B14F-4D97-AF65-F5344CB8AC3E}">
        <p14:creationId xmlns:p14="http://schemas.microsoft.com/office/powerpoint/2010/main" val="2986199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Slide Number Placeholder 3"/>
          <p:cNvSpPr>
            <a:spLocks noGrp="1"/>
          </p:cNvSpPr>
          <p:nvPr>
            <p:ph type="sldNum" sz="quarter" idx="5"/>
          </p:nvPr>
        </p:nvSpPr>
        <p:spPr/>
        <p:txBody>
          <a:bodyPr/>
          <a:lstStyle/>
          <a:p>
            <a:fld id="{1B67D797-DA12-4DBD-976C-D8EE78C2E174}" type="slidenum">
              <a:rPr lang="es-CR" smtClean="0"/>
              <a:t>46</a:t>
            </a:fld>
            <a:endParaRPr lang="es-CR"/>
          </a:p>
        </p:txBody>
      </p:sp>
    </p:spTree>
    <p:extLst>
      <p:ext uri="{BB962C8B-B14F-4D97-AF65-F5344CB8AC3E}">
        <p14:creationId xmlns:p14="http://schemas.microsoft.com/office/powerpoint/2010/main" val="3451290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i="0" dirty="0">
                <a:solidFill>
                  <a:srgbClr val="000000"/>
                </a:solidFill>
                <a:effectLst/>
                <a:latin typeface="Roboto" panose="02000000000000000000" pitchFamily="2" charset="0"/>
              </a:rPr>
              <a:t>Hay que centrarse en lo que es y lo que hace un objeto</a:t>
            </a:r>
          </a:p>
          <a:p>
            <a:endParaRPr lang="es-ES" b="0" i="0" dirty="0">
              <a:solidFill>
                <a:srgbClr val="000000"/>
              </a:solidFill>
              <a:effectLst/>
              <a:latin typeface="Roboto" panose="02000000000000000000" pitchFamily="2" charset="0"/>
            </a:endParaRPr>
          </a:p>
          <a:p>
            <a:r>
              <a:rPr lang="es-ES" b="0" i="0" dirty="0">
                <a:solidFill>
                  <a:srgbClr val="FFFFFF"/>
                </a:solidFill>
                <a:effectLst/>
                <a:latin typeface="urw-din"/>
              </a:rPr>
              <a:t>Considere un ejemplo de la vida real de un hombre que conduce un automóvil. El hombre solo sabe que presionar los aceleradores aumentará la velocidad de un automóvil o aplicar los frenos detendrá el automóvil, pero no sabe cómo al presionar el acelerador la velocidad en realidad aumenta, no sabe sobre el mecanismo interno del automóvil. o la implementación del acelerador, frenos, </a:t>
            </a:r>
            <a:r>
              <a:rPr lang="es-ES" b="0" i="0" dirty="0" err="1">
                <a:solidFill>
                  <a:srgbClr val="FFFFFF"/>
                </a:solidFill>
                <a:effectLst/>
                <a:latin typeface="urw-din"/>
              </a:rPr>
              <a:t>etc</a:t>
            </a:r>
            <a:r>
              <a:rPr lang="es-ES" b="0" i="0" dirty="0">
                <a:solidFill>
                  <a:srgbClr val="FFFFFF"/>
                </a:solidFill>
                <a:effectLst/>
                <a:latin typeface="urw-din"/>
              </a:rPr>
              <a:t> en el coche. Esto es lo que es la abstracción. </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48</a:t>
            </a:fld>
            <a:endParaRPr lang="en-US"/>
          </a:p>
        </p:txBody>
      </p:sp>
    </p:spTree>
    <p:extLst>
      <p:ext uri="{BB962C8B-B14F-4D97-AF65-F5344CB8AC3E}">
        <p14:creationId xmlns:p14="http://schemas.microsoft.com/office/powerpoint/2010/main" val="4057916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buFont typeface="+mj-lt"/>
              <a:buNone/>
            </a:pPr>
            <a:r>
              <a:rPr lang="es-ES" b="0" i="0" dirty="0">
                <a:solidFill>
                  <a:srgbClr val="FFFFFF"/>
                </a:solidFill>
                <a:effectLst/>
                <a:latin typeface="urw-din"/>
              </a:rPr>
              <a:t>Cualquier clase que contenga uno o más métodos abstractos también debe declararse con una palabra clave abstracta.</a:t>
            </a:r>
          </a:p>
        </p:txBody>
      </p:sp>
      <p:sp>
        <p:nvSpPr>
          <p:cNvPr id="4" name="Slide Number Placeholder 3"/>
          <p:cNvSpPr>
            <a:spLocks noGrp="1"/>
          </p:cNvSpPr>
          <p:nvPr>
            <p:ph type="sldNum" sz="quarter" idx="5"/>
          </p:nvPr>
        </p:nvSpPr>
        <p:spPr/>
        <p:txBody>
          <a:bodyPr/>
          <a:lstStyle/>
          <a:p>
            <a:fld id="{AB04AA61-7569-4972-B621-E1719B307E51}" type="slidenum">
              <a:rPr lang="en-US" smtClean="0"/>
              <a:t>49</a:t>
            </a:fld>
            <a:endParaRPr lang="en-US"/>
          </a:p>
        </p:txBody>
      </p:sp>
    </p:spTree>
    <p:extLst>
      <p:ext uri="{BB962C8B-B14F-4D97-AF65-F5344CB8AC3E}">
        <p14:creationId xmlns:p14="http://schemas.microsoft.com/office/powerpoint/2010/main" val="9592816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a:t>Solo métodos abstractos</a:t>
            </a:r>
          </a:p>
          <a:p>
            <a:r>
              <a:rPr lang="es-CR" dirty="0"/>
              <a:t>Se usa para lograr abstracción y herencia múltiple</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a:solidFill>
                  <a:srgbClr val="FFFFFF"/>
                </a:solidFill>
                <a:effectLst/>
                <a:latin typeface="urw-din"/>
              </a:rPr>
              <a:t>Si una clase implementa una interfaz y no proporciona cuerpos de método para todas las funciones especificadas en la interfaz, entonces la clase debe declararse abstracta.</a:t>
            </a:r>
          </a:p>
          <a:p>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51</a:t>
            </a:fld>
            <a:endParaRPr lang="en-US"/>
          </a:p>
        </p:txBody>
      </p:sp>
    </p:spTree>
    <p:extLst>
      <p:ext uri="{BB962C8B-B14F-4D97-AF65-F5344CB8AC3E}">
        <p14:creationId xmlns:p14="http://schemas.microsoft.com/office/powerpoint/2010/main" val="1887020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s-ES" b="0" i="0" dirty="0">
                <a:solidFill>
                  <a:srgbClr val="333333"/>
                </a:solidFill>
                <a:effectLst/>
                <a:latin typeface="Helvetica Neue"/>
              </a:rPr>
              <a:t>Pre-Decremento: el valor se disminuye primero y luego se calcula el resultado.</a:t>
            </a:r>
          </a:p>
          <a:p>
            <a:pPr algn="l">
              <a:buFont typeface="+mj-lt"/>
              <a:buAutoNum type="arabicPeriod"/>
            </a:pPr>
            <a:r>
              <a:rPr lang="es-ES" b="0" i="0" dirty="0">
                <a:solidFill>
                  <a:srgbClr val="333333"/>
                </a:solidFill>
                <a:effectLst/>
                <a:latin typeface="Helvetica Neue"/>
              </a:rPr>
              <a:t>Post-Decremento: el valor se usa por primera vez para calcular el resultado y luego se disminuye. </a:t>
            </a:r>
            <a:r>
              <a:rPr lang="es-ES" b="0" i="0" dirty="0">
                <a:solidFill>
                  <a:srgbClr val="222222"/>
                </a:solidFill>
                <a:effectLst/>
                <a:latin typeface="Verdana" panose="020B0604030504040204" pitchFamily="34" charset="0"/>
              </a:rPr>
              <a:t>El valor de la variable seguirá siendo el mismo hasta que se vuelva a utilizar</a:t>
            </a:r>
            <a:endParaRPr lang="es-ES" b="0" i="0" dirty="0">
              <a:solidFill>
                <a:srgbClr val="333333"/>
              </a:solidFill>
              <a:effectLst/>
              <a:latin typeface="Helvetica Neue"/>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12</a:t>
            </a:fld>
            <a:endParaRPr lang="en-US"/>
          </a:p>
        </p:txBody>
      </p:sp>
    </p:spTree>
    <p:extLst>
      <p:ext uri="{BB962C8B-B14F-4D97-AF65-F5344CB8AC3E}">
        <p14:creationId xmlns:p14="http://schemas.microsoft.com/office/powerpoint/2010/main" val="33495026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a:t>Solo métodos abstractos</a:t>
            </a:r>
          </a:p>
          <a:p>
            <a:r>
              <a:rPr lang="es-CR" dirty="0"/>
              <a:t>Se usa para lograr abstracción y herencia múltiple</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a:solidFill>
                  <a:srgbClr val="FFFFFF"/>
                </a:solidFill>
                <a:effectLst/>
                <a:latin typeface="urw-din"/>
              </a:rPr>
              <a:t>Si una clase implementa una interfaz y no proporciona cuerpos de método para todas las funciones especificadas en la interfaz, entonces la clase debe declararse abstracta.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b="0" i="0" dirty="0">
              <a:solidFill>
                <a:srgbClr val="FFFFFF"/>
              </a:solidFill>
              <a:effectLst/>
              <a:latin typeface="urw-d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err="1">
                <a:solidFill>
                  <a:srgbClr val="FFFFFF"/>
                </a:solidFill>
                <a:effectLst/>
                <a:latin typeface="urw-din"/>
              </a:rPr>
              <a:t>Abstract</a:t>
            </a:r>
            <a:r>
              <a:rPr lang="es-ES" b="0" i="0" dirty="0">
                <a:solidFill>
                  <a:srgbClr val="FFFFFF"/>
                </a:solidFill>
                <a:effectLst/>
                <a:latin typeface="urw-din"/>
              </a:rPr>
              <a:t> se usa: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0" i="0" dirty="0">
                <a:solidFill>
                  <a:srgbClr val="FFFFFF"/>
                </a:solidFill>
                <a:effectLst/>
                <a:latin typeface="urw-din"/>
              </a:rPr>
              <a:t>hay algunas clases relacionadas que necesitan compartir algunas líneas de código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0" i="0" dirty="0">
                <a:solidFill>
                  <a:srgbClr val="FFFFFF"/>
                </a:solidFill>
                <a:effectLst/>
                <a:latin typeface="urw-din"/>
              </a:rPr>
              <a:t>Clases con muchos métodos en común o requieren modificadores de acceso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b="0" i="0" dirty="0">
              <a:solidFill>
                <a:srgbClr val="FFFFFF"/>
              </a:solidFill>
              <a:effectLst/>
              <a:latin typeface="urw-din"/>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b="0" i="0" dirty="0">
                <a:solidFill>
                  <a:srgbClr val="FFFFFF"/>
                </a:solidFill>
                <a:effectLst/>
                <a:latin typeface="urw-din"/>
              </a:rPr>
              <a:t>Interfaces se usa: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0" i="0" dirty="0">
                <a:solidFill>
                  <a:srgbClr val="FFFFFF"/>
                </a:solidFill>
                <a:effectLst/>
                <a:latin typeface="urw-din"/>
              </a:rPr>
              <a:t>Herencia </a:t>
            </a:r>
            <a:r>
              <a:rPr lang="es-ES" b="0" i="0" dirty="0" err="1">
                <a:solidFill>
                  <a:srgbClr val="FFFFFF"/>
                </a:solidFill>
                <a:effectLst/>
                <a:latin typeface="urw-din"/>
              </a:rPr>
              <a:t>multiple</a:t>
            </a:r>
            <a:endParaRPr lang="es-ES" b="0" i="0" dirty="0">
              <a:solidFill>
                <a:srgbClr val="FFFFFF"/>
              </a:solidFill>
              <a:effectLst/>
              <a:latin typeface="urw-din"/>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0" i="0" dirty="0">
                <a:solidFill>
                  <a:srgbClr val="FFFFFF"/>
                </a:solidFill>
                <a:effectLst/>
                <a:latin typeface="urw-din"/>
              </a:rPr>
              <a:t>Desea especificar el comportamiento de un tipo de datos en particular, pero no le preocupa quién implementa su comportamiento.</a:t>
            </a:r>
          </a:p>
          <a:p>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52</a:t>
            </a:fld>
            <a:endParaRPr lang="en-US"/>
          </a:p>
        </p:txBody>
      </p:sp>
    </p:spTree>
    <p:extLst>
      <p:ext uri="{BB962C8B-B14F-4D97-AF65-F5344CB8AC3E}">
        <p14:creationId xmlns:p14="http://schemas.microsoft.com/office/powerpoint/2010/main" val="29013245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buFont typeface="Arial" panose="020B0604020202020204" pitchFamily="34" charset="0"/>
              <a:buChar char="•"/>
            </a:pPr>
            <a:r>
              <a:rPr lang="es-ES" b="1" i="0" dirty="0">
                <a:solidFill>
                  <a:srgbClr val="FFFFFF"/>
                </a:solidFill>
                <a:effectLst/>
                <a:latin typeface="urw-din"/>
              </a:rPr>
              <a:t>Error: </a:t>
            </a:r>
            <a:r>
              <a:rPr lang="es-ES" b="0" i="0" dirty="0">
                <a:solidFill>
                  <a:srgbClr val="FFFFFF"/>
                </a:solidFill>
                <a:effectLst/>
                <a:latin typeface="urw-din"/>
              </a:rPr>
              <a:t> un error indica un problema grave que una aplicación razonable no debería tratar de detectar.</a:t>
            </a:r>
          </a:p>
          <a:p>
            <a:pPr algn="just" fontAlgn="base">
              <a:buFont typeface="Arial" panose="020B0604020202020204" pitchFamily="34" charset="0"/>
              <a:buChar char="•"/>
            </a:pPr>
            <a:r>
              <a:rPr lang="es-ES" b="1" i="0" dirty="0">
                <a:solidFill>
                  <a:srgbClr val="FFFFFF"/>
                </a:solidFill>
                <a:effectLst/>
                <a:latin typeface="urw-din"/>
              </a:rPr>
              <a:t>Excepción: </a:t>
            </a:r>
            <a:r>
              <a:rPr lang="es-ES" b="0" i="0" dirty="0">
                <a:solidFill>
                  <a:srgbClr val="FFFFFF"/>
                </a:solidFill>
                <a:effectLst/>
                <a:latin typeface="urw-din"/>
              </a:rPr>
              <a:t> la excepción indica condiciones que una aplicación razonable podría intentar capturar</a:t>
            </a:r>
          </a:p>
        </p:txBody>
      </p:sp>
      <p:sp>
        <p:nvSpPr>
          <p:cNvPr id="4" name="Slide Number Placeholder 3"/>
          <p:cNvSpPr>
            <a:spLocks noGrp="1"/>
          </p:cNvSpPr>
          <p:nvPr>
            <p:ph type="sldNum" sz="quarter" idx="5"/>
          </p:nvPr>
        </p:nvSpPr>
        <p:spPr/>
        <p:txBody>
          <a:bodyPr/>
          <a:lstStyle/>
          <a:p>
            <a:fld id="{AB04AA61-7569-4972-B621-E1719B307E51}" type="slidenum">
              <a:rPr lang="en-US" smtClean="0"/>
              <a:t>55</a:t>
            </a:fld>
            <a:endParaRPr lang="en-US"/>
          </a:p>
        </p:txBody>
      </p:sp>
    </p:spTree>
    <p:extLst>
      <p:ext uri="{BB962C8B-B14F-4D97-AF65-F5344CB8AC3E}">
        <p14:creationId xmlns:p14="http://schemas.microsoft.com/office/powerpoint/2010/main" val="596526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buFont typeface="Arial" panose="020B0604020202020204" pitchFamily="34" charset="0"/>
              <a:buChar char="•"/>
            </a:pPr>
            <a:r>
              <a:rPr lang="es-ES" b="1" i="0" dirty="0">
                <a:solidFill>
                  <a:srgbClr val="FFFFFF"/>
                </a:solidFill>
                <a:effectLst/>
                <a:latin typeface="urw-din"/>
              </a:rPr>
              <a:t>Error: </a:t>
            </a:r>
            <a:r>
              <a:rPr lang="es-ES" b="0" i="0" dirty="0">
                <a:solidFill>
                  <a:srgbClr val="FFFFFF"/>
                </a:solidFill>
                <a:effectLst/>
                <a:latin typeface="urw-din"/>
              </a:rPr>
              <a:t> un error indica un problema grave que una aplicación razonable no debería tratar de detectar.</a:t>
            </a:r>
          </a:p>
          <a:p>
            <a:pPr algn="just" fontAlgn="base">
              <a:buFont typeface="Arial" panose="020B0604020202020204" pitchFamily="34" charset="0"/>
              <a:buChar char="•"/>
            </a:pPr>
            <a:r>
              <a:rPr lang="es-ES" b="1" i="0" dirty="0">
                <a:solidFill>
                  <a:srgbClr val="FFFFFF"/>
                </a:solidFill>
                <a:effectLst/>
                <a:latin typeface="urw-din"/>
              </a:rPr>
              <a:t>Excepción: </a:t>
            </a:r>
            <a:r>
              <a:rPr lang="es-ES" b="0" i="0" dirty="0">
                <a:solidFill>
                  <a:srgbClr val="FFFFFF"/>
                </a:solidFill>
                <a:effectLst/>
                <a:latin typeface="urw-din"/>
              </a:rPr>
              <a:t> la excepción indica condiciones que una aplicación razonable podría intentar capturar</a:t>
            </a:r>
          </a:p>
        </p:txBody>
      </p:sp>
      <p:sp>
        <p:nvSpPr>
          <p:cNvPr id="4" name="Slide Number Placeholder 3"/>
          <p:cNvSpPr>
            <a:spLocks noGrp="1"/>
          </p:cNvSpPr>
          <p:nvPr>
            <p:ph type="sldNum" sz="quarter" idx="5"/>
          </p:nvPr>
        </p:nvSpPr>
        <p:spPr/>
        <p:txBody>
          <a:bodyPr/>
          <a:lstStyle/>
          <a:p>
            <a:fld id="{AB04AA61-7569-4972-B621-E1719B307E51}" type="slidenum">
              <a:rPr lang="en-US" smtClean="0"/>
              <a:t>56</a:t>
            </a:fld>
            <a:endParaRPr lang="en-US"/>
          </a:p>
        </p:txBody>
      </p:sp>
    </p:spTree>
    <p:extLst>
      <p:ext uri="{BB962C8B-B14F-4D97-AF65-F5344CB8AC3E}">
        <p14:creationId xmlns:p14="http://schemas.microsoft.com/office/powerpoint/2010/main" val="644197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04AA61-7569-4972-B621-E1719B307E51}" type="slidenum">
              <a:rPr lang="en-US" smtClean="0"/>
              <a:t>15</a:t>
            </a:fld>
            <a:endParaRPr lang="en-US"/>
          </a:p>
        </p:txBody>
      </p:sp>
    </p:spTree>
    <p:extLst>
      <p:ext uri="{BB962C8B-B14F-4D97-AF65-F5344CB8AC3E}">
        <p14:creationId xmlns:p14="http://schemas.microsoft.com/office/powerpoint/2010/main" val="352832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CR" dirty="0"/>
              <a:t>Es el mas sencillo de todos</a:t>
            </a:r>
          </a:p>
          <a:p>
            <a:pPr marL="171450" indent="-171450">
              <a:buFont typeface="Arial" panose="020B0604020202020204" pitchFamily="34" charset="0"/>
              <a:buChar char="•"/>
            </a:pPr>
            <a:r>
              <a:rPr lang="es-ES" dirty="0"/>
              <a:t>Es mejor para un caso en el que solo se necesita una ruta condicional</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16</a:t>
            </a:fld>
            <a:endParaRPr lang="en-US"/>
          </a:p>
        </p:txBody>
      </p:sp>
    </p:spTree>
    <p:extLst>
      <p:ext uri="{BB962C8B-B14F-4D97-AF65-F5344CB8AC3E}">
        <p14:creationId xmlns:p14="http://schemas.microsoft.com/office/powerpoint/2010/main" val="3965492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ES" dirty="0"/>
              <a:t>Es mejor cuando hay dos caminos condicionales, donde uno debe ejecutarse si la condición es verdadera y el otro si la condición es falsa</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17</a:t>
            </a:fld>
            <a:endParaRPr lang="en-US"/>
          </a:p>
        </p:txBody>
      </p:sp>
    </p:spTree>
    <p:extLst>
      <p:ext uri="{BB962C8B-B14F-4D97-AF65-F5344CB8AC3E}">
        <p14:creationId xmlns:p14="http://schemas.microsoft.com/office/powerpoint/2010/main" val="976175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18</a:t>
            </a:fld>
            <a:endParaRPr lang="en-US"/>
          </a:p>
        </p:txBody>
      </p:sp>
    </p:spTree>
    <p:extLst>
      <p:ext uri="{BB962C8B-B14F-4D97-AF65-F5344CB8AC3E}">
        <p14:creationId xmlns:p14="http://schemas.microsoft.com/office/powerpoint/2010/main" val="2616489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ES" dirty="0"/>
              <a:t>Se puede usar cuando necesita verificar inmediatamente otra condición si se cumplió la primera condición</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19</a:t>
            </a:fld>
            <a:endParaRPr lang="en-US"/>
          </a:p>
        </p:txBody>
      </p:sp>
    </p:spTree>
    <p:extLst>
      <p:ext uri="{BB962C8B-B14F-4D97-AF65-F5344CB8AC3E}">
        <p14:creationId xmlns:p14="http://schemas.microsoft.com/office/powerpoint/2010/main" val="2603248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ES"/>
              <a:t>Se usa cuando hay más de dos rutas condicionales y su condición solo verifica la igualdad</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21</a:t>
            </a:fld>
            <a:endParaRPr lang="en-US"/>
          </a:p>
        </p:txBody>
      </p:sp>
    </p:spTree>
    <p:extLst>
      <p:ext uri="{BB962C8B-B14F-4D97-AF65-F5344CB8AC3E}">
        <p14:creationId xmlns:p14="http://schemas.microsoft.com/office/powerpoint/2010/main" val="4008508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0C61-1A3D-4040-984B-A559BB740A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3B59BD-6402-4150-B99F-85FCDD0ADB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450355-3A07-4C0E-8928-ECD60C6518A3}"/>
              </a:ext>
            </a:extLst>
          </p:cNvPr>
          <p:cNvSpPr>
            <a:spLocks noGrp="1"/>
          </p:cNvSpPr>
          <p:nvPr>
            <p:ph type="dt" sz="half" idx="10"/>
          </p:nvPr>
        </p:nvSpPr>
        <p:spPr/>
        <p:txBody>
          <a:bodyPr/>
          <a:lstStyle/>
          <a:p>
            <a:fld id="{72345051-2045-45DA-935E-2E3CA1A69ADC}" type="datetimeFigureOut">
              <a:rPr lang="en-US" smtClean="0"/>
              <a:t>06/24/2022</a:t>
            </a:fld>
            <a:endParaRPr lang="en-US" dirty="0"/>
          </a:p>
        </p:txBody>
      </p:sp>
      <p:sp>
        <p:nvSpPr>
          <p:cNvPr id="5" name="Footer Placeholder 4">
            <a:extLst>
              <a:ext uri="{FF2B5EF4-FFF2-40B4-BE49-F238E27FC236}">
                <a16:creationId xmlns:a16="http://schemas.microsoft.com/office/drawing/2014/main" id="{3F525902-5B77-4A2D-A494-3BC72845C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63F5B-B407-48A3-AE70-34DE99554FA6}"/>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02234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7AEA-FAF7-4CA3-A930-EEC278486E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CCFE3B-F786-4D0D-8F88-BAF41FF732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494B27-C77C-4396-8DF7-3C544F6E1CBF}"/>
              </a:ext>
            </a:extLst>
          </p:cNvPr>
          <p:cNvSpPr>
            <a:spLocks noGrp="1"/>
          </p:cNvSpPr>
          <p:nvPr>
            <p:ph type="dt" sz="half" idx="10"/>
          </p:nvPr>
        </p:nvSpPr>
        <p:spPr/>
        <p:txBody>
          <a:bodyPr/>
          <a:lstStyle/>
          <a:p>
            <a:fld id="{72345051-2045-45DA-935E-2E3CA1A69ADC}" type="datetimeFigureOut">
              <a:rPr lang="en-US" smtClean="0"/>
              <a:t>06/24/2022</a:t>
            </a:fld>
            <a:endParaRPr lang="en-US"/>
          </a:p>
        </p:txBody>
      </p:sp>
      <p:sp>
        <p:nvSpPr>
          <p:cNvPr id="5" name="Footer Placeholder 4">
            <a:extLst>
              <a:ext uri="{FF2B5EF4-FFF2-40B4-BE49-F238E27FC236}">
                <a16:creationId xmlns:a16="http://schemas.microsoft.com/office/drawing/2014/main" id="{374D0939-4EFE-4FB5-B3C1-297F626A4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F15B3-ADDA-43A2-8710-0634904F943E}"/>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78664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DB3D5-3820-46C9-BD25-2D7882D15C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BBC48B-8416-4566-9023-D1961CAB70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6097A-9D6B-4038-845D-ED7215BC90ED}"/>
              </a:ext>
            </a:extLst>
          </p:cNvPr>
          <p:cNvSpPr>
            <a:spLocks noGrp="1"/>
          </p:cNvSpPr>
          <p:nvPr>
            <p:ph type="dt" sz="half" idx="10"/>
          </p:nvPr>
        </p:nvSpPr>
        <p:spPr/>
        <p:txBody>
          <a:bodyPr/>
          <a:lstStyle/>
          <a:p>
            <a:fld id="{72345051-2045-45DA-935E-2E3CA1A69ADC}" type="datetimeFigureOut">
              <a:rPr lang="en-US" smtClean="0"/>
              <a:t>06/24/2022</a:t>
            </a:fld>
            <a:endParaRPr lang="en-US"/>
          </a:p>
        </p:txBody>
      </p:sp>
      <p:sp>
        <p:nvSpPr>
          <p:cNvPr id="5" name="Footer Placeholder 4">
            <a:extLst>
              <a:ext uri="{FF2B5EF4-FFF2-40B4-BE49-F238E27FC236}">
                <a16:creationId xmlns:a16="http://schemas.microsoft.com/office/drawing/2014/main" id="{72D1A13F-463B-4C84-8E5A-7C41C9236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DE5AF7-C93D-4BCC-AEA2-CACC085C15EA}"/>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771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4A05-B27A-4F15-90EA-9481145286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D1C235-DF19-4951-B846-72BC51A8B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1614DB-8E85-4CCA-BAE9-1C264756A312}"/>
              </a:ext>
            </a:extLst>
          </p:cNvPr>
          <p:cNvSpPr>
            <a:spLocks noGrp="1"/>
          </p:cNvSpPr>
          <p:nvPr>
            <p:ph type="dt" sz="half" idx="10"/>
          </p:nvPr>
        </p:nvSpPr>
        <p:spPr/>
        <p:txBody>
          <a:bodyPr/>
          <a:lstStyle/>
          <a:p>
            <a:fld id="{72345051-2045-45DA-935E-2E3CA1A69ADC}" type="datetimeFigureOut">
              <a:rPr lang="en-US" smtClean="0"/>
              <a:t>06/24/2022</a:t>
            </a:fld>
            <a:endParaRPr lang="en-US"/>
          </a:p>
        </p:txBody>
      </p:sp>
      <p:sp>
        <p:nvSpPr>
          <p:cNvPr id="5" name="Footer Placeholder 4">
            <a:extLst>
              <a:ext uri="{FF2B5EF4-FFF2-40B4-BE49-F238E27FC236}">
                <a16:creationId xmlns:a16="http://schemas.microsoft.com/office/drawing/2014/main" id="{7C945F96-BA36-4F5A-B970-D8D296AB8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B2ECE-7EA1-4245-B750-1E38BE380025}"/>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5932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6063-022C-4A8D-BA06-BE2B976F1E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1BF9D7-201B-4A26-ABCD-E85CD115A2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7B6D1B-FDB5-4863-A180-5552A1957744}"/>
              </a:ext>
            </a:extLst>
          </p:cNvPr>
          <p:cNvSpPr>
            <a:spLocks noGrp="1"/>
          </p:cNvSpPr>
          <p:nvPr>
            <p:ph type="dt" sz="half" idx="10"/>
          </p:nvPr>
        </p:nvSpPr>
        <p:spPr/>
        <p:txBody>
          <a:bodyPr/>
          <a:lstStyle/>
          <a:p>
            <a:fld id="{72345051-2045-45DA-935E-2E3CA1A69ADC}" type="datetimeFigureOut">
              <a:rPr lang="en-US" smtClean="0"/>
              <a:t>06/24/2022</a:t>
            </a:fld>
            <a:endParaRPr lang="en-US"/>
          </a:p>
        </p:txBody>
      </p:sp>
      <p:sp>
        <p:nvSpPr>
          <p:cNvPr id="5" name="Footer Placeholder 4">
            <a:extLst>
              <a:ext uri="{FF2B5EF4-FFF2-40B4-BE49-F238E27FC236}">
                <a16:creationId xmlns:a16="http://schemas.microsoft.com/office/drawing/2014/main" id="{4CF32E82-4375-43DA-80BA-CD2F54D34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15027-D805-46B0-8ABC-3B1CC242AD44}"/>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4171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07B4-D6AA-41CC-94D5-9ED277DC84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777C7-A8EB-48C3-BA87-E115A15FCC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852E6A-EFF2-4100-A9E9-6AC88B53D4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087F5A-A7F6-4791-8854-AD5B8F9A6781}"/>
              </a:ext>
            </a:extLst>
          </p:cNvPr>
          <p:cNvSpPr>
            <a:spLocks noGrp="1"/>
          </p:cNvSpPr>
          <p:nvPr>
            <p:ph type="dt" sz="half" idx="10"/>
          </p:nvPr>
        </p:nvSpPr>
        <p:spPr/>
        <p:txBody>
          <a:bodyPr/>
          <a:lstStyle/>
          <a:p>
            <a:fld id="{72345051-2045-45DA-935E-2E3CA1A69ADC}" type="datetimeFigureOut">
              <a:rPr lang="en-US" smtClean="0"/>
              <a:t>06/24/2022</a:t>
            </a:fld>
            <a:endParaRPr lang="en-US"/>
          </a:p>
        </p:txBody>
      </p:sp>
      <p:sp>
        <p:nvSpPr>
          <p:cNvPr id="6" name="Footer Placeholder 5">
            <a:extLst>
              <a:ext uri="{FF2B5EF4-FFF2-40B4-BE49-F238E27FC236}">
                <a16:creationId xmlns:a16="http://schemas.microsoft.com/office/drawing/2014/main" id="{FDC2EB9A-845C-4C32-BA83-68ABEB08A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D4942-A2AE-46AF-A9CB-8B98CF209DD7}"/>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9189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7CBD-FA14-4A2E-9DC2-6F53F9D2DE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2C3B2E-CF9A-4E18-AFE9-7C243AA3B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57547B-6D01-4126-9AED-D143AFA74F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1B6D4D-9E76-467C-98B0-483CF6F64A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C08147-3F9B-43F7-9B80-B084A7DD69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9CA9C5-AFB2-43FB-BBD5-61F7B282D098}"/>
              </a:ext>
            </a:extLst>
          </p:cNvPr>
          <p:cNvSpPr>
            <a:spLocks noGrp="1"/>
          </p:cNvSpPr>
          <p:nvPr>
            <p:ph type="dt" sz="half" idx="10"/>
          </p:nvPr>
        </p:nvSpPr>
        <p:spPr/>
        <p:txBody>
          <a:bodyPr/>
          <a:lstStyle/>
          <a:p>
            <a:fld id="{72345051-2045-45DA-935E-2E3CA1A69ADC}" type="datetimeFigureOut">
              <a:rPr lang="en-US" smtClean="0"/>
              <a:t>06/24/2022</a:t>
            </a:fld>
            <a:endParaRPr lang="en-US"/>
          </a:p>
        </p:txBody>
      </p:sp>
      <p:sp>
        <p:nvSpPr>
          <p:cNvPr id="8" name="Footer Placeholder 7">
            <a:extLst>
              <a:ext uri="{FF2B5EF4-FFF2-40B4-BE49-F238E27FC236}">
                <a16:creationId xmlns:a16="http://schemas.microsoft.com/office/drawing/2014/main" id="{4D3A4166-0DF5-4C88-B040-2541E7CF61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0DB7B9-8FC6-4A65-8CC0-7790EE522DE1}"/>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4764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02CF2-B0BB-4169-AD5C-8EAEE57BB9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764726-40C0-4888-82FC-FF3D76066FC9}"/>
              </a:ext>
            </a:extLst>
          </p:cNvPr>
          <p:cNvSpPr>
            <a:spLocks noGrp="1"/>
          </p:cNvSpPr>
          <p:nvPr>
            <p:ph type="dt" sz="half" idx="10"/>
          </p:nvPr>
        </p:nvSpPr>
        <p:spPr/>
        <p:txBody>
          <a:bodyPr/>
          <a:lstStyle/>
          <a:p>
            <a:fld id="{72345051-2045-45DA-935E-2E3CA1A69ADC}" type="datetimeFigureOut">
              <a:rPr lang="en-US" smtClean="0"/>
              <a:t>06/24/2022</a:t>
            </a:fld>
            <a:endParaRPr lang="en-US"/>
          </a:p>
        </p:txBody>
      </p:sp>
      <p:sp>
        <p:nvSpPr>
          <p:cNvPr id="4" name="Footer Placeholder 3">
            <a:extLst>
              <a:ext uri="{FF2B5EF4-FFF2-40B4-BE49-F238E27FC236}">
                <a16:creationId xmlns:a16="http://schemas.microsoft.com/office/drawing/2014/main" id="{A0DD00F2-4018-4253-93DB-D1133738C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F80E5B-284B-4198-95C8-EBE45BC82C64}"/>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24088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5AC430-0484-45CE-9D24-5F2C8B6028C4}"/>
              </a:ext>
            </a:extLst>
          </p:cNvPr>
          <p:cNvSpPr>
            <a:spLocks noGrp="1"/>
          </p:cNvSpPr>
          <p:nvPr>
            <p:ph type="dt" sz="half" idx="10"/>
          </p:nvPr>
        </p:nvSpPr>
        <p:spPr/>
        <p:txBody>
          <a:bodyPr/>
          <a:lstStyle/>
          <a:p>
            <a:fld id="{72345051-2045-45DA-935E-2E3CA1A69ADC}" type="datetimeFigureOut">
              <a:rPr lang="en-US" smtClean="0"/>
              <a:t>06/24/2022</a:t>
            </a:fld>
            <a:endParaRPr lang="en-US"/>
          </a:p>
        </p:txBody>
      </p:sp>
      <p:sp>
        <p:nvSpPr>
          <p:cNvPr id="3" name="Footer Placeholder 2">
            <a:extLst>
              <a:ext uri="{FF2B5EF4-FFF2-40B4-BE49-F238E27FC236}">
                <a16:creationId xmlns:a16="http://schemas.microsoft.com/office/drawing/2014/main" id="{920C05CF-975A-46A9-A6F6-D379D7EB31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0F9AB2-6127-4879-ACC7-2D3AC00D4DDC}"/>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30357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EE84-206F-4A53-B6FB-458160D93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7178E4-7FD0-488A-A8E8-D6338293C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67FF14-86FD-44CC-9588-B3C32E4DC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E6E64-2D6E-4CCF-B33C-C102BAF028B6}"/>
              </a:ext>
            </a:extLst>
          </p:cNvPr>
          <p:cNvSpPr>
            <a:spLocks noGrp="1"/>
          </p:cNvSpPr>
          <p:nvPr>
            <p:ph type="dt" sz="half" idx="10"/>
          </p:nvPr>
        </p:nvSpPr>
        <p:spPr/>
        <p:txBody>
          <a:bodyPr/>
          <a:lstStyle/>
          <a:p>
            <a:fld id="{72345051-2045-45DA-935E-2E3CA1A69ADC}" type="datetimeFigureOut">
              <a:rPr lang="en-US" smtClean="0"/>
              <a:t>06/24/2022</a:t>
            </a:fld>
            <a:endParaRPr lang="en-US"/>
          </a:p>
        </p:txBody>
      </p:sp>
      <p:sp>
        <p:nvSpPr>
          <p:cNvPr id="6" name="Footer Placeholder 5">
            <a:extLst>
              <a:ext uri="{FF2B5EF4-FFF2-40B4-BE49-F238E27FC236}">
                <a16:creationId xmlns:a16="http://schemas.microsoft.com/office/drawing/2014/main" id="{6BF1C8AD-B07A-4F39-BE6F-0A72E320B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BDC33-FF67-455D-8DF8-79373858C1E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61980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AC36-F07E-4F32-89AE-1334EAA134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4790DB-456B-498C-B49C-FF5BE7352F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601D71-A83D-42B2-BD46-A251D8F9A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68276-6777-4F7C-9C13-CC97983B947E}"/>
              </a:ext>
            </a:extLst>
          </p:cNvPr>
          <p:cNvSpPr>
            <a:spLocks noGrp="1"/>
          </p:cNvSpPr>
          <p:nvPr>
            <p:ph type="dt" sz="half" idx="10"/>
          </p:nvPr>
        </p:nvSpPr>
        <p:spPr/>
        <p:txBody>
          <a:bodyPr/>
          <a:lstStyle/>
          <a:p>
            <a:fld id="{72345051-2045-45DA-935E-2E3CA1A69ADC}" type="datetimeFigureOut">
              <a:rPr lang="en-US" smtClean="0"/>
              <a:t>06/24/2022</a:t>
            </a:fld>
            <a:endParaRPr lang="en-US"/>
          </a:p>
        </p:txBody>
      </p:sp>
      <p:sp>
        <p:nvSpPr>
          <p:cNvPr id="6" name="Footer Placeholder 5">
            <a:extLst>
              <a:ext uri="{FF2B5EF4-FFF2-40B4-BE49-F238E27FC236}">
                <a16:creationId xmlns:a16="http://schemas.microsoft.com/office/drawing/2014/main" id="{76A1E403-D966-41D5-BBCA-F9116374E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96B89-DBF3-400D-BAAF-3A11B4AC8943}"/>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1780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EA9B6C-1DE9-43F5-B309-CE25D20A69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44FAF0-4225-4275-92DE-6ADCD951FC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927E2-939E-4253-95F5-C6FA5DD58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06/24/2022</a:t>
            </a:fld>
            <a:endParaRPr lang="en-US" dirty="0"/>
          </a:p>
        </p:txBody>
      </p:sp>
      <p:sp>
        <p:nvSpPr>
          <p:cNvPr id="5" name="Footer Placeholder 4">
            <a:extLst>
              <a:ext uri="{FF2B5EF4-FFF2-40B4-BE49-F238E27FC236}">
                <a16:creationId xmlns:a16="http://schemas.microsoft.com/office/drawing/2014/main" id="{328B961C-CB5B-472E-B492-4692F09E1B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C4CCC1-839A-4CF1-A7AC-259B723FF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549609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24.w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customXml" Target="../ink/ink1.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5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65.gif"/><Relationship Id="rId3" Type="http://schemas.openxmlformats.org/officeDocument/2006/relationships/diagramLayout" Target="../diagrams/layout9.xml"/><Relationship Id="rId7" Type="http://schemas.openxmlformats.org/officeDocument/2006/relationships/image" Target="../media/image64.gif"/><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9874E6-36CA-4812-A773-80576C3328CA}"/>
              </a:ext>
            </a:extLst>
          </p:cNvPr>
          <p:cNvSpPr>
            <a:spLocks noGrp="1"/>
          </p:cNvSpPr>
          <p:nvPr>
            <p:ph type="title"/>
          </p:nvPr>
        </p:nvSpPr>
        <p:spPr>
          <a:xfrm>
            <a:off x="890338" y="649224"/>
            <a:ext cx="3734014" cy="3566160"/>
          </a:xfrm>
        </p:spPr>
        <p:txBody>
          <a:bodyPr vert="horz" lIns="91440" tIns="45720" rIns="91440" bIns="45720" rtlCol="0" anchor="b">
            <a:normAutofit/>
          </a:bodyPr>
          <a:lstStyle/>
          <a:p>
            <a:pPr algn="l"/>
            <a:r>
              <a:rPr lang="en-US" sz="8000">
                <a:latin typeface="Franklin Gothic Demi Cond" panose="020B0706030402020204" pitchFamily="34" charset="0"/>
              </a:rPr>
              <a:t>Java Basics</a:t>
            </a:r>
            <a:endParaRPr lang="en-US" sz="8000" dirty="0">
              <a:latin typeface="Franklin Gothic Demi Cond" panose="020B0706030402020204" pitchFamily="34" charset="0"/>
            </a:endParaRPr>
          </a:p>
        </p:txBody>
      </p:sp>
      <p:pic>
        <p:nvPicPr>
          <p:cNvPr id="6" name="Picture 1" descr="Computer script on a screen">
            <a:extLst>
              <a:ext uri="{FF2B5EF4-FFF2-40B4-BE49-F238E27FC236}">
                <a16:creationId xmlns:a16="http://schemas.microsoft.com/office/drawing/2014/main" id="{2C42EE03-6F2F-1FB0-E9CB-4011EF555CF9}"/>
              </a:ext>
            </a:extLst>
          </p:cNvPr>
          <p:cNvPicPr>
            <a:picLocks noChangeAspect="1"/>
          </p:cNvPicPr>
          <p:nvPr/>
        </p:nvPicPr>
        <p:blipFill>
          <a:blip r:embed="rId2">
            <a:extLst>
              <a:ext uri="{28A0092B-C50C-407E-A947-70E740481C1C}">
                <a14:useLocalDpi xmlns:a14="http://schemas.microsoft.com/office/drawing/2010/main" val="0"/>
              </a:ext>
            </a:extLst>
          </a:blip>
          <a:srcRect l="16574" r="16574"/>
          <a:stretch/>
        </p:blipFill>
        <p:spPr>
          <a:xfrm>
            <a:off x="5313225"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057538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CD6E-6695-40B3-83AB-267B594692DA}"/>
              </a:ext>
            </a:extLst>
          </p:cNvPr>
          <p:cNvSpPr>
            <a:spLocks noGrp="1"/>
          </p:cNvSpPr>
          <p:nvPr>
            <p:ph type="title"/>
          </p:nvPr>
        </p:nvSpPr>
        <p:spPr>
          <a:xfrm>
            <a:off x="466722" y="586855"/>
            <a:ext cx="3201366" cy="3387497"/>
          </a:xfrm>
        </p:spPr>
        <p:txBody>
          <a:bodyPr anchor="b">
            <a:normAutofit/>
          </a:bodyPr>
          <a:lstStyle/>
          <a:p>
            <a:pPr algn="r"/>
            <a:r>
              <a:rPr lang="en-US" sz="4000" dirty="0" err="1">
                <a:solidFill>
                  <a:srgbClr val="FFFFFF"/>
                </a:solidFill>
              </a:rPr>
              <a:t>Ejemplos</a:t>
            </a:r>
            <a:endParaRPr lang="en-US" sz="4000" dirty="0">
              <a:solidFill>
                <a:srgbClr val="FFFFFF"/>
              </a:solidFill>
            </a:endParaRPr>
          </a:p>
        </p:txBody>
      </p:sp>
      <p:sp>
        <p:nvSpPr>
          <p:cNvPr id="4" name="Rectangle 1">
            <a:extLst>
              <a:ext uri="{FF2B5EF4-FFF2-40B4-BE49-F238E27FC236}">
                <a16:creationId xmlns:a16="http://schemas.microsoft.com/office/drawing/2014/main" id="{EB4C8955-0F2C-4594-8D2B-6F2E819F99BF}"/>
              </a:ext>
            </a:extLst>
          </p:cNvPr>
          <p:cNvSpPr>
            <a:spLocks noGrp="1" noChangeArrowheads="1"/>
          </p:cNvSpPr>
          <p:nvPr>
            <p:ph idx="1"/>
          </p:nvPr>
        </p:nvSpPr>
        <p:spPr bwMode="auto">
          <a:xfrm>
            <a:off x="4810259" y="193964"/>
            <a:ext cx="6555347" cy="65116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45720" numCol="1" anchor="ctr" anchorCtr="0" compatLnSpc="1">
            <a:prstTxWarp prst="textNoShape">
              <a:avLst/>
            </a:prstTxWarp>
            <a:normAutofit/>
          </a:bodyPr>
          <a:lstStyle/>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float pi;</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double d;</a:t>
            </a:r>
          </a:p>
          <a:p>
            <a:pPr marL="0" indent="0" eaLnBrk="0" fontAlgn="base" hangingPunct="0">
              <a:lnSpc>
                <a:spcPct val="150000"/>
              </a:lnSpc>
              <a:spcBef>
                <a:spcPct val="0"/>
              </a:spcBef>
              <a:spcAft>
                <a:spcPts val="600"/>
              </a:spcAft>
              <a:buNone/>
            </a:pPr>
            <a:r>
              <a:rPr lang="en-US" altLang="en-US" sz="2400" dirty="0"/>
              <a:t>int </a:t>
            </a:r>
            <a:r>
              <a:rPr lang="en-US" altLang="en-US" sz="2400" dirty="0" err="1"/>
              <a:t>a,b,c</a:t>
            </a:r>
            <a:r>
              <a:rPr lang="en-US" altLang="en-US" sz="2400" dirty="0"/>
              <a:t>;</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int a=2,b=4,c=6; </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double do=20.22d; </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char a=’v’; </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char a;</a:t>
            </a:r>
            <a:r>
              <a:rPr lang="pt-BR" altLang="en-US" sz="2400" dirty="0"/>
              <a:t> </a:t>
            </a:r>
          </a:p>
          <a:p>
            <a:pPr marL="0" marR="0" lvl="0" indent="0" defTabSz="914400" rtl="0" eaLnBrk="0" fontAlgn="base" latinLnBrk="0" hangingPunct="0">
              <a:lnSpc>
                <a:spcPct val="150000"/>
              </a:lnSpc>
              <a:spcBef>
                <a:spcPct val="0"/>
              </a:spcBef>
              <a:spcAft>
                <a:spcPts val="600"/>
              </a:spcAft>
              <a:buClrTx/>
              <a:buSzTx/>
              <a:buFontTx/>
              <a:buNone/>
              <a:tabLst/>
            </a:pPr>
            <a:r>
              <a:rPr lang="pt-BR" altLang="en-US" sz="2400" dirty="0"/>
              <a:t>pi =3.14f;</a:t>
            </a:r>
          </a:p>
          <a:p>
            <a:pPr marL="0" marR="0" lvl="0" indent="0" defTabSz="914400" rtl="0" eaLnBrk="0" fontAlgn="base" latinLnBrk="0" hangingPunct="0">
              <a:lnSpc>
                <a:spcPct val="150000"/>
              </a:lnSpc>
              <a:spcBef>
                <a:spcPct val="0"/>
              </a:spcBef>
              <a:spcAft>
                <a:spcPts val="600"/>
              </a:spcAft>
              <a:buClrTx/>
              <a:buSzTx/>
              <a:buFontTx/>
              <a:buNone/>
              <a:tabLst/>
            </a:pPr>
            <a:r>
              <a:rPr lang="pt-BR" altLang="en-US" sz="2400" dirty="0"/>
              <a:t>do =20.22d;</a:t>
            </a:r>
          </a:p>
          <a:p>
            <a:pPr marL="0" marR="0" lvl="0" indent="0" defTabSz="914400" rtl="0" eaLnBrk="0" fontAlgn="base" latinLnBrk="0" hangingPunct="0">
              <a:lnSpc>
                <a:spcPct val="150000"/>
              </a:lnSpc>
              <a:spcBef>
                <a:spcPct val="0"/>
              </a:spcBef>
              <a:spcAft>
                <a:spcPts val="600"/>
              </a:spcAft>
              <a:buClrTx/>
              <a:buSzTx/>
              <a:buFontTx/>
              <a:buNone/>
              <a:tabLst/>
            </a:pPr>
            <a:r>
              <a:rPr lang="pt-BR" altLang="en-US" sz="2400" dirty="0"/>
              <a:t>a=’v’;</a:t>
            </a:r>
            <a:endParaRPr lang="en-US" altLang="en-US" sz="2400" dirty="0"/>
          </a:p>
        </p:txBody>
      </p:sp>
    </p:spTree>
    <p:extLst>
      <p:ext uri="{BB962C8B-B14F-4D97-AF65-F5344CB8AC3E}">
        <p14:creationId xmlns:p14="http://schemas.microsoft.com/office/powerpoint/2010/main" val="3081903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3061855"/>
            <a:ext cx="6714699" cy="1573127"/>
          </a:xfrm>
        </p:spPr>
        <p:txBody>
          <a:bodyPr vert="horz" lIns="91440" tIns="45720" rIns="91440" bIns="45720" rtlCol="0" anchor="b">
            <a:normAutofit/>
          </a:bodyPr>
          <a:lstStyle/>
          <a:p>
            <a:pPr algn="ctr"/>
            <a:r>
              <a:rPr lang="en-US" sz="8000" b="1" kern="1200" dirty="0" err="1">
                <a:solidFill>
                  <a:srgbClr val="FFFFFF"/>
                </a:solidFill>
                <a:latin typeface="+mj-lt"/>
                <a:ea typeface="+mj-ea"/>
                <a:cs typeface="+mj-cs"/>
              </a:rPr>
              <a:t>Operadores</a:t>
            </a:r>
            <a:endParaRPr lang="en-US" sz="8000" b="1" kern="1200" dirty="0">
              <a:solidFill>
                <a:srgbClr val="FFFFFF"/>
              </a:solidFill>
              <a:latin typeface="+mj-lt"/>
              <a:ea typeface="+mj-ea"/>
              <a:cs typeface="+mj-cs"/>
            </a:endParaRP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535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ngeniería Systems: Operadores del lenguaje Java">
            <a:extLst>
              <a:ext uri="{FF2B5EF4-FFF2-40B4-BE49-F238E27FC236}">
                <a16:creationId xmlns:a16="http://schemas.microsoft.com/office/drawing/2014/main" id="{5E872720-4FF5-3BAE-A7D5-92177411E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838200"/>
            <a:ext cx="90678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781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CD6E-6695-40B3-83AB-267B594692DA}"/>
              </a:ext>
            </a:extLst>
          </p:cNvPr>
          <p:cNvSpPr>
            <a:spLocks noGrp="1"/>
          </p:cNvSpPr>
          <p:nvPr>
            <p:ph type="title"/>
          </p:nvPr>
        </p:nvSpPr>
        <p:spPr>
          <a:xfrm>
            <a:off x="466722" y="586855"/>
            <a:ext cx="3201366" cy="3387497"/>
          </a:xfrm>
        </p:spPr>
        <p:txBody>
          <a:bodyPr anchor="b">
            <a:normAutofit/>
          </a:bodyPr>
          <a:lstStyle/>
          <a:p>
            <a:pPr algn="r"/>
            <a:r>
              <a:rPr lang="en-US" sz="4000" dirty="0" err="1">
                <a:solidFill>
                  <a:srgbClr val="FFFFFF"/>
                </a:solidFill>
              </a:rPr>
              <a:t>Práctica</a:t>
            </a:r>
            <a:endParaRPr lang="en-US" sz="4000" dirty="0">
              <a:solidFill>
                <a:srgbClr val="FFFFFF"/>
              </a:solidFill>
            </a:endParaRPr>
          </a:p>
        </p:txBody>
      </p:sp>
      <p:sp>
        <p:nvSpPr>
          <p:cNvPr id="4" name="Rectangle 1">
            <a:extLst>
              <a:ext uri="{FF2B5EF4-FFF2-40B4-BE49-F238E27FC236}">
                <a16:creationId xmlns:a16="http://schemas.microsoft.com/office/drawing/2014/main" id="{EB4C8955-0F2C-4594-8D2B-6F2E819F99BF}"/>
              </a:ext>
            </a:extLst>
          </p:cNvPr>
          <p:cNvSpPr>
            <a:spLocks noGrp="1" noChangeArrowheads="1"/>
          </p:cNvSpPr>
          <p:nvPr>
            <p:ph idx="1"/>
          </p:nvPr>
        </p:nvSpPr>
        <p:spPr bwMode="auto">
          <a:xfrm>
            <a:off x="4810259" y="193964"/>
            <a:ext cx="6555347" cy="65116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45720" numCol="1" anchor="ctr" anchorCtr="0" compatLnSpc="1">
            <a:prstTxWarp prst="textNoShape">
              <a:avLst/>
            </a:prstTxWarp>
            <a:normAutofit/>
          </a:bodyPr>
          <a:lstStyle/>
          <a:p>
            <a:pPr marL="457200" marR="0" lvl="0" indent="-457200" defTabSz="914400" rtl="0" eaLnBrk="0" fontAlgn="base" latinLnBrk="0" hangingPunct="0">
              <a:lnSpc>
                <a:spcPct val="100000"/>
              </a:lnSpc>
              <a:spcBef>
                <a:spcPct val="0"/>
              </a:spcBef>
              <a:spcAft>
                <a:spcPts val="600"/>
              </a:spcAft>
              <a:buClrTx/>
              <a:buSzTx/>
              <a:buFontTx/>
              <a:buAutoNum type="arabicPeriod"/>
              <a:tabLst/>
            </a:pPr>
            <a:r>
              <a:rPr lang="en-US" altLang="en-US" sz="2000" dirty="0" err="1"/>
              <a:t>Teniendo</a:t>
            </a:r>
            <a:r>
              <a:rPr lang="en-US" altLang="en-US" sz="2000" dirty="0"/>
              <a:t> dos </a:t>
            </a:r>
            <a:r>
              <a:rPr lang="en-US" altLang="en-US" sz="2000" dirty="0" err="1"/>
              <a:t>números</a:t>
            </a:r>
            <a:r>
              <a:rPr lang="en-US" altLang="en-US" sz="2000" dirty="0"/>
              <a:t>, </a:t>
            </a:r>
            <a:r>
              <a:rPr lang="en-US" altLang="en-US" sz="2000" dirty="0" err="1"/>
              <a:t>indique</a:t>
            </a:r>
            <a:r>
              <a:rPr lang="en-US" altLang="en-US" sz="2000" dirty="0"/>
              <a:t> </a:t>
            </a:r>
            <a:r>
              <a:rPr lang="en-US" altLang="en-US" sz="2000" dirty="0" err="1"/>
              <a:t>si</a:t>
            </a:r>
            <a:r>
              <a:rPr lang="en-US" altLang="en-US" sz="2000" dirty="0"/>
              <a:t>:</a:t>
            </a:r>
          </a:p>
          <a:p>
            <a:pPr lvl="1" eaLnBrk="0" fontAlgn="base" hangingPunct="0">
              <a:lnSpc>
                <a:spcPct val="100000"/>
              </a:lnSpc>
              <a:spcBef>
                <a:spcPct val="0"/>
              </a:spcBef>
              <a:spcAft>
                <a:spcPts val="600"/>
              </a:spcAft>
            </a:pPr>
            <a:r>
              <a:rPr lang="en-US" altLang="en-US" sz="1800" dirty="0"/>
              <a:t>Es </a:t>
            </a:r>
            <a:r>
              <a:rPr lang="en-US" altLang="en-US" sz="1800" dirty="0" err="1"/>
              <a:t>el</a:t>
            </a:r>
            <a:r>
              <a:rPr lang="en-US" altLang="en-US" sz="1800" dirty="0"/>
              <a:t> mayor</a:t>
            </a:r>
          </a:p>
          <a:p>
            <a:pPr lvl="1" eaLnBrk="0" fontAlgn="base" hangingPunct="0">
              <a:lnSpc>
                <a:spcPct val="100000"/>
              </a:lnSpc>
              <a:spcBef>
                <a:spcPct val="0"/>
              </a:spcBef>
              <a:spcAft>
                <a:spcPts val="600"/>
              </a:spcAft>
            </a:pPr>
            <a:r>
              <a:rPr lang="en-US" altLang="en-US" sz="1800" dirty="0"/>
              <a:t>Es </a:t>
            </a:r>
            <a:r>
              <a:rPr lang="en-US" altLang="en-US" sz="1800" dirty="0" err="1"/>
              <a:t>el</a:t>
            </a:r>
            <a:r>
              <a:rPr lang="en-US" altLang="en-US" sz="1800" dirty="0"/>
              <a:t> </a:t>
            </a:r>
            <a:r>
              <a:rPr lang="en-US" altLang="en-US" sz="1800" dirty="0" err="1"/>
              <a:t>menor</a:t>
            </a:r>
            <a:endParaRPr lang="en-US" altLang="en-US" sz="1800" dirty="0"/>
          </a:p>
          <a:p>
            <a:pPr lvl="1" eaLnBrk="0" fontAlgn="base" hangingPunct="0">
              <a:lnSpc>
                <a:spcPct val="100000"/>
              </a:lnSpc>
              <a:spcBef>
                <a:spcPct val="0"/>
              </a:spcBef>
              <a:spcAft>
                <a:spcPts val="600"/>
              </a:spcAft>
            </a:pPr>
            <a:r>
              <a:rPr lang="en-US" altLang="en-US" sz="1800" dirty="0"/>
              <a:t>Son </a:t>
            </a:r>
            <a:r>
              <a:rPr lang="en-US" altLang="en-US" sz="1800" dirty="0" err="1"/>
              <a:t>iguales</a:t>
            </a:r>
            <a:endParaRPr lang="en-US" altLang="en-US" sz="1800" dirty="0"/>
          </a:p>
          <a:p>
            <a:pPr lvl="1" eaLnBrk="0" fontAlgn="base" hangingPunct="0">
              <a:lnSpc>
                <a:spcPct val="100000"/>
              </a:lnSpc>
              <a:spcBef>
                <a:spcPct val="0"/>
              </a:spcBef>
              <a:spcAft>
                <a:spcPts val="600"/>
              </a:spcAft>
            </a:pPr>
            <a:endParaRPr lang="en-US" altLang="en-US" sz="2000" dirty="0"/>
          </a:p>
          <a:p>
            <a:pPr marL="457200" indent="-457200" eaLnBrk="0" fontAlgn="base" hangingPunct="0">
              <a:lnSpc>
                <a:spcPct val="100000"/>
              </a:lnSpc>
              <a:spcBef>
                <a:spcPct val="0"/>
              </a:spcBef>
              <a:spcAft>
                <a:spcPts val="600"/>
              </a:spcAft>
              <a:buFontTx/>
              <a:buAutoNum type="arabicPeriod"/>
            </a:pPr>
            <a:r>
              <a:rPr lang="es-ES" altLang="en-US" sz="2000" dirty="0"/>
              <a:t>Calcule el promedio total de notas de un alumno.</a:t>
            </a:r>
            <a:br>
              <a:rPr lang="es-ES" altLang="en-US" sz="2000" dirty="0"/>
            </a:br>
            <a:r>
              <a:rPr lang="es-ES" altLang="en-US" sz="2000" dirty="0"/>
              <a:t>Debe solicitar: nombre y las notas de 3 evaluaciones.</a:t>
            </a:r>
            <a:br>
              <a:rPr lang="es-ES" altLang="en-US" sz="2400" dirty="0"/>
            </a:br>
            <a:r>
              <a:rPr lang="es-ES" altLang="en-US" sz="1400" dirty="0"/>
              <a:t>Promedio total = sumatoria de las notas / cantidad de notas.</a:t>
            </a:r>
          </a:p>
          <a:p>
            <a:pPr marL="457200" lvl="1" indent="0" eaLnBrk="0" fontAlgn="base" hangingPunct="0">
              <a:lnSpc>
                <a:spcPct val="100000"/>
              </a:lnSpc>
              <a:spcBef>
                <a:spcPct val="0"/>
              </a:spcBef>
              <a:spcAft>
                <a:spcPts val="600"/>
              </a:spcAft>
              <a:buNone/>
            </a:pPr>
            <a:r>
              <a:rPr lang="es-ES" altLang="en-US" sz="2000" dirty="0"/>
              <a:t>El resultado debe mostrarse así:</a:t>
            </a:r>
          </a:p>
          <a:p>
            <a:pPr marL="457200" lvl="1" indent="0" eaLnBrk="0" fontAlgn="base" hangingPunct="0">
              <a:lnSpc>
                <a:spcPct val="100000"/>
              </a:lnSpc>
              <a:spcBef>
                <a:spcPct val="0"/>
              </a:spcBef>
              <a:spcAft>
                <a:spcPts val="600"/>
              </a:spcAft>
              <a:buNone/>
            </a:pPr>
            <a:r>
              <a:rPr lang="es-ES" altLang="en-US" sz="1400" dirty="0"/>
              <a:t>La nota total de : [NOMBRE ALUMNO] es [NOTA]</a:t>
            </a:r>
          </a:p>
          <a:p>
            <a:pPr marL="457200" lvl="1" indent="0" eaLnBrk="0" fontAlgn="base" hangingPunct="0">
              <a:lnSpc>
                <a:spcPct val="100000"/>
              </a:lnSpc>
              <a:spcBef>
                <a:spcPct val="0"/>
              </a:spcBef>
              <a:spcAft>
                <a:spcPts val="600"/>
              </a:spcAft>
              <a:buNone/>
            </a:pPr>
            <a:endParaRPr lang="es-ES" altLang="en-US" sz="1400" dirty="0"/>
          </a:p>
          <a:p>
            <a:pPr marL="457200" indent="-457200" eaLnBrk="0" fontAlgn="base" hangingPunct="0">
              <a:lnSpc>
                <a:spcPct val="100000"/>
              </a:lnSpc>
              <a:spcBef>
                <a:spcPct val="0"/>
              </a:spcBef>
              <a:spcAft>
                <a:spcPts val="600"/>
              </a:spcAft>
              <a:buFontTx/>
              <a:buAutoNum type="arabicPeriod"/>
            </a:pPr>
            <a:r>
              <a:rPr lang="es-ES" altLang="en-US" sz="2000" dirty="0"/>
              <a:t>Calcular el sueldo de un trabajador, si su hora de trabajo vale $10.</a:t>
            </a:r>
            <a:br>
              <a:rPr lang="es-ES" altLang="en-US" sz="2000" dirty="0"/>
            </a:br>
            <a:r>
              <a:rPr lang="es-ES" altLang="en-US" sz="2000" dirty="0"/>
              <a:t>Debe solicitar el numero de horas que ha trabajado en un mes.</a:t>
            </a:r>
            <a:endParaRPr lang="en-US" altLang="en-US" sz="2000" dirty="0"/>
          </a:p>
        </p:txBody>
      </p:sp>
    </p:spTree>
    <p:extLst>
      <p:ext uri="{BB962C8B-B14F-4D97-AF65-F5344CB8AC3E}">
        <p14:creationId xmlns:p14="http://schemas.microsoft.com/office/powerpoint/2010/main" val="897782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2554941"/>
            <a:ext cx="6714699" cy="2080041"/>
          </a:xfrm>
        </p:spPr>
        <p:txBody>
          <a:bodyPr vert="horz" lIns="91440" tIns="45720" rIns="91440" bIns="45720" rtlCol="0" anchor="b">
            <a:normAutofit fontScale="90000"/>
          </a:bodyPr>
          <a:lstStyle/>
          <a:p>
            <a:pPr algn="ctr"/>
            <a:r>
              <a:rPr lang="en-US" sz="8000" b="1" kern="1200" dirty="0" err="1">
                <a:solidFill>
                  <a:srgbClr val="FFFFFF"/>
                </a:solidFill>
                <a:latin typeface="+mj-lt"/>
                <a:ea typeface="+mj-ea"/>
                <a:cs typeface="+mj-cs"/>
              </a:rPr>
              <a:t>Estructuras</a:t>
            </a:r>
            <a:r>
              <a:rPr lang="en-US" sz="8000" b="1" kern="1200" dirty="0">
                <a:solidFill>
                  <a:srgbClr val="FFFFFF"/>
                </a:solidFill>
                <a:latin typeface="+mj-lt"/>
                <a:ea typeface="+mj-ea"/>
                <a:cs typeface="+mj-cs"/>
              </a:rPr>
              <a:t> </a:t>
            </a:r>
            <a:r>
              <a:rPr lang="en-US" sz="8000" b="1" kern="1200" dirty="0" err="1">
                <a:solidFill>
                  <a:srgbClr val="FFFFFF"/>
                </a:solidFill>
                <a:latin typeface="+mj-lt"/>
                <a:ea typeface="+mj-ea"/>
                <a:cs typeface="+mj-cs"/>
              </a:rPr>
              <a:t>Condicionales</a:t>
            </a:r>
            <a:endParaRPr lang="en-US" sz="8000" b="1" kern="1200" dirty="0">
              <a:solidFill>
                <a:srgbClr val="FFFFFF"/>
              </a:solidFill>
              <a:latin typeface="+mj-lt"/>
              <a:ea typeface="+mj-ea"/>
              <a:cs typeface="+mj-cs"/>
            </a:endParaRP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58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ADA4E81-F303-4E81-B243-0BC5DC946C66}"/>
              </a:ext>
            </a:extLst>
          </p:cNvPr>
          <p:cNvSpPr>
            <a:spLocks noGrp="1"/>
          </p:cNvSpPr>
          <p:nvPr>
            <p:ph type="title"/>
          </p:nvPr>
        </p:nvSpPr>
        <p:spPr>
          <a:xfrm>
            <a:off x="656823" y="962166"/>
            <a:ext cx="3103808" cy="4421876"/>
          </a:xfrm>
        </p:spPr>
        <p:txBody>
          <a:bodyPr anchor="t">
            <a:normAutofit/>
          </a:bodyPr>
          <a:lstStyle/>
          <a:p>
            <a:pPr algn="r"/>
            <a:r>
              <a:rPr lang="en-US" sz="4000" dirty="0" err="1">
                <a:latin typeface="Franklin Gothic Demi Cond" panose="020B0706030402020204" pitchFamily="34" charset="0"/>
              </a:rPr>
              <a:t>Estructuras</a:t>
            </a:r>
            <a:r>
              <a:rPr lang="en-US" sz="4000" dirty="0">
                <a:latin typeface="Franklin Gothic Demi Cond" panose="020B0706030402020204" pitchFamily="34" charset="0"/>
              </a:rPr>
              <a:t> </a:t>
            </a:r>
            <a:r>
              <a:rPr lang="en-US" sz="4000" dirty="0" err="1">
                <a:latin typeface="Franklin Gothic Demi Cond" panose="020B0706030402020204" pitchFamily="34" charset="0"/>
              </a:rPr>
              <a:t>condicionales</a:t>
            </a:r>
            <a:endParaRPr lang="en-US" sz="4000" dirty="0">
              <a:latin typeface="Franklin Gothic Demi Cond" panose="020B0706030402020204" pitchFamily="34" charset="0"/>
            </a:endParaRPr>
          </a:p>
        </p:txBody>
      </p:sp>
      <p:sp>
        <p:nvSpPr>
          <p:cNvPr id="4" name="Content Placeholder 3">
            <a:extLst>
              <a:ext uri="{FF2B5EF4-FFF2-40B4-BE49-F238E27FC236}">
                <a16:creationId xmlns:a16="http://schemas.microsoft.com/office/drawing/2014/main" id="{0704BF61-ADD6-41F1-9372-F6E8D0CEE306}"/>
              </a:ext>
            </a:extLst>
          </p:cNvPr>
          <p:cNvSpPr>
            <a:spLocks noGrp="1"/>
          </p:cNvSpPr>
          <p:nvPr>
            <p:ph idx="1"/>
          </p:nvPr>
        </p:nvSpPr>
        <p:spPr>
          <a:xfrm>
            <a:off x="4088929" y="962167"/>
            <a:ext cx="6858113" cy="4743174"/>
          </a:xfrm>
        </p:spPr>
        <p:txBody>
          <a:bodyPr anchor="t">
            <a:normAutofit/>
          </a:bodyPr>
          <a:lstStyle/>
          <a:p>
            <a:pPr marL="0" indent="0">
              <a:buNone/>
            </a:pPr>
            <a:r>
              <a:rPr lang="es-ES" sz="2400" dirty="0"/>
              <a:t>Permiten considerar diferentes situaciones con antelación, evitando/permitiendo sortear diferentes tipos de situaciones que son del interés para la aplicación.</a:t>
            </a:r>
          </a:p>
          <a:p>
            <a:pPr marL="914400" lvl="1" indent="-457200">
              <a:buFont typeface="+mj-lt"/>
              <a:buAutoNum type="arabicPeriod"/>
            </a:pPr>
            <a:r>
              <a:rPr lang="en-US" dirty="0"/>
              <a:t>If</a:t>
            </a:r>
          </a:p>
          <a:p>
            <a:pPr marL="914400" lvl="1" indent="-457200">
              <a:buFont typeface="+mj-lt"/>
              <a:buAutoNum type="arabicPeriod"/>
            </a:pPr>
            <a:r>
              <a:rPr lang="en-US" dirty="0"/>
              <a:t>If-else</a:t>
            </a:r>
          </a:p>
          <a:p>
            <a:pPr marL="914400" lvl="1" indent="-457200">
              <a:buFont typeface="+mj-lt"/>
              <a:buAutoNum type="arabicPeriod"/>
            </a:pPr>
            <a:r>
              <a:rPr lang="en-US" dirty="0"/>
              <a:t>If </a:t>
            </a:r>
            <a:r>
              <a:rPr lang="en-US" dirty="0" err="1"/>
              <a:t>anidado</a:t>
            </a:r>
            <a:endParaRPr lang="en-US" dirty="0"/>
          </a:p>
          <a:p>
            <a:pPr marL="914400" lvl="1" indent="-457200">
              <a:buFont typeface="+mj-lt"/>
              <a:buAutoNum type="arabicPeriod"/>
            </a:pPr>
            <a:r>
              <a:rPr lang="en-US" dirty="0"/>
              <a:t>If-else-if</a:t>
            </a:r>
          </a:p>
          <a:p>
            <a:pPr marL="914400" lvl="1" indent="-457200">
              <a:buFont typeface="+mj-lt"/>
              <a:buAutoNum type="arabicPeriod"/>
            </a:pPr>
            <a:r>
              <a:rPr lang="en-US" dirty="0" err="1"/>
              <a:t>Operador</a:t>
            </a:r>
            <a:r>
              <a:rPr lang="en-US" dirty="0"/>
              <a:t> </a:t>
            </a:r>
            <a:r>
              <a:rPr lang="en-US" dirty="0" err="1"/>
              <a:t>ternario</a:t>
            </a:r>
            <a:endParaRPr lang="en-US" dirty="0"/>
          </a:p>
          <a:p>
            <a:pPr marL="914400" lvl="1" indent="-457200">
              <a:buFont typeface="+mj-lt"/>
              <a:buAutoNum type="arabicPeriod"/>
            </a:pPr>
            <a:r>
              <a:rPr lang="en-US" dirty="0"/>
              <a:t>Switch</a:t>
            </a:r>
          </a:p>
        </p:txBody>
      </p:sp>
      <p:sp>
        <p:nvSpPr>
          <p:cNvPr id="23"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787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D9FE04-DFCE-4EB2-AB5B-2E0452873094}"/>
              </a:ext>
            </a:extLst>
          </p:cNvPr>
          <p:cNvPicPr>
            <a:picLocks noChangeAspect="1"/>
          </p:cNvPicPr>
          <p:nvPr/>
        </p:nvPicPr>
        <p:blipFill>
          <a:blip r:embed="rId3"/>
          <a:stretch>
            <a:fillRect/>
          </a:stretch>
        </p:blipFill>
        <p:spPr>
          <a:xfrm>
            <a:off x="2516959" y="3240422"/>
            <a:ext cx="2671268" cy="3012133"/>
          </a:xfrm>
          <a:prstGeom prst="rect">
            <a:avLst/>
          </a:prstGeom>
        </p:spPr>
      </p:pic>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a:solidFill>
                  <a:schemeClr val="bg1"/>
                </a:solidFill>
              </a:rPr>
              <a:t>IF</a:t>
            </a:r>
            <a:endParaRPr lang="en-US" sz="3200" b="1" dirty="0">
              <a:solidFill>
                <a:schemeClr val="bg1"/>
              </a:solidFill>
            </a:endParaRP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2"/>
            <a:ext cx="9618132" cy="1536382"/>
          </a:xfrm>
        </p:spPr>
        <p:txBody>
          <a:bodyPr>
            <a:normAutofit/>
          </a:bodyPr>
          <a:lstStyle/>
          <a:p>
            <a:r>
              <a:rPr lang="es-ES" sz="2000"/>
              <a:t>Se usa para decidir si una determinada declaración se ejecutará o no; es decir, si una determinada condición es verdadera, se ejecutará un bloque de enunciado y, de ser falsa, no.</a:t>
            </a:r>
            <a:endParaRPr lang="en-US" sz="2000" dirty="0"/>
          </a:p>
        </p:txBody>
      </p:sp>
      <p:pic>
        <p:nvPicPr>
          <p:cNvPr id="9" name="Picture 8">
            <a:extLst>
              <a:ext uri="{FF2B5EF4-FFF2-40B4-BE49-F238E27FC236}">
                <a16:creationId xmlns:a16="http://schemas.microsoft.com/office/drawing/2014/main" id="{440DA361-67E3-4406-A48F-73D405F77A6B}"/>
              </a:ext>
            </a:extLst>
          </p:cNvPr>
          <p:cNvPicPr>
            <a:picLocks noChangeAspect="1"/>
          </p:cNvPicPr>
          <p:nvPr/>
        </p:nvPicPr>
        <p:blipFill>
          <a:blip r:embed="rId4"/>
          <a:stretch>
            <a:fillRect/>
          </a:stretch>
        </p:blipFill>
        <p:spPr>
          <a:xfrm>
            <a:off x="6096000" y="3901384"/>
            <a:ext cx="4722953" cy="1536382"/>
          </a:xfrm>
          <a:prstGeom prst="rect">
            <a:avLst/>
          </a:prstGeom>
        </p:spPr>
      </p:pic>
    </p:spTree>
    <p:extLst>
      <p:ext uri="{BB962C8B-B14F-4D97-AF65-F5344CB8AC3E}">
        <p14:creationId xmlns:p14="http://schemas.microsoft.com/office/powerpoint/2010/main" val="1116994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dirty="0">
                <a:solidFill>
                  <a:schemeClr val="bg1"/>
                </a:solidFill>
              </a:rPr>
              <a:t>IF Else</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2"/>
            <a:ext cx="9618132" cy="790147"/>
          </a:xfrm>
        </p:spPr>
        <p:txBody>
          <a:bodyPr>
            <a:normAutofit/>
          </a:bodyPr>
          <a:lstStyle/>
          <a:p>
            <a:r>
              <a:rPr lang="es-ES" sz="2000" dirty="0"/>
              <a:t>Cuando la condición es verdadera se ejecuta el bloque </a:t>
            </a:r>
            <a:r>
              <a:rPr lang="es-ES" sz="2000" dirty="0" err="1"/>
              <a:t>if</a:t>
            </a:r>
            <a:r>
              <a:rPr lang="es-ES" sz="2000" dirty="0"/>
              <a:t>, de lo contrario se ejecuta el bloque </a:t>
            </a:r>
            <a:r>
              <a:rPr lang="es-ES" sz="2000" dirty="0" err="1"/>
              <a:t>else</a:t>
            </a:r>
            <a:r>
              <a:rPr lang="es-ES" sz="2000" dirty="0"/>
              <a:t>.</a:t>
            </a:r>
          </a:p>
        </p:txBody>
      </p:sp>
      <p:pic>
        <p:nvPicPr>
          <p:cNvPr id="5" name="Picture 4">
            <a:extLst>
              <a:ext uri="{FF2B5EF4-FFF2-40B4-BE49-F238E27FC236}">
                <a16:creationId xmlns:a16="http://schemas.microsoft.com/office/drawing/2014/main" id="{F9410BD3-F9D4-42FF-8E7D-F8A4ED408B5A}"/>
              </a:ext>
            </a:extLst>
          </p:cNvPr>
          <p:cNvPicPr>
            <a:picLocks noChangeAspect="1"/>
          </p:cNvPicPr>
          <p:nvPr/>
        </p:nvPicPr>
        <p:blipFill rotWithShape="1">
          <a:blip r:embed="rId3"/>
          <a:srcRect r="18374"/>
          <a:stretch/>
        </p:blipFill>
        <p:spPr>
          <a:xfrm>
            <a:off x="6705201" y="3155149"/>
            <a:ext cx="3701069" cy="2827528"/>
          </a:xfrm>
          <a:prstGeom prst="rect">
            <a:avLst/>
          </a:prstGeom>
        </p:spPr>
      </p:pic>
      <p:pic>
        <p:nvPicPr>
          <p:cNvPr id="1028" name="Picture 4" descr="if-else-statement">
            <a:extLst>
              <a:ext uri="{FF2B5EF4-FFF2-40B4-BE49-F238E27FC236}">
                <a16:creationId xmlns:a16="http://schemas.microsoft.com/office/drawing/2014/main" id="{3C42898C-A271-471E-A109-C8FA964056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4699" y="2972076"/>
            <a:ext cx="3222101" cy="317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977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f-else-if-ladder">
            <a:extLst>
              <a:ext uri="{FF2B5EF4-FFF2-40B4-BE49-F238E27FC236}">
                <a16:creationId xmlns:a16="http://schemas.microsoft.com/office/drawing/2014/main" id="{432CF7F0-9A6E-4C88-9013-2CDACE6B7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965" y="2308245"/>
            <a:ext cx="4851139" cy="44154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461986"/>
            <a:ext cx="9618132" cy="790147"/>
          </a:xfrm>
          <a:solidFill>
            <a:schemeClr val="accent5"/>
          </a:solidFill>
        </p:spPr>
        <p:txBody>
          <a:bodyPr>
            <a:normAutofit/>
          </a:bodyPr>
          <a:lstStyle/>
          <a:p>
            <a:pPr algn="ctr"/>
            <a:r>
              <a:rPr lang="en-US" sz="3200" b="1" dirty="0">
                <a:solidFill>
                  <a:schemeClr val="bg1"/>
                </a:solidFill>
              </a:rPr>
              <a:t>IF Else IF</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1540054"/>
            <a:ext cx="9618132" cy="1536382"/>
          </a:xfrm>
        </p:spPr>
        <p:txBody>
          <a:bodyPr>
            <a:normAutofit/>
          </a:bodyPr>
          <a:lstStyle/>
          <a:p>
            <a:r>
              <a:rPr lang="es-ES" sz="2000" dirty="0"/>
              <a:t>La primera condicione </a:t>
            </a:r>
            <a:r>
              <a:rPr lang="es-ES" sz="2000" dirty="0" err="1"/>
              <a:t>if</a:t>
            </a:r>
            <a:r>
              <a:rPr lang="es-ES" sz="2000" dirty="0"/>
              <a:t> que sea verdadera se ejecuta y el resto se omite. </a:t>
            </a:r>
          </a:p>
          <a:p>
            <a:r>
              <a:rPr lang="es-ES" sz="2000" dirty="0"/>
              <a:t>Si ninguna de las condiciones es verdadera, se ejecutará la sentencia final </a:t>
            </a:r>
            <a:r>
              <a:rPr lang="es-ES" sz="2000" dirty="0" err="1"/>
              <a:t>else</a:t>
            </a:r>
            <a:r>
              <a:rPr lang="es-ES" sz="2000" dirty="0"/>
              <a:t>.</a:t>
            </a:r>
          </a:p>
        </p:txBody>
      </p:sp>
      <p:pic>
        <p:nvPicPr>
          <p:cNvPr id="6" name="Picture 5">
            <a:extLst>
              <a:ext uri="{FF2B5EF4-FFF2-40B4-BE49-F238E27FC236}">
                <a16:creationId xmlns:a16="http://schemas.microsoft.com/office/drawing/2014/main" id="{7BA8666E-B86B-49C2-AC93-5DFA750BB5DF}"/>
              </a:ext>
            </a:extLst>
          </p:cNvPr>
          <p:cNvPicPr>
            <a:picLocks noChangeAspect="1"/>
          </p:cNvPicPr>
          <p:nvPr/>
        </p:nvPicPr>
        <p:blipFill rotWithShape="1">
          <a:blip r:embed="rId4"/>
          <a:srcRect r="37568"/>
          <a:stretch/>
        </p:blipFill>
        <p:spPr>
          <a:xfrm>
            <a:off x="7144591" y="3429000"/>
            <a:ext cx="2892444" cy="2510878"/>
          </a:xfrm>
          <a:prstGeom prst="rect">
            <a:avLst/>
          </a:prstGeom>
        </p:spPr>
      </p:pic>
    </p:spTree>
    <p:extLst>
      <p:ext uri="{BB962C8B-B14F-4D97-AF65-F5344CB8AC3E}">
        <p14:creationId xmlns:p14="http://schemas.microsoft.com/office/powerpoint/2010/main" val="3975543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dirty="0">
                <a:solidFill>
                  <a:schemeClr val="bg1"/>
                </a:solidFill>
              </a:rPr>
              <a:t>IF </a:t>
            </a:r>
            <a:r>
              <a:rPr lang="en-US" sz="3200" b="1" dirty="0" err="1">
                <a:solidFill>
                  <a:schemeClr val="bg1"/>
                </a:solidFill>
              </a:rPr>
              <a:t>Anidado</a:t>
            </a:r>
            <a:endParaRPr lang="en-US" sz="3200" b="1" dirty="0">
              <a:solidFill>
                <a:schemeClr val="bg1"/>
              </a:solidFill>
            </a:endParaRP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2"/>
            <a:ext cx="9618132" cy="437833"/>
          </a:xfrm>
        </p:spPr>
        <p:txBody>
          <a:bodyPr>
            <a:normAutofit/>
          </a:bodyPr>
          <a:lstStyle/>
          <a:p>
            <a:r>
              <a:rPr lang="es-ES" sz="2000" dirty="0"/>
              <a:t>Significan una instrucción </a:t>
            </a:r>
            <a:r>
              <a:rPr lang="es-ES" sz="2000" dirty="0" err="1"/>
              <a:t>if</a:t>
            </a:r>
            <a:r>
              <a:rPr lang="es-ES" sz="2000" dirty="0"/>
              <a:t> dentro de una declaración </a:t>
            </a:r>
            <a:r>
              <a:rPr lang="es-ES" sz="2000" dirty="0" err="1"/>
              <a:t>if</a:t>
            </a:r>
            <a:r>
              <a:rPr lang="es-ES" sz="2000" dirty="0"/>
              <a:t>.</a:t>
            </a:r>
          </a:p>
        </p:txBody>
      </p:sp>
      <p:pic>
        <p:nvPicPr>
          <p:cNvPr id="5" name="Picture 4">
            <a:extLst>
              <a:ext uri="{FF2B5EF4-FFF2-40B4-BE49-F238E27FC236}">
                <a16:creationId xmlns:a16="http://schemas.microsoft.com/office/drawing/2014/main" id="{A59FF7BD-9CA5-40BA-BE28-CEB849112448}"/>
              </a:ext>
            </a:extLst>
          </p:cNvPr>
          <p:cNvPicPr>
            <a:picLocks noChangeAspect="1"/>
          </p:cNvPicPr>
          <p:nvPr/>
        </p:nvPicPr>
        <p:blipFill>
          <a:blip r:embed="rId3"/>
          <a:stretch>
            <a:fillRect/>
          </a:stretch>
        </p:blipFill>
        <p:spPr>
          <a:xfrm>
            <a:off x="6096000" y="3374561"/>
            <a:ext cx="5263054" cy="2196505"/>
          </a:xfrm>
          <a:prstGeom prst="rect">
            <a:avLst/>
          </a:prstGeom>
        </p:spPr>
      </p:pic>
      <p:pic>
        <p:nvPicPr>
          <p:cNvPr id="3074" name="Picture 2" descr="nested-if">
            <a:extLst>
              <a:ext uri="{FF2B5EF4-FFF2-40B4-BE49-F238E27FC236}">
                <a16:creationId xmlns:a16="http://schemas.microsoft.com/office/drawing/2014/main" id="{CEB7E71F-95FB-4AB9-A0D8-3555113FEF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786" y="3090756"/>
            <a:ext cx="4706362" cy="2907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655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8BDCC41-60D9-46DD-9269-020806646461}"/>
              </a:ext>
            </a:extLst>
          </p:cNvPr>
          <p:cNvGraphicFramePr/>
          <p:nvPr>
            <p:extLst>
              <p:ext uri="{D42A27DB-BD31-4B8C-83A1-F6EECF244321}">
                <p14:modId xmlns:p14="http://schemas.microsoft.com/office/powerpoint/2010/main" val="1204315494"/>
              </p:ext>
            </p:extLst>
          </p:nvPr>
        </p:nvGraphicFramePr>
        <p:xfrm>
          <a:off x="549216" y="194094"/>
          <a:ext cx="11093568" cy="7726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descr="Walk with solid fill">
            <a:extLst>
              <a:ext uri="{FF2B5EF4-FFF2-40B4-BE49-F238E27FC236}">
                <a16:creationId xmlns:a16="http://schemas.microsoft.com/office/drawing/2014/main" id="{68507AE7-5BCF-6E76-6A76-021B8C0CCF8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1925" y="3429000"/>
            <a:ext cx="1239329" cy="1239329"/>
          </a:xfrm>
          <a:prstGeom prst="rect">
            <a:avLst/>
          </a:prstGeom>
        </p:spPr>
      </p:pic>
    </p:spTree>
    <p:extLst>
      <p:ext uri="{BB962C8B-B14F-4D97-AF65-F5344CB8AC3E}">
        <p14:creationId xmlns:p14="http://schemas.microsoft.com/office/powerpoint/2010/main" val="3596366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743410"/>
            <a:ext cx="9618132" cy="790147"/>
          </a:xfrm>
          <a:solidFill>
            <a:schemeClr val="accent5"/>
          </a:solidFill>
        </p:spPr>
        <p:txBody>
          <a:bodyPr>
            <a:normAutofit/>
          </a:bodyPr>
          <a:lstStyle/>
          <a:p>
            <a:pPr algn="ctr"/>
            <a:r>
              <a:rPr lang="en-US" sz="3200" b="1" dirty="0" err="1">
                <a:solidFill>
                  <a:schemeClr val="bg1"/>
                </a:solidFill>
              </a:rPr>
              <a:t>Operador</a:t>
            </a:r>
            <a:r>
              <a:rPr lang="en-US" sz="3200" b="1" dirty="0">
                <a:solidFill>
                  <a:schemeClr val="bg1"/>
                </a:solidFill>
              </a:rPr>
              <a:t> </a:t>
            </a:r>
            <a:r>
              <a:rPr lang="en-US" sz="3200" b="1" dirty="0" err="1">
                <a:solidFill>
                  <a:schemeClr val="bg1"/>
                </a:solidFill>
              </a:rPr>
              <a:t>Condicional</a:t>
            </a:r>
            <a:r>
              <a:rPr lang="en-US" sz="3200" b="1" dirty="0">
                <a:solidFill>
                  <a:schemeClr val="bg1"/>
                </a:solidFill>
              </a:rPr>
              <a:t> - </a:t>
            </a:r>
            <a:r>
              <a:rPr lang="en-US" sz="3200" b="1" dirty="0" err="1">
                <a:solidFill>
                  <a:schemeClr val="bg1"/>
                </a:solidFill>
              </a:rPr>
              <a:t>Ternario</a:t>
            </a:r>
            <a:endParaRPr lang="en-US" sz="3200" b="1" dirty="0">
              <a:solidFill>
                <a:schemeClr val="bg1"/>
              </a:solidFill>
            </a:endParaRP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1821477"/>
            <a:ext cx="9618132" cy="2147038"/>
          </a:xfrm>
        </p:spPr>
        <p:txBody>
          <a:bodyPr>
            <a:normAutofit/>
          </a:bodyPr>
          <a:lstStyle/>
          <a:p>
            <a:r>
              <a:rPr lang="es-ES" sz="2400" dirty="0"/>
              <a:t>Se relaciona con la estructura </a:t>
            </a:r>
            <a:r>
              <a:rPr lang="es-ES" sz="2400" dirty="0" err="1"/>
              <a:t>if-else</a:t>
            </a:r>
            <a:endParaRPr lang="es-ES" sz="2400" dirty="0"/>
          </a:p>
          <a:p>
            <a:r>
              <a:rPr lang="es-ES" sz="2400" dirty="0"/>
              <a:t>Único operador de Java con tres operandos</a:t>
            </a:r>
          </a:p>
          <a:p>
            <a:pPr lvl="1"/>
            <a:r>
              <a:rPr lang="es-ES" sz="2000" dirty="0"/>
              <a:t>Primero: condición lógica</a:t>
            </a:r>
          </a:p>
          <a:p>
            <a:pPr lvl="1"/>
            <a:r>
              <a:rPr lang="es-ES" sz="2000" dirty="0"/>
              <a:t>Segundo: valor en caso de resultado positivo</a:t>
            </a:r>
          </a:p>
          <a:p>
            <a:pPr lvl="1"/>
            <a:r>
              <a:rPr lang="es-ES" sz="2000" dirty="0"/>
              <a:t>Tercero: valor en caso de resultado negativo</a:t>
            </a:r>
          </a:p>
        </p:txBody>
      </p:sp>
      <p:pic>
        <p:nvPicPr>
          <p:cNvPr id="5" name="Picture 4">
            <a:extLst>
              <a:ext uri="{FF2B5EF4-FFF2-40B4-BE49-F238E27FC236}">
                <a16:creationId xmlns:a16="http://schemas.microsoft.com/office/drawing/2014/main" id="{176A62A9-F6EF-4D82-AD06-149D298DD21E}"/>
              </a:ext>
            </a:extLst>
          </p:cNvPr>
          <p:cNvPicPr>
            <a:picLocks noChangeAspect="1"/>
          </p:cNvPicPr>
          <p:nvPr/>
        </p:nvPicPr>
        <p:blipFill>
          <a:blip r:embed="rId2"/>
          <a:stretch>
            <a:fillRect/>
          </a:stretch>
        </p:blipFill>
        <p:spPr>
          <a:xfrm>
            <a:off x="6096000" y="4479504"/>
            <a:ext cx="5354945" cy="445009"/>
          </a:xfrm>
          <a:prstGeom prst="rect">
            <a:avLst/>
          </a:prstGeom>
        </p:spPr>
      </p:pic>
      <p:pic>
        <p:nvPicPr>
          <p:cNvPr id="4098" name="Picture 2" descr="Ternary Operator in Java">
            <a:extLst>
              <a:ext uri="{FF2B5EF4-FFF2-40B4-BE49-F238E27FC236}">
                <a16:creationId xmlns:a16="http://schemas.microsoft.com/office/drawing/2014/main" id="{63EEF0B0-FE38-4BC4-A198-775733B17F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54" t="31466" r="2343" b="15511"/>
          <a:stretch/>
        </p:blipFill>
        <p:spPr bwMode="auto">
          <a:xfrm>
            <a:off x="1176831" y="3871223"/>
            <a:ext cx="4809066" cy="1661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551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dirty="0">
                <a:solidFill>
                  <a:schemeClr val="bg1"/>
                </a:solidFill>
              </a:rPr>
              <a:t>Switch</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1"/>
            <a:ext cx="9618132" cy="3735996"/>
          </a:xfrm>
        </p:spPr>
        <p:txBody>
          <a:bodyPr>
            <a:normAutofit/>
          </a:bodyPr>
          <a:lstStyle/>
          <a:p>
            <a:r>
              <a:rPr lang="es-ES" sz="2400" dirty="0"/>
              <a:t>Proporciona una forma sencilla de enviar la ejecución a diferentes partes del código en función del valor de la expresión.</a:t>
            </a:r>
          </a:p>
          <a:p>
            <a:r>
              <a:rPr lang="es-ES" sz="2400" dirty="0"/>
              <a:t>Algunas reglas importantes para declaraciones switch:</a:t>
            </a:r>
          </a:p>
          <a:p>
            <a:pPr lvl="1"/>
            <a:r>
              <a:rPr lang="es-ES" sz="1800" dirty="0"/>
              <a:t>Los valores duplicados de los case no están permitidos.</a:t>
            </a:r>
          </a:p>
          <a:p>
            <a:pPr lvl="1"/>
            <a:r>
              <a:rPr lang="es-ES" sz="1800" dirty="0"/>
              <a:t>El valor para un case debe ser del mismo tipo de datos que la variable en el switch.</a:t>
            </a:r>
          </a:p>
          <a:p>
            <a:pPr lvl="1"/>
            <a:r>
              <a:rPr lang="es-ES" sz="1800" dirty="0"/>
              <a:t>La declaración break se usa dentro del switch para finalizar una secuencia de instrucción.</a:t>
            </a:r>
          </a:p>
          <a:p>
            <a:pPr lvl="1"/>
            <a:r>
              <a:rPr lang="es-ES" sz="1800" dirty="0"/>
              <a:t>La declaración break es opcional. Si se omite, la ejecución continuará en el siguiente case.</a:t>
            </a:r>
          </a:p>
          <a:p>
            <a:pPr lvl="1"/>
            <a:r>
              <a:rPr lang="es-ES" sz="1800" dirty="0"/>
              <a:t>La instrucción default es opcional, y debe aparecer al final del switch.</a:t>
            </a:r>
          </a:p>
        </p:txBody>
      </p:sp>
    </p:spTree>
    <p:extLst>
      <p:ext uri="{BB962C8B-B14F-4D97-AF65-F5344CB8AC3E}">
        <p14:creationId xmlns:p14="http://schemas.microsoft.com/office/powerpoint/2010/main" val="880419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3" y="627367"/>
            <a:ext cx="9618132" cy="790147"/>
          </a:xfrm>
          <a:solidFill>
            <a:schemeClr val="accent5"/>
          </a:solidFill>
        </p:spPr>
        <p:txBody>
          <a:bodyPr>
            <a:normAutofit/>
          </a:bodyPr>
          <a:lstStyle/>
          <a:p>
            <a:pPr algn="ctr"/>
            <a:r>
              <a:rPr lang="en-US" sz="3200" b="1" dirty="0">
                <a:solidFill>
                  <a:schemeClr val="bg1"/>
                </a:solidFill>
              </a:rPr>
              <a:t>Switch</a:t>
            </a:r>
          </a:p>
        </p:txBody>
      </p:sp>
      <p:pic>
        <p:nvPicPr>
          <p:cNvPr id="7" name="Picture 6">
            <a:extLst>
              <a:ext uri="{FF2B5EF4-FFF2-40B4-BE49-F238E27FC236}">
                <a16:creationId xmlns:a16="http://schemas.microsoft.com/office/drawing/2014/main" id="{48BF13B2-10E3-440A-AB89-6C6203E418F1}"/>
              </a:ext>
            </a:extLst>
          </p:cNvPr>
          <p:cNvPicPr>
            <a:picLocks noChangeAspect="1"/>
          </p:cNvPicPr>
          <p:nvPr/>
        </p:nvPicPr>
        <p:blipFill>
          <a:blip r:embed="rId3"/>
          <a:stretch>
            <a:fillRect/>
          </a:stretch>
        </p:blipFill>
        <p:spPr>
          <a:xfrm>
            <a:off x="4312725" y="1648918"/>
            <a:ext cx="3566550" cy="5080650"/>
          </a:xfrm>
          <a:prstGeom prst="rect">
            <a:avLst/>
          </a:prstGeom>
        </p:spPr>
      </p:pic>
    </p:spTree>
    <p:extLst>
      <p:ext uri="{BB962C8B-B14F-4D97-AF65-F5344CB8AC3E}">
        <p14:creationId xmlns:p14="http://schemas.microsoft.com/office/powerpoint/2010/main" val="1274667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CD6E-6695-40B3-83AB-267B594692DA}"/>
              </a:ext>
            </a:extLst>
          </p:cNvPr>
          <p:cNvSpPr>
            <a:spLocks noGrp="1"/>
          </p:cNvSpPr>
          <p:nvPr>
            <p:ph type="title"/>
          </p:nvPr>
        </p:nvSpPr>
        <p:spPr>
          <a:xfrm>
            <a:off x="466722" y="586855"/>
            <a:ext cx="3201366" cy="3387497"/>
          </a:xfrm>
        </p:spPr>
        <p:txBody>
          <a:bodyPr anchor="b">
            <a:normAutofit/>
          </a:bodyPr>
          <a:lstStyle/>
          <a:p>
            <a:pPr algn="r"/>
            <a:r>
              <a:rPr lang="en-US" sz="4000" dirty="0" err="1">
                <a:solidFill>
                  <a:srgbClr val="FFFFFF"/>
                </a:solidFill>
              </a:rPr>
              <a:t>Práctica</a:t>
            </a:r>
            <a:endParaRPr lang="en-US" sz="4000" dirty="0">
              <a:solidFill>
                <a:srgbClr val="FFFFFF"/>
              </a:solidFill>
            </a:endParaRPr>
          </a:p>
        </p:txBody>
      </p:sp>
      <p:sp>
        <p:nvSpPr>
          <p:cNvPr id="4" name="Rectangle 1">
            <a:extLst>
              <a:ext uri="{FF2B5EF4-FFF2-40B4-BE49-F238E27FC236}">
                <a16:creationId xmlns:a16="http://schemas.microsoft.com/office/drawing/2014/main" id="{EB4C8955-0F2C-4594-8D2B-6F2E819F99BF}"/>
              </a:ext>
            </a:extLst>
          </p:cNvPr>
          <p:cNvSpPr>
            <a:spLocks noGrp="1" noChangeArrowheads="1"/>
          </p:cNvSpPr>
          <p:nvPr>
            <p:ph idx="1"/>
          </p:nvPr>
        </p:nvSpPr>
        <p:spPr bwMode="auto">
          <a:xfrm>
            <a:off x="4810259" y="193964"/>
            <a:ext cx="6555347" cy="65116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45720" numCol="1" anchor="ctr" anchorCtr="0" compatLnSpc="1">
            <a:prstTxWarp prst="textNoShape">
              <a:avLst/>
            </a:prstTxWarp>
            <a:normAutofit lnSpcReduction="10000"/>
          </a:bodyPr>
          <a:lstStyle/>
          <a:p>
            <a:pPr marL="457200" marR="0" lvl="0" indent="-457200" defTabSz="914400" rtl="0" eaLnBrk="0" fontAlgn="base" latinLnBrk="0" hangingPunct="0">
              <a:lnSpc>
                <a:spcPct val="100000"/>
              </a:lnSpc>
              <a:spcBef>
                <a:spcPct val="0"/>
              </a:spcBef>
              <a:spcAft>
                <a:spcPts val="600"/>
              </a:spcAft>
              <a:buClrTx/>
              <a:buSzTx/>
              <a:buFontTx/>
              <a:buAutoNum type="arabicPeriod"/>
              <a:tabLst/>
            </a:pPr>
            <a:r>
              <a:rPr lang="es-ES" altLang="en-US" sz="2000" dirty="0"/>
              <a:t>Identificar el numero de </a:t>
            </a:r>
            <a:r>
              <a:rPr lang="es-ES" altLang="en-US" sz="2000" dirty="0" err="1"/>
              <a:t>habitacion</a:t>
            </a:r>
            <a:r>
              <a:rPr lang="es-ES" altLang="en-US" sz="2000" dirty="0"/>
              <a:t> </a:t>
            </a:r>
            <a:r>
              <a:rPr lang="es-ES" altLang="en-US" sz="2000" dirty="0" err="1"/>
              <a:t>segun</a:t>
            </a:r>
            <a:r>
              <a:rPr lang="es-ES" altLang="en-US" sz="2000" dirty="0"/>
              <a:t> la cantidad de monedas</a:t>
            </a:r>
          </a:p>
          <a:p>
            <a:pPr lvl="1" eaLnBrk="0" fontAlgn="base" hangingPunct="0">
              <a:lnSpc>
                <a:spcPct val="100000"/>
              </a:lnSpc>
              <a:spcBef>
                <a:spcPct val="0"/>
              </a:spcBef>
              <a:spcAft>
                <a:spcPts val="600"/>
              </a:spcAft>
            </a:pPr>
            <a:r>
              <a:rPr lang="es-ES" altLang="en-US" sz="1600" dirty="0"/>
              <a:t>5 Monedas - </a:t>
            </a:r>
            <a:r>
              <a:rPr lang="es-ES" altLang="en-US" sz="1600" dirty="0" err="1"/>
              <a:t>Habitacion</a:t>
            </a:r>
            <a:r>
              <a:rPr lang="es-ES" altLang="en-US" sz="1600" dirty="0"/>
              <a:t> 1</a:t>
            </a:r>
          </a:p>
          <a:p>
            <a:pPr lvl="1" eaLnBrk="0" fontAlgn="base" hangingPunct="0">
              <a:lnSpc>
                <a:spcPct val="100000"/>
              </a:lnSpc>
              <a:spcBef>
                <a:spcPct val="0"/>
              </a:spcBef>
              <a:spcAft>
                <a:spcPts val="600"/>
              </a:spcAft>
            </a:pPr>
            <a:r>
              <a:rPr lang="es-ES" altLang="en-US" sz="1600" dirty="0"/>
              <a:t>10 Monedas - </a:t>
            </a:r>
            <a:r>
              <a:rPr lang="es-ES" altLang="en-US" sz="1600" dirty="0" err="1"/>
              <a:t>Habitacion</a:t>
            </a:r>
            <a:r>
              <a:rPr lang="es-ES" altLang="en-US" sz="1600" dirty="0"/>
              <a:t> 2</a:t>
            </a:r>
          </a:p>
          <a:p>
            <a:pPr lvl="1" eaLnBrk="0" fontAlgn="base" hangingPunct="0">
              <a:lnSpc>
                <a:spcPct val="100000"/>
              </a:lnSpc>
              <a:spcBef>
                <a:spcPct val="0"/>
              </a:spcBef>
              <a:spcAft>
                <a:spcPts val="600"/>
              </a:spcAft>
            </a:pPr>
            <a:r>
              <a:rPr lang="es-ES" altLang="en-US" sz="1600" dirty="0"/>
              <a:t>15 Monedas - </a:t>
            </a:r>
            <a:r>
              <a:rPr lang="es-ES" altLang="en-US" sz="1600" dirty="0" err="1"/>
              <a:t>Habitacion</a:t>
            </a:r>
            <a:r>
              <a:rPr lang="es-ES" altLang="en-US" sz="1600" dirty="0"/>
              <a:t> 3</a:t>
            </a:r>
          </a:p>
          <a:p>
            <a:pPr lvl="1" eaLnBrk="0" fontAlgn="base" hangingPunct="0">
              <a:lnSpc>
                <a:spcPct val="100000"/>
              </a:lnSpc>
              <a:spcBef>
                <a:spcPct val="0"/>
              </a:spcBef>
              <a:spcAft>
                <a:spcPts val="600"/>
              </a:spcAft>
            </a:pPr>
            <a:r>
              <a:rPr lang="es-ES" altLang="en-US" sz="1600" dirty="0"/>
              <a:t>20 Monedas - </a:t>
            </a:r>
            <a:r>
              <a:rPr lang="es-ES" altLang="en-US" sz="1600" dirty="0" err="1"/>
              <a:t>Habitacion</a:t>
            </a:r>
            <a:r>
              <a:rPr lang="es-ES" altLang="en-US" sz="1600" dirty="0"/>
              <a:t> 4</a:t>
            </a:r>
          </a:p>
          <a:p>
            <a:pPr lvl="1" eaLnBrk="0" fontAlgn="base" hangingPunct="0">
              <a:lnSpc>
                <a:spcPct val="100000"/>
              </a:lnSpc>
              <a:spcBef>
                <a:spcPct val="0"/>
              </a:spcBef>
              <a:spcAft>
                <a:spcPts val="600"/>
              </a:spcAft>
            </a:pPr>
            <a:r>
              <a:rPr lang="es-ES" altLang="en-US" sz="1600" dirty="0"/>
              <a:t>Cualquier otro valor significa que no hay habitaciones disponibles</a:t>
            </a:r>
          </a:p>
          <a:p>
            <a:pPr lvl="1" eaLnBrk="0" fontAlgn="base" hangingPunct="0">
              <a:lnSpc>
                <a:spcPct val="100000"/>
              </a:lnSpc>
              <a:spcBef>
                <a:spcPct val="0"/>
              </a:spcBef>
              <a:spcAft>
                <a:spcPts val="600"/>
              </a:spcAft>
            </a:pPr>
            <a:endParaRPr lang="es-ES" altLang="en-US" sz="1600" dirty="0"/>
          </a:p>
          <a:p>
            <a:pPr marL="342900" indent="-342900" eaLnBrk="0" fontAlgn="base" hangingPunct="0">
              <a:lnSpc>
                <a:spcPct val="100000"/>
              </a:lnSpc>
              <a:spcBef>
                <a:spcPct val="0"/>
              </a:spcBef>
              <a:spcAft>
                <a:spcPts val="600"/>
              </a:spcAft>
              <a:buFont typeface="+mj-lt"/>
              <a:buAutoNum type="arabicPeriod"/>
            </a:pPr>
            <a:r>
              <a:rPr lang="es-ES" altLang="en-US" sz="2000" dirty="0"/>
              <a:t>Pide un número y muestra si es positivo o negativo y si es par o impar</a:t>
            </a:r>
          </a:p>
          <a:p>
            <a:pPr marL="342900" indent="-342900" eaLnBrk="0" fontAlgn="base" hangingPunct="0">
              <a:lnSpc>
                <a:spcPct val="100000"/>
              </a:lnSpc>
              <a:spcBef>
                <a:spcPct val="0"/>
              </a:spcBef>
              <a:spcAft>
                <a:spcPts val="600"/>
              </a:spcAft>
              <a:buFont typeface="+mj-lt"/>
              <a:buAutoNum type="arabicPeriod"/>
            </a:pPr>
            <a:endParaRPr lang="es-ES" altLang="en-US" sz="2000" dirty="0"/>
          </a:p>
          <a:p>
            <a:pPr marL="342900" indent="-342900" eaLnBrk="0" fontAlgn="base" hangingPunct="0">
              <a:lnSpc>
                <a:spcPct val="100000"/>
              </a:lnSpc>
              <a:spcBef>
                <a:spcPct val="0"/>
              </a:spcBef>
              <a:spcAft>
                <a:spcPts val="600"/>
              </a:spcAft>
              <a:buFont typeface="+mj-lt"/>
              <a:buAutoNum type="arabicPeriod"/>
            </a:pPr>
            <a:r>
              <a:rPr lang="es-ES" altLang="en-US" sz="2000" dirty="0"/>
              <a:t>Calcule el salario con comisiones de un persona, considerando: </a:t>
            </a:r>
          </a:p>
          <a:p>
            <a:pPr lvl="1" eaLnBrk="0" fontAlgn="base" hangingPunct="0">
              <a:lnSpc>
                <a:spcPct val="100000"/>
              </a:lnSpc>
              <a:spcBef>
                <a:spcPct val="0"/>
              </a:spcBef>
              <a:spcAft>
                <a:spcPts val="600"/>
              </a:spcAft>
            </a:pPr>
            <a:r>
              <a:rPr lang="es-ES" altLang="en-US" sz="1600" dirty="0"/>
              <a:t>Si es menor de 16 no tiene edad para trabajar</a:t>
            </a:r>
          </a:p>
          <a:p>
            <a:pPr lvl="1" eaLnBrk="0" fontAlgn="base" hangingPunct="0">
              <a:lnSpc>
                <a:spcPct val="100000"/>
              </a:lnSpc>
              <a:spcBef>
                <a:spcPct val="0"/>
              </a:spcBef>
              <a:spcAft>
                <a:spcPts val="600"/>
              </a:spcAft>
            </a:pPr>
            <a:r>
              <a:rPr lang="es-ES" altLang="en-US" sz="1600" dirty="0"/>
              <a:t>Entre 19 y 50 años el salario es un 5% comisión adicional</a:t>
            </a:r>
          </a:p>
          <a:p>
            <a:pPr lvl="1" eaLnBrk="0" fontAlgn="base" hangingPunct="0">
              <a:lnSpc>
                <a:spcPct val="100000"/>
              </a:lnSpc>
              <a:spcBef>
                <a:spcPct val="0"/>
              </a:spcBef>
              <a:spcAft>
                <a:spcPts val="600"/>
              </a:spcAft>
            </a:pPr>
            <a:r>
              <a:rPr lang="es-ES" altLang="en-US" sz="1600" dirty="0"/>
              <a:t>Entre 51 y 60 años el salario es un 10% comisión adicional</a:t>
            </a:r>
          </a:p>
          <a:p>
            <a:pPr lvl="1" eaLnBrk="0" fontAlgn="base" hangingPunct="0">
              <a:lnSpc>
                <a:spcPct val="100000"/>
              </a:lnSpc>
              <a:spcBef>
                <a:spcPct val="0"/>
              </a:spcBef>
              <a:spcAft>
                <a:spcPts val="600"/>
              </a:spcAft>
            </a:pPr>
            <a:r>
              <a:rPr lang="es-ES" altLang="en-US" sz="1600" dirty="0"/>
              <a:t>Si es mayor de 60 el salario es un 15% comisión adicional</a:t>
            </a:r>
          </a:p>
          <a:p>
            <a:pPr marL="457200" lvl="1" indent="0" eaLnBrk="0" fontAlgn="base" hangingPunct="0">
              <a:lnSpc>
                <a:spcPct val="100000"/>
              </a:lnSpc>
              <a:spcBef>
                <a:spcPct val="0"/>
              </a:spcBef>
              <a:spcAft>
                <a:spcPts val="600"/>
              </a:spcAft>
              <a:buNone/>
            </a:pPr>
            <a:r>
              <a:rPr lang="es-ES" altLang="en-US" sz="2000" dirty="0"/>
              <a:t>En consola el resultado se debe mostrar similar a:</a:t>
            </a:r>
          </a:p>
          <a:p>
            <a:pPr marL="457200" lvl="1" indent="0" eaLnBrk="0" fontAlgn="base" hangingPunct="0">
              <a:lnSpc>
                <a:spcPct val="100000"/>
              </a:lnSpc>
              <a:spcBef>
                <a:spcPct val="0"/>
              </a:spcBef>
              <a:spcAft>
                <a:spcPts val="600"/>
              </a:spcAft>
              <a:buNone/>
            </a:pPr>
            <a:r>
              <a:rPr lang="es-ES" altLang="en-US" sz="1600" dirty="0"/>
              <a:t>[nombre empleado] con [edad] años cobra [salario] + [% </a:t>
            </a:r>
            <a:r>
              <a:rPr lang="es-ES" altLang="en-US" sz="1600" dirty="0" err="1"/>
              <a:t>comision</a:t>
            </a:r>
            <a:r>
              <a:rPr lang="es-ES" altLang="en-US" sz="1600" dirty="0"/>
              <a:t>] = [salario + </a:t>
            </a:r>
            <a:r>
              <a:rPr lang="es-ES" altLang="en-US" sz="1600" dirty="0" err="1"/>
              <a:t>comision</a:t>
            </a:r>
            <a:r>
              <a:rPr lang="es-ES" altLang="en-US" sz="1600" dirty="0"/>
              <a:t>]</a:t>
            </a:r>
          </a:p>
        </p:txBody>
      </p:sp>
    </p:spTree>
    <p:extLst>
      <p:ext uri="{BB962C8B-B14F-4D97-AF65-F5344CB8AC3E}">
        <p14:creationId xmlns:p14="http://schemas.microsoft.com/office/powerpoint/2010/main" val="3518597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2554941"/>
            <a:ext cx="6714699" cy="2080041"/>
          </a:xfrm>
        </p:spPr>
        <p:txBody>
          <a:bodyPr vert="horz" lIns="91440" tIns="45720" rIns="91440" bIns="45720" rtlCol="0" anchor="b">
            <a:normAutofit/>
          </a:bodyPr>
          <a:lstStyle/>
          <a:p>
            <a:pPr algn="ctr"/>
            <a:r>
              <a:rPr lang="en-US" sz="8000" b="1" kern="1200" dirty="0">
                <a:solidFill>
                  <a:srgbClr val="FFFFFF"/>
                </a:solidFill>
                <a:latin typeface="+mj-lt"/>
                <a:ea typeface="+mj-ea"/>
                <a:cs typeface="+mj-cs"/>
              </a:rPr>
              <a:t>Loops</a:t>
            </a: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73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699016-5A93-48D1-B6E3-858E5249639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Estructuras de Repetición</a:t>
            </a:r>
          </a:p>
        </p:txBody>
      </p:sp>
      <p:graphicFrame>
        <p:nvGraphicFramePr>
          <p:cNvPr id="8" name="Content Placeholder 7">
            <a:extLst>
              <a:ext uri="{FF2B5EF4-FFF2-40B4-BE49-F238E27FC236}">
                <a16:creationId xmlns:a16="http://schemas.microsoft.com/office/drawing/2014/main" id="{BE2B9064-4258-4979-94CB-B6FE9730ADD7}"/>
              </a:ext>
            </a:extLst>
          </p:cNvPr>
          <p:cNvGraphicFramePr>
            <a:graphicFrameLocks noGrp="1"/>
          </p:cNvGraphicFramePr>
          <p:nvPr>
            <p:ph idx="1"/>
            <p:extLst>
              <p:ext uri="{D42A27DB-BD31-4B8C-83A1-F6EECF244321}">
                <p14:modId xmlns:p14="http://schemas.microsoft.com/office/powerpoint/2010/main" val="2710895865"/>
              </p:ext>
            </p:extLst>
          </p:nvPr>
        </p:nvGraphicFramePr>
        <p:xfrm>
          <a:off x="5041903" y="1051092"/>
          <a:ext cx="6485666" cy="4555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8499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457201"/>
            <a:ext cx="5814240" cy="1556870"/>
          </a:xfrm>
          <a:noFill/>
          <a:ln>
            <a:noFill/>
          </a:ln>
        </p:spPr>
        <p:style>
          <a:lnRef idx="2">
            <a:schemeClr val="accent1"/>
          </a:lnRef>
          <a:fillRef idx="1">
            <a:schemeClr val="lt1"/>
          </a:fillRef>
          <a:effectRef idx="0">
            <a:schemeClr val="accent1"/>
          </a:effectRef>
          <a:fontRef idx="minor">
            <a:schemeClr val="dk1"/>
          </a:fontRef>
        </p:style>
        <p:txBody>
          <a:bodyPr anchor="b">
            <a:normAutofit/>
          </a:bodyPr>
          <a:lstStyle/>
          <a:p>
            <a:r>
              <a:rPr lang="en-US" sz="4000" b="1"/>
              <a:t>While</a:t>
            </a:r>
          </a:p>
        </p:txBody>
      </p:sp>
      <p:pic>
        <p:nvPicPr>
          <p:cNvPr id="6" name="Picture 5" descr="Graphical user interface&#10;&#10;Description automatically generated with medium confidence">
            <a:extLst>
              <a:ext uri="{FF2B5EF4-FFF2-40B4-BE49-F238E27FC236}">
                <a16:creationId xmlns:a16="http://schemas.microsoft.com/office/drawing/2014/main" id="{08C76458-00D2-4663-8357-86A1518AF883}"/>
              </a:ext>
            </a:extLst>
          </p:cNvPr>
          <p:cNvPicPr>
            <a:picLocks noChangeAspect="1"/>
          </p:cNvPicPr>
          <p:nvPr/>
        </p:nvPicPr>
        <p:blipFill>
          <a:blip r:embed="rId2"/>
          <a:stretch>
            <a:fillRect/>
          </a:stretch>
        </p:blipFill>
        <p:spPr>
          <a:xfrm>
            <a:off x="7679766" y="1235169"/>
            <a:ext cx="3712869" cy="1338545"/>
          </a:xfrm>
          <a:prstGeom prst="rect">
            <a:avLst/>
          </a:prstGeom>
        </p:spPr>
      </p:pic>
      <p:pic>
        <p:nvPicPr>
          <p:cNvPr id="1026" name="Picture 2" descr="Bucle while en Java">
            <a:extLst>
              <a:ext uri="{FF2B5EF4-FFF2-40B4-BE49-F238E27FC236}">
                <a16:creationId xmlns:a16="http://schemas.microsoft.com/office/drawing/2014/main" id="{75E5AD75-D64E-499B-B0C8-2B9D46EAD1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30443" y="3037856"/>
            <a:ext cx="5562192" cy="3088766"/>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2277036"/>
            <a:ext cx="5814239" cy="3461155"/>
          </a:xfrm>
        </p:spPr>
        <p:txBody>
          <a:bodyPr>
            <a:normAutofit/>
          </a:bodyPr>
          <a:lstStyle/>
          <a:p>
            <a:r>
              <a:rPr lang="es-ES" sz="2000" dirty="0"/>
              <a:t>Comienza con la verificación de la condición. Si se evalúa como verdadero, las instrucciones del cuerpo del bucle se ejecutan; de lo contrario, se ejecuta la primera instrucción que le sigue al bucle.</a:t>
            </a:r>
          </a:p>
          <a:p>
            <a:r>
              <a:rPr lang="es-ES" sz="2000" dirty="0"/>
              <a:t>Recomendado cuando no se sabe el numero de veces a iterar</a:t>
            </a:r>
            <a:endParaRPr lang="en-US" sz="2000" dirty="0"/>
          </a:p>
        </p:txBody>
      </p:sp>
    </p:spTree>
    <p:extLst>
      <p:ext uri="{BB962C8B-B14F-4D97-AF65-F5344CB8AC3E}">
        <p14:creationId xmlns:p14="http://schemas.microsoft.com/office/powerpoint/2010/main" val="2913070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7" y="502021"/>
            <a:ext cx="4959603" cy="1642969"/>
          </a:xfrm>
        </p:spPr>
        <p:txBody>
          <a:bodyPr anchor="b">
            <a:normAutofit/>
          </a:bodyPr>
          <a:lstStyle/>
          <a:p>
            <a:r>
              <a:rPr lang="en-US" sz="4000" b="1"/>
              <a:t>Do While</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7" y="2418408"/>
            <a:ext cx="4959603" cy="3522569"/>
          </a:xfrm>
        </p:spPr>
        <p:txBody>
          <a:bodyPr anchor="t">
            <a:normAutofit/>
          </a:bodyPr>
          <a:lstStyle/>
          <a:p>
            <a:r>
              <a:rPr lang="es-ES" sz="2000" dirty="0"/>
              <a:t>Similar al </a:t>
            </a:r>
            <a:r>
              <a:rPr lang="es-ES" sz="2000"/>
              <a:t>while</a:t>
            </a:r>
            <a:r>
              <a:rPr lang="es-ES" sz="2000" dirty="0"/>
              <a:t> con la única diferencia de que comprueba la condición después de ejecutar las instrucciones</a:t>
            </a:r>
          </a:p>
        </p:txBody>
      </p:sp>
      <p:pic>
        <p:nvPicPr>
          <p:cNvPr id="11" name="Picture 2" descr="Bucle do while Java">
            <a:extLst>
              <a:ext uri="{FF2B5EF4-FFF2-40B4-BE49-F238E27FC236}">
                <a16:creationId xmlns:a16="http://schemas.microsoft.com/office/drawing/2014/main" id="{C6D0A716-96EF-4EA3-B9C0-9F41AC191D2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0678" y="870750"/>
            <a:ext cx="4614925" cy="333369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Object 14">
            <a:extLst>
              <a:ext uri="{FF2B5EF4-FFF2-40B4-BE49-F238E27FC236}">
                <a16:creationId xmlns:a16="http://schemas.microsoft.com/office/drawing/2014/main" id="{42BFC6E5-2FE3-0E7E-5BD0-25D8E76AFAC6}"/>
              </a:ext>
            </a:extLst>
          </p:cNvPr>
          <p:cNvGraphicFramePr>
            <a:graphicFrameLocks noChangeAspect="1"/>
          </p:cNvGraphicFramePr>
          <p:nvPr>
            <p:extLst>
              <p:ext uri="{D42A27DB-BD31-4B8C-83A1-F6EECF244321}">
                <p14:modId xmlns:p14="http://schemas.microsoft.com/office/powerpoint/2010/main" val="1062297737"/>
              </p:ext>
            </p:extLst>
          </p:nvPr>
        </p:nvGraphicFramePr>
        <p:xfrm>
          <a:off x="1900288" y="4143600"/>
          <a:ext cx="5297156" cy="1642968"/>
        </p:xfrm>
        <a:graphic>
          <a:graphicData uri="http://schemas.openxmlformats.org/presentationml/2006/ole">
            <mc:AlternateContent xmlns:mc="http://schemas.openxmlformats.org/markup-compatibility/2006">
              <mc:Choice xmlns:v="urn:schemas-microsoft-com:vml" Requires="v">
                <p:oleObj name="Bitmap Image" r:id="rId4" imgW="3562200" imgH="1104840" progId="Paint.Picture">
                  <p:embed/>
                </p:oleObj>
              </mc:Choice>
              <mc:Fallback>
                <p:oleObj name="Bitmap Image" r:id="rId4" imgW="3562200" imgH="1104840" progId="Paint.Picture">
                  <p:embed/>
                  <p:pic>
                    <p:nvPicPr>
                      <p:cNvPr id="15" name="Object 14">
                        <a:extLst>
                          <a:ext uri="{FF2B5EF4-FFF2-40B4-BE49-F238E27FC236}">
                            <a16:creationId xmlns:a16="http://schemas.microsoft.com/office/drawing/2014/main" id="{42BFC6E5-2FE3-0E7E-5BD0-25D8E76AFAC6}"/>
                          </a:ext>
                        </a:extLst>
                      </p:cNvPr>
                      <p:cNvPicPr/>
                      <p:nvPr/>
                    </p:nvPicPr>
                    <p:blipFill>
                      <a:blip r:embed="rId5"/>
                      <a:stretch>
                        <a:fillRect/>
                      </a:stretch>
                    </p:blipFill>
                    <p:spPr>
                      <a:xfrm>
                        <a:off x="1900288" y="4143600"/>
                        <a:ext cx="5297156" cy="1642968"/>
                      </a:xfrm>
                      <a:prstGeom prst="rect">
                        <a:avLst/>
                      </a:prstGeom>
                    </p:spPr>
                  </p:pic>
                </p:oleObj>
              </mc:Fallback>
            </mc:AlternateContent>
          </a:graphicData>
        </a:graphic>
      </p:graphicFrame>
    </p:spTree>
    <p:extLst>
      <p:ext uri="{BB962C8B-B14F-4D97-AF65-F5344CB8AC3E}">
        <p14:creationId xmlns:p14="http://schemas.microsoft.com/office/powerpoint/2010/main" val="3376239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457201"/>
            <a:ext cx="5814240" cy="1556870"/>
          </a:xfrm>
        </p:spPr>
        <p:txBody>
          <a:bodyPr anchor="b">
            <a:normAutofit/>
          </a:bodyPr>
          <a:lstStyle/>
          <a:p>
            <a:r>
              <a:rPr lang="en-US" sz="4000" b="1"/>
              <a:t>For</a:t>
            </a:r>
          </a:p>
        </p:txBody>
      </p:sp>
      <p:pic>
        <p:nvPicPr>
          <p:cNvPr id="6" name="Picture 5">
            <a:extLst>
              <a:ext uri="{FF2B5EF4-FFF2-40B4-BE49-F238E27FC236}">
                <a16:creationId xmlns:a16="http://schemas.microsoft.com/office/drawing/2014/main" id="{A393FB51-1077-4499-ACFC-CBAC167C83FB}"/>
              </a:ext>
            </a:extLst>
          </p:cNvPr>
          <p:cNvPicPr>
            <a:picLocks noChangeAspect="1"/>
          </p:cNvPicPr>
          <p:nvPr/>
        </p:nvPicPr>
        <p:blipFill>
          <a:blip r:embed="rId3"/>
          <a:stretch>
            <a:fillRect/>
          </a:stretch>
        </p:blipFill>
        <p:spPr>
          <a:xfrm>
            <a:off x="6276314" y="885418"/>
            <a:ext cx="5468995" cy="1260136"/>
          </a:xfrm>
          <a:prstGeom prst="rect">
            <a:avLst/>
          </a:prstGeom>
        </p:spPr>
      </p:pic>
      <p:pic>
        <p:nvPicPr>
          <p:cNvPr id="3074" name="Picture 2" descr="Bucle for Java">
            <a:extLst>
              <a:ext uri="{FF2B5EF4-FFF2-40B4-BE49-F238E27FC236}">
                <a16:creationId xmlns:a16="http://schemas.microsoft.com/office/drawing/2014/main" id="{5B62FE78-EACC-4F47-898C-8972F318592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52224" y="3030972"/>
            <a:ext cx="6403380" cy="320719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2277036"/>
            <a:ext cx="5814239" cy="3461155"/>
          </a:xfrm>
        </p:spPr>
        <p:txBody>
          <a:bodyPr>
            <a:normAutofit/>
          </a:bodyPr>
          <a:lstStyle/>
          <a:p>
            <a:r>
              <a:rPr lang="es-ES" sz="2000" dirty="0"/>
              <a:t>A diferencia de un ciclo </a:t>
            </a:r>
            <a:r>
              <a:rPr lang="es-ES" sz="2000" dirty="0" err="1"/>
              <a:t>while</a:t>
            </a:r>
            <a:r>
              <a:rPr lang="es-ES" sz="2000" dirty="0"/>
              <a:t>, una sentencia </a:t>
            </a:r>
            <a:r>
              <a:rPr lang="es-ES" sz="2000" dirty="0" err="1"/>
              <a:t>for</a:t>
            </a:r>
            <a:r>
              <a:rPr lang="es-ES" sz="2000" dirty="0"/>
              <a:t> consume la inicialización, la condición y el incremento/decremento en una línea</a:t>
            </a:r>
          </a:p>
          <a:p>
            <a:r>
              <a:rPr lang="es-ES" sz="2000" dirty="0"/>
              <a:t>Se recomienda su uso cuando se conoce el número de veces a iterar</a:t>
            </a:r>
          </a:p>
        </p:txBody>
      </p:sp>
    </p:spTree>
    <p:extLst>
      <p:ext uri="{BB962C8B-B14F-4D97-AF65-F5344CB8AC3E}">
        <p14:creationId xmlns:p14="http://schemas.microsoft.com/office/powerpoint/2010/main" val="85598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457201"/>
            <a:ext cx="5814240" cy="1556870"/>
          </a:xfrm>
        </p:spPr>
        <p:txBody>
          <a:bodyPr anchor="b">
            <a:normAutofit/>
          </a:bodyPr>
          <a:lstStyle/>
          <a:p>
            <a:r>
              <a:rPr lang="en-US" sz="4000" b="1" dirty="0"/>
              <a:t>Foreach</a:t>
            </a:r>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2277037"/>
            <a:ext cx="9700937" cy="1556870"/>
          </a:xfrm>
        </p:spPr>
        <p:txBody>
          <a:bodyPr>
            <a:normAutofit/>
          </a:bodyPr>
          <a:lstStyle/>
          <a:p>
            <a:r>
              <a:rPr lang="es-ES" sz="2000" dirty="0"/>
              <a:t>Proporciona una forma más sencilla de iterar a través de los elementos de una colección o matriz</a:t>
            </a:r>
          </a:p>
          <a:p>
            <a:r>
              <a:rPr lang="es-ES" sz="2000" dirty="0"/>
              <a:t>Debe usarse solo cuando existe la necesidad de recorrer los elementos de forma secuencial sin conocer el índice del elemento</a:t>
            </a:r>
          </a:p>
        </p:txBody>
      </p:sp>
      <p:pic>
        <p:nvPicPr>
          <p:cNvPr id="9" name="Picture 8">
            <a:extLst>
              <a:ext uri="{FF2B5EF4-FFF2-40B4-BE49-F238E27FC236}">
                <a16:creationId xmlns:a16="http://schemas.microsoft.com/office/drawing/2014/main" id="{4792BE46-6D91-1774-5FF3-34E40C8E967E}"/>
              </a:ext>
            </a:extLst>
          </p:cNvPr>
          <p:cNvPicPr>
            <a:picLocks noChangeAspect="1"/>
          </p:cNvPicPr>
          <p:nvPr/>
        </p:nvPicPr>
        <p:blipFill>
          <a:blip r:embed="rId3"/>
          <a:stretch>
            <a:fillRect/>
          </a:stretch>
        </p:blipFill>
        <p:spPr>
          <a:xfrm>
            <a:off x="3104250" y="4291108"/>
            <a:ext cx="5983500" cy="1282179"/>
          </a:xfrm>
          <a:prstGeom prst="rect">
            <a:avLst/>
          </a:prstGeom>
        </p:spPr>
      </p:pic>
    </p:spTree>
    <p:extLst>
      <p:ext uri="{BB962C8B-B14F-4D97-AF65-F5344CB8AC3E}">
        <p14:creationId xmlns:p14="http://schemas.microsoft.com/office/powerpoint/2010/main" val="168790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5">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7">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9">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1">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3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35">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804BFC-B214-4688-97D1-746F6247B42A}"/>
              </a:ext>
            </a:extLst>
          </p:cNvPr>
          <p:cNvSpPr>
            <a:spLocks noGrp="1"/>
          </p:cNvSpPr>
          <p:nvPr>
            <p:ph type="title"/>
          </p:nvPr>
        </p:nvSpPr>
        <p:spPr>
          <a:xfrm>
            <a:off x="2020905" y="1658806"/>
            <a:ext cx="8147713" cy="3081242"/>
          </a:xfrm>
        </p:spPr>
        <p:txBody>
          <a:bodyPr vert="horz" lIns="91440" tIns="45720" rIns="91440" bIns="45720" rtlCol="0" anchor="ctr">
            <a:normAutofit/>
          </a:bodyPr>
          <a:lstStyle/>
          <a:p>
            <a:pPr algn="ctr"/>
            <a:r>
              <a:rPr lang="en-US" sz="8000" b="1" kern="1200" dirty="0">
                <a:solidFill>
                  <a:srgbClr val="FFFFFF"/>
                </a:solidFill>
                <a:latin typeface="+mj-lt"/>
                <a:ea typeface="+mj-ea"/>
                <a:cs typeface="+mj-cs"/>
              </a:rPr>
              <a:t>Fundamentos</a:t>
            </a:r>
            <a:endParaRPr lang="en-US" sz="4800" b="1" kern="1200" dirty="0">
              <a:solidFill>
                <a:srgbClr val="FFFFFF"/>
              </a:solidFill>
              <a:latin typeface="+mj-lt"/>
              <a:ea typeface="+mj-ea"/>
              <a:cs typeface="+mj-cs"/>
            </a:endParaRPr>
          </a:p>
        </p:txBody>
      </p:sp>
    </p:spTree>
    <p:extLst>
      <p:ext uri="{BB962C8B-B14F-4D97-AF65-F5344CB8AC3E}">
        <p14:creationId xmlns:p14="http://schemas.microsoft.com/office/powerpoint/2010/main" val="2248387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8AED0B5A-7AF2-4C28-A34E-B574DA64A9AE}"/>
              </a:ext>
            </a:extLst>
          </p:cNvPr>
          <p:cNvSpPr txBox="1">
            <a:spLocks/>
          </p:cNvSpPr>
          <p:nvPr/>
        </p:nvSpPr>
        <p:spPr>
          <a:xfrm>
            <a:off x="838200" y="4264389"/>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graphicFrame>
        <p:nvGraphicFramePr>
          <p:cNvPr id="17" name="Diagram 16">
            <a:extLst>
              <a:ext uri="{FF2B5EF4-FFF2-40B4-BE49-F238E27FC236}">
                <a16:creationId xmlns:a16="http://schemas.microsoft.com/office/drawing/2014/main" id="{83D2081F-026D-48EA-9C79-1A0C7AE4336E}"/>
              </a:ext>
            </a:extLst>
          </p:cNvPr>
          <p:cNvGraphicFramePr/>
          <p:nvPr/>
        </p:nvGraphicFramePr>
        <p:xfrm>
          <a:off x="1320086" y="846944"/>
          <a:ext cx="9548780" cy="5020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1023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679815" y="1799571"/>
            <a:ext cx="10832370" cy="3275068"/>
          </a:xfrm>
        </p:spPr>
        <p:txBody>
          <a:bodyPr vert="horz" lIns="91440" tIns="45720" rIns="91440" bIns="45720" rtlCol="0" anchor="b">
            <a:normAutofit fontScale="90000"/>
          </a:bodyPr>
          <a:lstStyle/>
          <a:p>
            <a:pPr algn="ctr"/>
            <a:r>
              <a:rPr lang="en-US" sz="8000" b="1" kern="1200" dirty="0">
                <a:solidFill>
                  <a:srgbClr val="FFFFFF"/>
                </a:solidFill>
                <a:latin typeface="+mj-lt"/>
                <a:ea typeface="+mj-ea"/>
                <a:cs typeface="+mj-cs"/>
              </a:rPr>
              <a:t>POO</a:t>
            </a:r>
            <a:br>
              <a:rPr lang="en-US" sz="8000" b="1" kern="1200" dirty="0">
                <a:solidFill>
                  <a:srgbClr val="FFFFFF"/>
                </a:solidFill>
                <a:latin typeface="+mj-lt"/>
                <a:ea typeface="+mj-ea"/>
                <a:cs typeface="+mj-cs"/>
              </a:rPr>
            </a:br>
            <a:r>
              <a:rPr lang="en-US" sz="8000" b="1" kern="1200" dirty="0" err="1">
                <a:solidFill>
                  <a:srgbClr val="FFFFFF"/>
                </a:solidFill>
                <a:latin typeface="+mj-lt"/>
                <a:ea typeface="+mj-ea"/>
                <a:cs typeface="+mj-cs"/>
              </a:rPr>
              <a:t>Programación</a:t>
            </a:r>
            <a:r>
              <a:rPr lang="en-US" sz="8000" b="1" kern="1200" dirty="0">
                <a:solidFill>
                  <a:srgbClr val="FFFFFF"/>
                </a:solidFill>
                <a:latin typeface="+mj-lt"/>
                <a:ea typeface="+mj-ea"/>
                <a:cs typeface="+mj-cs"/>
              </a:rPr>
              <a:t> </a:t>
            </a:r>
            <a:r>
              <a:rPr lang="en-US" sz="8000" b="1" kern="1200" dirty="0" err="1">
                <a:solidFill>
                  <a:srgbClr val="FFFFFF"/>
                </a:solidFill>
                <a:latin typeface="+mj-lt"/>
                <a:ea typeface="+mj-ea"/>
                <a:cs typeface="+mj-cs"/>
              </a:rPr>
              <a:t>Orientada</a:t>
            </a:r>
            <a:r>
              <a:rPr lang="en-US" sz="8000" b="1" kern="1200" dirty="0">
                <a:solidFill>
                  <a:srgbClr val="FFFFFF"/>
                </a:solidFill>
                <a:latin typeface="+mj-lt"/>
                <a:ea typeface="+mj-ea"/>
                <a:cs typeface="+mj-cs"/>
              </a:rPr>
              <a:t> a </a:t>
            </a:r>
            <a:r>
              <a:rPr lang="en-US" sz="8000" b="1" kern="1200" dirty="0" err="1">
                <a:solidFill>
                  <a:srgbClr val="FFFFFF"/>
                </a:solidFill>
                <a:latin typeface="+mj-lt"/>
                <a:ea typeface="+mj-ea"/>
                <a:cs typeface="+mj-cs"/>
              </a:rPr>
              <a:t>Objectos</a:t>
            </a:r>
            <a:endParaRPr lang="en-US" sz="8000" b="1" kern="1200" dirty="0">
              <a:solidFill>
                <a:srgbClr val="FFFFFF"/>
              </a:solidFill>
              <a:latin typeface="+mj-lt"/>
              <a:ea typeface="+mj-ea"/>
              <a:cs typeface="+mj-cs"/>
            </a:endParaRP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689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223023"/>
            <a:ext cx="5814240" cy="828521"/>
          </a:xfrm>
        </p:spPr>
        <p:txBody>
          <a:bodyPr anchor="b">
            <a:normAutofit/>
          </a:bodyPr>
          <a:lstStyle/>
          <a:p>
            <a:r>
              <a:rPr lang="en-US" sz="4000" b="1" dirty="0" err="1"/>
              <a:t>Método</a:t>
            </a:r>
            <a:endParaRPr lang="en-US" sz="4000" b="1" dirty="0"/>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1314510"/>
            <a:ext cx="9700937" cy="2320787"/>
          </a:xfrm>
        </p:spPr>
        <p:txBody>
          <a:bodyPr>
            <a:normAutofit lnSpcReduction="10000"/>
          </a:bodyPr>
          <a:lstStyle/>
          <a:p>
            <a:pPr>
              <a:lnSpc>
                <a:spcPct val="150000"/>
              </a:lnSpc>
            </a:pPr>
            <a:r>
              <a:rPr lang="es-ES" sz="2000" dirty="0"/>
              <a:t>Conjunto de instrucciones definidas dentro de una clase, que realizan una determinada tarea y a las que podemos invocar mediante un nombre.</a:t>
            </a:r>
          </a:p>
          <a:p>
            <a:endParaRPr lang="es-ES" sz="2000" dirty="0"/>
          </a:p>
          <a:p>
            <a:r>
              <a:rPr lang="es-ES" sz="2000" dirty="0"/>
              <a:t>Ejemplos:</a:t>
            </a:r>
          </a:p>
          <a:p>
            <a:pPr lvl="1"/>
            <a:r>
              <a:rPr lang="es-CR" sz="1600" dirty="0" err="1"/>
              <a:t>main</a:t>
            </a:r>
            <a:endParaRPr lang="es-CR" sz="1600" dirty="0"/>
          </a:p>
          <a:p>
            <a:pPr lvl="1"/>
            <a:r>
              <a:rPr lang="es-CR" sz="1600" dirty="0" err="1"/>
              <a:t>System.out.println</a:t>
            </a:r>
            <a:r>
              <a:rPr lang="es-CR" sz="1600" dirty="0"/>
              <a:t>()</a:t>
            </a:r>
          </a:p>
        </p:txBody>
      </p:sp>
      <p:grpSp>
        <p:nvGrpSpPr>
          <p:cNvPr id="20" name="Group 19">
            <a:extLst>
              <a:ext uri="{FF2B5EF4-FFF2-40B4-BE49-F238E27FC236}">
                <a16:creationId xmlns:a16="http://schemas.microsoft.com/office/drawing/2014/main" id="{60616045-AAD8-42C6-8C33-7F6B5B44D797}"/>
              </a:ext>
            </a:extLst>
          </p:cNvPr>
          <p:cNvGrpSpPr/>
          <p:nvPr/>
        </p:nvGrpSpPr>
        <p:grpSpPr>
          <a:xfrm>
            <a:off x="1425911" y="4025590"/>
            <a:ext cx="9340178" cy="738870"/>
            <a:chOff x="1425911" y="3724507"/>
            <a:chExt cx="9340178" cy="738870"/>
          </a:xfrm>
        </p:grpSpPr>
        <p:sp>
          <p:nvSpPr>
            <p:cNvPr id="17" name="TextBox 16">
              <a:extLst>
                <a:ext uri="{FF2B5EF4-FFF2-40B4-BE49-F238E27FC236}">
                  <a16:creationId xmlns:a16="http://schemas.microsoft.com/office/drawing/2014/main" id="{670C0A43-CCCE-4971-88A4-A45FC106CB91}"/>
                </a:ext>
              </a:extLst>
            </p:cNvPr>
            <p:cNvSpPr txBox="1"/>
            <p:nvPr/>
          </p:nvSpPr>
          <p:spPr>
            <a:xfrm>
              <a:off x="1425911" y="3817046"/>
              <a:ext cx="9340178" cy="646331"/>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access_modifier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access_non</a:t>
              </a:r>
              <a:r>
                <a:rPr lang="en-US" sz="1200" dirty="0">
                  <a:latin typeface="Courier New" panose="02070309020205020404" pitchFamily="49" charset="0"/>
                  <a:cs typeface="Courier New" panose="02070309020205020404" pitchFamily="49" charset="0"/>
                </a:rPr>
                <a:t>-modifier] </a:t>
              </a:r>
              <a:r>
                <a:rPr lang="en-US" sz="1200" dirty="0" err="1">
                  <a:solidFill>
                    <a:schemeClr val="accent1">
                      <a:lumMod val="75000"/>
                    </a:schemeClr>
                  </a:solidFill>
                  <a:latin typeface="Courier New" panose="02070309020205020404" pitchFamily="49" charset="0"/>
                  <a:cs typeface="Courier New" panose="02070309020205020404" pitchFamily="49" charset="0"/>
                </a:rPr>
                <a:t>return_type</a:t>
              </a:r>
              <a:r>
                <a:rPr lang="en-US" sz="1200" dirty="0">
                  <a:solidFill>
                    <a:schemeClr val="accent1">
                      <a:lumMod val="75000"/>
                    </a:schemeClr>
                  </a:solidFill>
                  <a:latin typeface="Courier New" panose="02070309020205020404" pitchFamily="49" charset="0"/>
                  <a:cs typeface="Courier New" panose="02070309020205020404" pitchFamily="49" charset="0"/>
                </a:rPr>
                <a:t> </a:t>
              </a:r>
              <a:r>
                <a:rPr lang="en-US" sz="1200" dirty="0" err="1">
                  <a:solidFill>
                    <a:schemeClr val="accent1">
                      <a:lumMod val="75000"/>
                    </a:schemeClr>
                  </a:solidFill>
                  <a:latin typeface="Courier New" panose="02070309020205020404" pitchFamily="49" charset="0"/>
                  <a:cs typeface="Courier New" panose="02070309020205020404" pitchFamily="49" charset="0"/>
                </a:rPr>
                <a:t>method_name</a:t>
              </a:r>
              <a:r>
                <a:rPr lang="en-US" sz="1200" dirty="0">
                  <a:solidFill>
                    <a:schemeClr val="accent1">
                      <a:lumMod val="75000"/>
                    </a:schemeClr>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(parameter, parameter … parameter){</a:t>
              </a:r>
            </a:p>
            <a:p>
              <a:pPr lvl="1"/>
              <a:r>
                <a:rPr lang="en-US" sz="1200" dirty="0">
                  <a:latin typeface="Courier New" panose="02070309020205020404" pitchFamily="49" charset="0"/>
                  <a:cs typeface="Courier New" panose="02070309020205020404" pitchFamily="49" charset="0"/>
                </a:rPr>
                <a:t>body</a:t>
              </a:r>
            </a:p>
            <a:p>
              <a:r>
                <a:rPr lang="en-US" sz="1200" dirty="0">
                  <a:latin typeface="Courier New" panose="02070309020205020404" pitchFamily="49" charset="0"/>
                  <a:cs typeface="Courier New" panose="02070309020205020404" pitchFamily="49" charset="0"/>
                </a:rPr>
                <a:t>}</a:t>
              </a:r>
              <a:endParaRPr lang="es-CR" sz="1200" dirty="0">
                <a:latin typeface="Courier New" panose="02070309020205020404" pitchFamily="49" charset="0"/>
                <a:cs typeface="Courier New" panose="02070309020205020404" pitchFamily="49" charset="0"/>
              </a:endParaRPr>
            </a:p>
          </p:txBody>
        </p:sp>
        <p:sp>
          <p:nvSpPr>
            <p:cNvPr id="19" name="Rectangle 18">
              <a:extLst>
                <a:ext uri="{FF2B5EF4-FFF2-40B4-BE49-F238E27FC236}">
                  <a16:creationId xmlns:a16="http://schemas.microsoft.com/office/drawing/2014/main" id="{88D8534C-8982-4555-88C8-ED00ED1B6C62}"/>
                </a:ext>
              </a:extLst>
            </p:cNvPr>
            <p:cNvSpPr/>
            <p:nvPr/>
          </p:nvSpPr>
          <p:spPr>
            <a:xfrm>
              <a:off x="6266985" y="3724507"/>
              <a:ext cx="4204010" cy="412595"/>
            </a:xfrm>
            <a:prstGeom prst="rect">
              <a:avLst/>
            </a:prstGeom>
            <a:noFill/>
            <a:ln w="19050">
              <a:solidFill>
                <a:srgbClr val="D47B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grpSp>
    </p:spTree>
    <p:extLst>
      <p:ext uri="{BB962C8B-B14F-4D97-AF65-F5344CB8AC3E}">
        <p14:creationId xmlns:p14="http://schemas.microsoft.com/office/powerpoint/2010/main" val="332150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223023"/>
            <a:ext cx="5814240" cy="828521"/>
          </a:xfrm>
        </p:spPr>
        <p:txBody>
          <a:bodyPr anchor="b">
            <a:normAutofit/>
          </a:bodyPr>
          <a:lstStyle/>
          <a:p>
            <a:r>
              <a:rPr lang="en-US" sz="4000" b="1" dirty="0" err="1"/>
              <a:t>Alcance</a:t>
            </a:r>
            <a:r>
              <a:rPr lang="en-US" sz="4000" b="1" dirty="0"/>
              <a:t> de Variables</a:t>
            </a:r>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1314511"/>
            <a:ext cx="9700937" cy="1698198"/>
          </a:xfrm>
        </p:spPr>
        <p:txBody>
          <a:bodyPr>
            <a:normAutofit/>
          </a:bodyPr>
          <a:lstStyle/>
          <a:p>
            <a:r>
              <a:rPr lang="en-US" sz="2000" dirty="0"/>
              <a:t>Una variable solo </a:t>
            </a:r>
            <a:r>
              <a:rPr lang="en-US" sz="2000" dirty="0" err="1"/>
              <a:t>está</a:t>
            </a:r>
            <a:r>
              <a:rPr lang="en-US" sz="2000" dirty="0"/>
              <a:t> disponible dentro de las </a:t>
            </a:r>
            <a:r>
              <a:rPr lang="en-US" sz="2000" dirty="0" err="1"/>
              <a:t>llaves</a:t>
            </a:r>
            <a:r>
              <a:rPr lang="en-US" sz="2000" dirty="0"/>
              <a:t> {} </a:t>
            </a:r>
            <a:r>
              <a:rPr lang="en-US" sz="2000" dirty="0" err="1"/>
              <a:t>donde</a:t>
            </a:r>
            <a:r>
              <a:rPr lang="en-US" sz="2000" dirty="0"/>
              <a:t> </a:t>
            </a:r>
            <a:r>
              <a:rPr lang="en-US" sz="2000" dirty="0" err="1"/>
              <a:t>fue</a:t>
            </a:r>
            <a:r>
              <a:rPr lang="en-US" sz="2000" dirty="0"/>
              <a:t> </a:t>
            </a:r>
            <a:r>
              <a:rPr lang="en-US" sz="2000" dirty="0" err="1"/>
              <a:t>definida</a:t>
            </a:r>
            <a:endParaRPr lang="en-US" sz="2000" dirty="0"/>
          </a:p>
          <a:p>
            <a:endParaRPr lang="en-US" sz="2000" dirty="0"/>
          </a:p>
          <a:p>
            <a:r>
              <a:rPr lang="es-ES" sz="2000" dirty="0"/>
              <a:t>Variables globales</a:t>
            </a:r>
          </a:p>
          <a:p>
            <a:r>
              <a:rPr lang="es-ES" sz="2000" dirty="0"/>
              <a:t>Variables locales</a:t>
            </a:r>
          </a:p>
          <a:p>
            <a:endParaRPr lang="es-CR" sz="2000" dirty="0"/>
          </a:p>
        </p:txBody>
      </p:sp>
      <p:graphicFrame>
        <p:nvGraphicFramePr>
          <p:cNvPr id="5" name="Diagram 4">
            <a:extLst>
              <a:ext uri="{FF2B5EF4-FFF2-40B4-BE49-F238E27FC236}">
                <a16:creationId xmlns:a16="http://schemas.microsoft.com/office/drawing/2014/main" id="{3550A878-4CEB-424C-BCE1-08E11DD14265}"/>
              </a:ext>
            </a:extLst>
          </p:cNvPr>
          <p:cNvGraphicFramePr/>
          <p:nvPr>
            <p:extLst>
              <p:ext uri="{D42A27DB-BD31-4B8C-83A1-F6EECF244321}">
                <p14:modId xmlns:p14="http://schemas.microsoft.com/office/powerpoint/2010/main" val="2211974233"/>
              </p:ext>
            </p:extLst>
          </p:nvPr>
        </p:nvGraphicFramePr>
        <p:xfrm>
          <a:off x="3021878" y="3012709"/>
          <a:ext cx="5929971" cy="31609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9377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756C3-B16B-4C19-BA96-EB4E973ECB16}"/>
              </a:ext>
            </a:extLst>
          </p:cNvPr>
          <p:cNvSpPr>
            <a:spLocks noGrp="1"/>
          </p:cNvSpPr>
          <p:nvPr>
            <p:ph type="title"/>
          </p:nvPr>
        </p:nvSpPr>
        <p:spPr>
          <a:xfrm>
            <a:off x="699714" y="5490971"/>
            <a:ext cx="6962072" cy="1159200"/>
          </a:xfrm>
        </p:spPr>
        <p:txBody>
          <a:bodyPr vert="horz" lIns="91440" tIns="45720" rIns="91440" bIns="45720" rtlCol="0" anchor="ctr">
            <a:normAutofit/>
          </a:bodyPr>
          <a:lstStyle/>
          <a:p>
            <a:r>
              <a:rPr lang="en-US" sz="4000" kern="1200">
                <a:solidFill>
                  <a:srgbClr val="FFFFFF"/>
                </a:solidFill>
                <a:latin typeface="+mj-lt"/>
                <a:ea typeface="+mj-ea"/>
                <a:cs typeface="+mj-cs"/>
              </a:rPr>
              <a:t>Modificadores</a:t>
            </a:r>
          </a:p>
        </p:txBody>
      </p:sp>
      <p:pic>
        <p:nvPicPr>
          <p:cNvPr id="1026" name="Picture 2" descr="What is Modifiers and types of modifiers in Java?">
            <a:extLst>
              <a:ext uri="{FF2B5EF4-FFF2-40B4-BE49-F238E27FC236}">
                <a16:creationId xmlns:a16="http://schemas.microsoft.com/office/drawing/2014/main" id="{1E007F3B-A2B9-41F2-B7C7-4533617BCF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11751" y="390832"/>
            <a:ext cx="7061117" cy="4519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821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223023"/>
            <a:ext cx="5814240" cy="828521"/>
          </a:xfrm>
        </p:spPr>
        <p:txBody>
          <a:bodyPr anchor="b">
            <a:normAutofit/>
          </a:bodyPr>
          <a:lstStyle/>
          <a:p>
            <a:r>
              <a:rPr lang="en-US" sz="4000" b="1" dirty="0" err="1"/>
              <a:t>Objeto</a:t>
            </a:r>
            <a:endParaRPr lang="en-US" sz="4000" b="1" dirty="0"/>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nector: Curved 23">
            <a:extLst>
              <a:ext uri="{FF2B5EF4-FFF2-40B4-BE49-F238E27FC236}">
                <a16:creationId xmlns:a16="http://schemas.microsoft.com/office/drawing/2014/main" id="{DFC0B90A-537B-4E7C-AF26-0C2B7F7BC10F}"/>
              </a:ext>
            </a:extLst>
          </p:cNvPr>
          <p:cNvCxnSpPr>
            <a:cxnSpLocks/>
            <a:stCxn id="27" idx="2"/>
            <a:endCxn id="30" idx="1"/>
          </p:cNvCxnSpPr>
          <p:nvPr/>
        </p:nvCxnSpPr>
        <p:spPr>
          <a:xfrm rot="16200000" flipH="1">
            <a:off x="6198232" y="4086299"/>
            <a:ext cx="776990" cy="2719075"/>
          </a:xfrm>
          <a:prstGeom prst="curvedConnector2">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060805EC-18B7-4C69-8DFE-F4BDE93C9E06}"/>
              </a:ext>
            </a:extLst>
          </p:cNvPr>
          <p:cNvPicPr>
            <a:picLocks noChangeAspect="1"/>
          </p:cNvPicPr>
          <p:nvPr/>
        </p:nvPicPr>
        <p:blipFill>
          <a:blip r:embed="rId3"/>
          <a:stretch>
            <a:fillRect/>
          </a:stretch>
        </p:blipFill>
        <p:spPr>
          <a:xfrm>
            <a:off x="1610886" y="1081301"/>
            <a:ext cx="7232607" cy="3976041"/>
          </a:xfrm>
          <a:prstGeom prst="rect">
            <a:avLst/>
          </a:prstGeom>
        </p:spPr>
      </p:pic>
      <p:pic>
        <p:nvPicPr>
          <p:cNvPr id="30" name="Picture 29">
            <a:extLst>
              <a:ext uri="{FF2B5EF4-FFF2-40B4-BE49-F238E27FC236}">
                <a16:creationId xmlns:a16="http://schemas.microsoft.com/office/drawing/2014/main" id="{CF6EBA8E-95C3-42FB-857A-C84240F9E021}"/>
              </a:ext>
            </a:extLst>
          </p:cNvPr>
          <p:cNvPicPr>
            <a:picLocks noChangeAspect="1"/>
          </p:cNvPicPr>
          <p:nvPr/>
        </p:nvPicPr>
        <p:blipFill rotWithShape="1">
          <a:blip r:embed="rId4"/>
          <a:srcRect l="1081" r="1"/>
          <a:stretch/>
        </p:blipFill>
        <p:spPr>
          <a:xfrm>
            <a:off x="7946265" y="5357611"/>
            <a:ext cx="3726522" cy="953441"/>
          </a:xfrm>
          <a:prstGeom prst="rect">
            <a:avLst/>
          </a:prstGeom>
        </p:spPr>
      </p:pic>
    </p:spTree>
    <p:extLst>
      <p:ext uri="{BB962C8B-B14F-4D97-AF65-F5344CB8AC3E}">
        <p14:creationId xmlns:p14="http://schemas.microsoft.com/office/powerpoint/2010/main" val="3037069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223023"/>
            <a:ext cx="5814240" cy="828521"/>
          </a:xfrm>
        </p:spPr>
        <p:txBody>
          <a:bodyPr anchor="b">
            <a:normAutofit/>
          </a:bodyPr>
          <a:lstStyle/>
          <a:p>
            <a:r>
              <a:rPr lang="en-US" sz="4000" b="1" dirty="0" err="1"/>
              <a:t>Objeto</a:t>
            </a:r>
            <a:endParaRPr lang="en-US" sz="4000" b="1" dirty="0"/>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1314509"/>
            <a:ext cx="9700937" cy="2919557"/>
          </a:xfrm>
        </p:spPr>
        <p:txBody>
          <a:bodyPr>
            <a:normAutofit fontScale="85000" lnSpcReduction="10000"/>
          </a:bodyPr>
          <a:lstStyle/>
          <a:p>
            <a:pPr>
              <a:lnSpc>
                <a:spcPct val="150000"/>
              </a:lnSpc>
            </a:pPr>
            <a:r>
              <a:rPr lang="es-ES" sz="2000" dirty="0"/>
              <a:t>Es una unidad básica de la POO y representa las entidades de la vida real. </a:t>
            </a:r>
          </a:p>
          <a:p>
            <a:pPr>
              <a:lnSpc>
                <a:spcPct val="150000"/>
              </a:lnSpc>
            </a:pPr>
            <a:r>
              <a:rPr lang="es-ES" sz="2000" dirty="0"/>
              <a:t>En programación, un objeto puede ser una estructura de datos, una variable o una función. Tiene una ubicación de memoria asignada. </a:t>
            </a:r>
          </a:p>
          <a:p>
            <a:pPr>
              <a:lnSpc>
                <a:spcPct val="150000"/>
              </a:lnSpc>
            </a:pPr>
            <a:r>
              <a:rPr lang="es-ES" sz="2000" dirty="0"/>
              <a:t>Un objeto consta de:</a:t>
            </a:r>
          </a:p>
          <a:p>
            <a:pPr lvl="1">
              <a:lnSpc>
                <a:spcPct val="150000"/>
              </a:lnSpc>
            </a:pPr>
            <a:r>
              <a:rPr lang="es-ES" sz="1800" dirty="0"/>
              <a:t>Estado - atributos</a:t>
            </a:r>
          </a:p>
          <a:p>
            <a:pPr lvl="1">
              <a:lnSpc>
                <a:spcPct val="150000"/>
              </a:lnSpc>
            </a:pPr>
            <a:r>
              <a:rPr lang="es-ES" sz="1800" dirty="0"/>
              <a:t>Comportamiento - métodos </a:t>
            </a:r>
          </a:p>
          <a:p>
            <a:pPr lvl="1">
              <a:lnSpc>
                <a:spcPct val="150000"/>
              </a:lnSpc>
            </a:pPr>
            <a:r>
              <a:rPr lang="es-ES" sz="1800" dirty="0"/>
              <a:t>Identidad - nombre único que permite que un objeto interactúe con otros objetos</a:t>
            </a:r>
            <a:endParaRPr lang="es-CR" sz="1800" dirty="0"/>
          </a:p>
        </p:txBody>
      </p:sp>
      <p:grpSp>
        <p:nvGrpSpPr>
          <p:cNvPr id="6" name="Group 5">
            <a:extLst>
              <a:ext uri="{FF2B5EF4-FFF2-40B4-BE49-F238E27FC236}">
                <a16:creationId xmlns:a16="http://schemas.microsoft.com/office/drawing/2014/main" id="{B3D8F642-95D5-4BB0-8F8D-0B04B9840E88}"/>
              </a:ext>
            </a:extLst>
          </p:cNvPr>
          <p:cNvGrpSpPr/>
          <p:nvPr/>
        </p:nvGrpSpPr>
        <p:grpSpPr>
          <a:xfrm>
            <a:off x="2711556" y="4609706"/>
            <a:ext cx="6768888" cy="1338607"/>
            <a:chOff x="1683371" y="4260476"/>
            <a:chExt cx="8180048" cy="1522260"/>
          </a:xfrm>
        </p:grpSpPr>
        <p:pic>
          <p:nvPicPr>
            <p:cNvPr id="4" name="Picture 3">
              <a:extLst>
                <a:ext uri="{FF2B5EF4-FFF2-40B4-BE49-F238E27FC236}">
                  <a16:creationId xmlns:a16="http://schemas.microsoft.com/office/drawing/2014/main" id="{94117067-10F2-44F9-B8CE-A039DA14023A}"/>
                </a:ext>
              </a:extLst>
            </p:cNvPr>
            <p:cNvPicPr>
              <a:picLocks noChangeAspect="1"/>
            </p:cNvPicPr>
            <p:nvPr/>
          </p:nvPicPr>
          <p:blipFill rotWithShape="1">
            <a:blip r:embed="rId3"/>
            <a:srcRect l="2702" t="16168" r="-54" b="13915"/>
            <a:stretch/>
          </p:blipFill>
          <p:spPr>
            <a:xfrm>
              <a:off x="2328580" y="4260476"/>
              <a:ext cx="7534839" cy="1522260"/>
            </a:xfrm>
            <a:prstGeom prst="rect">
              <a:avLst/>
            </a:prstGeom>
          </p:spPr>
        </p:pic>
        <p:pic>
          <p:nvPicPr>
            <p:cNvPr id="5" name="Picture 4">
              <a:extLst>
                <a:ext uri="{FF2B5EF4-FFF2-40B4-BE49-F238E27FC236}">
                  <a16:creationId xmlns:a16="http://schemas.microsoft.com/office/drawing/2014/main" id="{F47734D4-D250-4EE0-AAC4-077355BC61C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3333" b="94167" l="10000" r="90000">
                          <a14:foregroundMark x1="17619" y1="45000" x2="25714" y2="45000"/>
                          <a14:foregroundMark x1="61905" y1="47917" x2="60476" y2="47083"/>
                          <a14:foregroundMark x1="44762" y1="93333" x2="48571" y2="93333"/>
                          <a14:foregroundMark x1="51429" y1="94583" x2="43810" y2="94583"/>
                          <a14:foregroundMark x1="66190" y1="88750" x2="69524" y2="94167"/>
                          <a14:foregroundMark x1="63333" y1="9167" x2="56190" y2="13333"/>
                          <a14:foregroundMark x1="57619" y1="3333" x2="57619" y2="3333"/>
                          <a14:foregroundMark x1="34762" y1="27917" x2="34762" y2="27917"/>
                          <a14:foregroundMark x1="49524" y1="26250" x2="49524" y2="32083"/>
                          <a14:foregroundMark x1="34762" y1="27083" x2="33333" y2="34167"/>
                        </a14:backgroundRemoval>
                      </a14:imgEffect>
                    </a14:imgLayer>
                  </a14:imgProps>
                </a:ext>
              </a:extLst>
            </a:blip>
            <a:stretch>
              <a:fillRect/>
            </a:stretch>
          </p:blipFill>
          <p:spPr>
            <a:xfrm>
              <a:off x="1683371" y="4465115"/>
              <a:ext cx="1148331" cy="1312378"/>
            </a:xfrm>
            <a:prstGeom prst="rect">
              <a:avLst/>
            </a:prstGeom>
          </p:spPr>
        </p:pic>
      </p:grpSp>
    </p:spTree>
    <p:extLst>
      <p:ext uri="{BB962C8B-B14F-4D97-AF65-F5344CB8AC3E}">
        <p14:creationId xmlns:p14="http://schemas.microsoft.com/office/powerpoint/2010/main" val="42245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58945" y="1170141"/>
            <a:ext cx="5814240" cy="828521"/>
          </a:xfrm>
        </p:spPr>
        <p:txBody>
          <a:bodyPr anchor="b">
            <a:normAutofit/>
          </a:bodyPr>
          <a:lstStyle/>
          <a:p>
            <a:r>
              <a:rPr lang="en-US" sz="4000" b="1" dirty="0" err="1"/>
              <a:t>Clase</a:t>
            </a:r>
            <a:endParaRPr lang="en-US" sz="4000" b="1" dirty="0"/>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2402699"/>
            <a:ext cx="3812676" cy="2720162"/>
          </a:xfrm>
        </p:spPr>
        <p:txBody>
          <a:bodyPr>
            <a:normAutofit/>
          </a:bodyPr>
          <a:lstStyle/>
          <a:p>
            <a:pPr marL="0" indent="0">
              <a:lnSpc>
                <a:spcPct val="150000"/>
              </a:lnSpc>
              <a:buNone/>
            </a:pPr>
            <a:r>
              <a:rPr lang="es-ES" sz="2000" dirty="0"/>
              <a:t>Una clase es una plantilla que define de manera genérica cómo van a ser los objetos de un determinado tipo. Contiene atributos y métodos (funciones).</a:t>
            </a:r>
          </a:p>
        </p:txBody>
      </p:sp>
      <p:sp>
        <p:nvSpPr>
          <p:cNvPr id="7" name="AutoShape 2" descr="Programación Orientada a Objetos">
            <a:extLst>
              <a:ext uri="{FF2B5EF4-FFF2-40B4-BE49-F238E27FC236}">
                <a16:creationId xmlns:a16="http://schemas.microsoft.com/office/drawing/2014/main" id="{810B622B-A47D-422A-8E75-D37C29D45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R"/>
          </a:p>
        </p:txBody>
      </p:sp>
      <p:pic>
        <p:nvPicPr>
          <p:cNvPr id="42" name="Picture 41">
            <a:extLst>
              <a:ext uri="{FF2B5EF4-FFF2-40B4-BE49-F238E27FC236}">
                <a16:creationId xmlns:a16="http://schemas.microsoft.com/office/drawing/2014/main" id="{A83B56A9-E7FB-4061-A158-4E16636F8866}"/>
              </a:ext>
            </a:extLst>
          </p:cNvPr>
          <p:cNvPicPr>
            <a:picLocks noChangeAspect="1"/>
          </p:cNvPicPr>
          <p:nvPr/>
        </p:nvPicPr>
        <p:blipFill>
          <a:blip r:embed="rId3"/>
          <a:stretch>
            <a:fillRect/>
          </a:stretch>
        </p:blipFill>
        <p:spPr>
          <a:xfrm>
            <a:off x="5393938" y="771479"/>
            <a:ext cx="6417271" cy="4894332"/>
          </a:xfrm>
          <a:prstGeom prst="rect">
            <a:avLst/>
          </a:prstGeom>
        </p:spPr>
      </p:pic>
    </p:spTree>
    <p:extLst>
      <p:ext uri="{BB962C8B-B14F-4D97-AF65-F5344CB8AC3E}">
        <p14:creationId xmlns:p14="http://schemas.microsoft.com/office/powerpoint/2010/main" val="1381790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223023"/>
            <a:ext cx="5814240" cy="828521"/>
          </a:xfrm>
        </p:spPr>
        <p:txBody>
          <a:bodyPr anchor="b">
            <a:normAutofit/>
          </a:bodyPr>
          <a:lstStyle/>
          <a:p>
            <a:r>
              <a:rPr lang="en-US" sz="4000" b="1" dirty="0" err="1"/>
              <a:t>Instancia</a:t>
            </a:r>
            <a:endParaRPr lang="en-US" sz="4000" b="1" dirty="0"/>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1314509"/>
            <a:ext cx="9700937" cy="1193021"/>
          </a:xfrm>
        </p:spPr>
        <p:txBody>
          <a:bodyPr>
            <a:normAutofit/>
          </a:bodyPr>
          <a:lstStyle/>
          <a:p>
            <a:pPr>
              <a:lnSpc>
                <a:spcPct val="150000"/>
              </a:lnSpc>
            </a:pPr>
            <a:r>
              <a:rPr lang="es-ES" sz="2000" dirty="0"/>
              <a:t>Sirve para definir los objetos y ejecutar sus atributos de forma correcta dentro de un programa.</a:t>
            </a:r>
          </a:p>
          <a:p>
            <a:pPr>
              <a:lnSpc>
                <a:spcPct val="150000"/>
              </a:lnSpc>
            </a:pPr>
            <a:endParaRPr lang="es-ES" sz="2000" dirty="0"/>
          </a:p>
          <a:p>
            <a:pPr>
              <a:lnSpc>
                <a:spcPct val="150000"/>
              </a:lnSpc>
            </a:pPr>
            <a:endParaRPr lang="es-CR" sz="1800" dirty="0"/>
          </a:p>
        </p:txBody>
      </p:sp>
      <p:grpSp>
        <p:nvGrpSpPr>
          <p:cNvPr id="31" name="Group 30">
            <a:extLst>
              <a:ext uri="{FF2B5EF4-FFF2-40B4-BE49-F238E27FC236}">
                <a16:creationId xmlns:a16="http://schemas.microsoft.com/office/drawing/2014/main" id="{4FB70655-F6C1-421D-B2A5-7FCD21B71A90}"/>
              </a:ext>
            </a:extLst>
          </p:cNvPr>
          <p:cNvGrpSpPr/>
          <p:nvPr/>
        </p:nvGrpSpPr>
        <p:grpSpPr>
          <a:xfrm>
            <a:off x="1335699" y="2877968"/>
            <a:ext cx="4760301" cy="2066845"/>
            <a:chOff x="1392375" y="2421354"/>
            <a:chExt cx="4760301" cy="2066845"/>
          </a:xfrm>
        </p:grpSpPr>
        <p:sp>
          <p:nvSpPr>
            <p:cNvPr id="18" name="TextBox 17">
              <a:extLst>
                <a:ext uri="{FF2B5EF4-FFF2-40B4-BE49-F238E27FC236}">
                  <a16:creationId xmlns:a16="http://schemas.microsoft.com/office/drawing/2014/main" id="{D33A511D-47D9-45E6-BD7A-C5811D348F76}"/>
                </a:ext>
              </a:extLst>
            </p:cNvPr>
            <p:cNvSpPr txBox="1"/>
            <p:nvPr/>
          </p:nvSpPr>
          <p:spPr>
            <a:xfrm>
              <a:off x="1392375" y="3120306"/>
              <a:ext cx="2500896" cy="584775"/>
            </a:xfrm>
            <a:prstGeom prst="rect">
              <a:avLst/>
            </a:prstGeom>
            <a:solidFill>
              <a:schemeClr val="accent4">
                <a:lumMod val="20000"/>
                <a:lumOff val="80000"/>
              </a:schemeClr>
            </a:solidFill>
          </p:spPr>
          <p:txBody>
            <a:bodyPr wrap="square" rtlCol="0">
              <a:spAutoFit/>
            </a:bodyPr>
            <a:lstStyle/>
            <a:p>
              <a:r>
                <a:rPr lang="es-CR" sz="1600" dirty="0" err="1"/>
                <a:t>Dog</a:t>
              </a:r>
              <a:r>
                <a:rPr lang="es-CR" sz="1600" dirty="0"/>
                <a:t> perro;</a:t>
              </a:r>
            </a:p>
            <a:p>
              <a:r>
                <a:rPr lang="es-CR" sz="1600" dirty="0"/>
                <a:t>perro = </a:t>
              </a:r>
              <a:r>
                <a:rPr lang="es-CR" sz="1600" b="1" dirty="0"/>
                <a:t>new</a:t>
              </a:r>
              <a:r>
                <a:rPr lang="es-CR" sz="1600" dirty="0"/>
                <a:t> </a:t>
              </a:r>
              <a:r>
                <a:rPr lang="es-CR" sz="1600" dirty="0" err="1"/>
                <a:t>Dog</a:t>
              </a:r>
              <a:r>
                <a:rPr lang="es-CR" sz="1600" dirty="0"/>
                <a:t>();</a:t>
              </a:r>
            </a:p>
          </p:txBody>
        </p:sp>
        <p:sp>
          <p:nvSpPr>
            <p:cNvPr id="19" name="Content Placeholder 2">
              <a:extLst>
                <a:ext uri="{FF2B5EF4-FFF2-40B4-BE49-F238E27FC236}">
                  <a16:creationId xmlns:a16="http://schemas.microsoft.com/office/drawing/2014/main" id="{F4FC95B5-3221-4AF1-BEEE-6806BAAB53D9}"/>
                </a:ext>
              </a:extLst>
            </p:cNvPr>
            <p:cNvSpPr txBox="1">
              <a:spLocks/>
            </p:cNvSpPr>
            <p:nvPr/>
          </p:nvSpPr>
          <p:spPr>
            <a:xfrm>
              <a:off x="1920504" y="4008199"/>
              <a:ext cx="4232171" cy="48000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R" sz="1400" dirty="0"/>
                <a:t>Indica que se ha creado un objeto </a:t>
              </a:r>
              <a:r>
                <a:rPr lang="es-CR" sz="1400" dirty="0" err="1"/>
                <a:t>Dog</a:t>
              </a:r>
              <a:r>
                <a:rPr lang="es-CR" sz="1400" dirty="0"/>
                <a:t>.</a:t>
              </a:r>
            </a:p>
          </p:txBody>
        </p:sp>
        <p:cxnSp>
          <p:nvCxnSpPr>
            <p:cNvPr id="20" name="Connector: Curved 19">
              <a:extLst>
                <a:ext uri="{FF2B5EF4-FFF2-40B4-BE49-F238E27FC236}">
                  <a16:creationId xmlns:a16="http://schemas.microsoft.com/office/drawing/2014/main" id="{C1A00A91-F3E6-4227-9ABC-1C6721568D85}"/>
                </a:ext>
              </a:extLst>
            </p:cNvPr>
            <p:cNvCxnSpPr>
              <a:cxnSpLocks/>
            </p:cNvCxnSpPr>
            <p:nvPr/>
          </p:nvCxnSpPr>
          <p:spPr>
            <a:xfrm rot="16200000" flipV="1">
              <a:off x="2190143" y="3842700"/>
              <a:ext cx="386699" cy="134954"/>
            </a:xfrm>
            <a:prstGeom prst="curvedConnector3">
              <a:avLst>
                <a:gd name="adj1" fmla="val 50000"/>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4F52A467-F374-4EAA-8706-EBCD17F12DF2}"/>
                </a:ext>
              </a:extLst>
            </p:cNvPr>
            <p:cNvSpPr txBox="1">
              <a:spLocks/>
            </p:cNvSpPr>
            <p:nvPr/>
          </p:nvSpPr>
          <p:spPr>
            <a:xfrm>
              <a:off x="1920505" y="2421354"/>
              <a:ext cx="4232171" cy="48000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R" sz="1400" dirty="0"/>
                <a:t>Declaración de una variable tipo </a:t>
              </a:r>
              <a:r>
                <a:rPr lang="es-CR" sz="1400" dirty="0" err="1"/>
                <a:t>Dog</a:t>
              </a:r>
              <a:endParaRPr lang="es-CR" sz="1400" dirty="0"/>
            </a:p>
          </p:txBody>
        </p:sp>
        <p:cxnSp>
          <p:nvCxnSpPr>
            <p:cNvPr id="27" name="Connector: Curved 26">
              <a:extLst>
                <a:ext uri="{FF2B5EF4-FFF2-40B4-BE49-F238E27FC236}">
                  <a16:creationId xmlns:a16="http://schemas.microsoft.com/office/drawing/2014/main" id="{39A2A0B5-15F4-4757-BB44-7E5EFBF03FFF}"/>
                </a:ext>
              </a:extLst>
            </p:cNvPr>
            <p:cNvCxnSpPr>
              <a:cxnSpLocks/>
            </p:cNvCxnSpPr>
            <p:nvPr/>
          </p:nvCxnSpPr>
          <p:spPr>
            <a:xfrm rot="5400000">
              <a:off x="1869528" y="2859027"/>
              <a:ext cx="370327" cy="179110"/>
            </a:xfrm>
            <a:prstGeom prst="curvedConnector3">
              <a:avLst>
                <a:gd name="adj1" fmla="val 50000"/>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C347ECB3-EEC8-47CB-8E4E-458049859CAD}"/>
              </a:ext>
            </a:extLst>
          </p:cNvPr>
          <p:cNvGrpSpPr/>
          <p:nvPr/>
        </p:nvGrpSpPr>
        <p:grpSpPr>
          <a:xfrm>
            <a:off x="5471810" y="3391299"/>
            <a:ext cx="5959990" cy="1147089"/>
            <a:chOff x="2483514" y="5378075"/>
            <a:chExt cx="5959990" cy="1147089"/>
          </a:xfrm>
        </p:grpSpPr>
        <p:sp>
          <p:nvSpPr>
            <p:cNvPr id="36" name="TextBox 35">
              <a:extLst>
                <a:ext uri="{FF2B5EF4-FFF2-40B4-BE49-F238E27FC236}">
                  <a16:creationId xmlns:a16="http://schemas.microsoft.com/office/drawing/2014/main" id="{AC804BD3-8598-4076-BBEF-53907D2CA15B}"/>
                </a:ext>
              </a:extLst>
            </p:cNvPr>
            <p:cNvSpPr txBox="1"/>
            <p:nvPr/>
          </p:nvSpPr>
          <p:spPr>
            <a:xfrm>
              <a:off x="2483514" y="5378075"/>
              <a:ext cx="3237722" cy="338554"/>
            </a:xfrm>
            <a:prstGeom prst="rect">
              <a:avLst/>
            </a:prstGeom>
            <a:solidFill>
              <a:schemeClr val="accent4">
                <a:lumMod val="20000"/>
                <a:lumOff val="80000"/>
              </a:schemeClr>
            </a:solidFill>
          </p:spPr>
          <p:txBody>
            <a:bodyPr wrap="square" rtlCol="0">
              <a:spAutoFit/>
            </a:bodyPr>
            <a:lstStyle/>
            <a:p>
              <a:pPr algn="ctr"/>
              <a:r>
                <a:rPr lang="es-CR" sz="1600" dirty="0" err="1"/>
                <a:t>perro.age</a:t>
              </a:r>
              <a:r>
                <a:rPr lang="es-CR" sz="1600" dirty="0"/>
                <a:t> = 1.5</a:t>
              </a:r>
            </a:p>
          </p:txBody>
        </p:sp>
        <p:sp>
          <p:nvSpPr>
            <p:cNvPr id="37" name="Content Placeholder 2">
              <a:extLst>
                <a:ext uri="{FF2B5EF4-FFF2-40B4-BE49-F238E27FC236}">
                  <a16:creationId xmlns:a16="http://schemas.microsoft.com/office/drawing/2014/main" id="{FAA88E7D-ABAD-4BFE-9D51-AE85EDB97EE4}"/>
                </a:ext>
              </a:extLst>
            </p:cNvPr>
            <p:cNvSpPr txBox="1">
              <a:spLocks/>
            </p:cNvSpPr>
            <p:nvPr/>
          </p:nvSpPr>
          <p:spPr>
            <a:xfrm>
              <a:off x="4211333" y="6045164"/>
              <a:ext cx="4232171" cy="48000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R" sz="1400" dirty="0"/>
                <a:t>Cambiamos el estado de la propiedad “</a:t>
              </a:r>
              <a:r>
                <a:rPr lang="es-CR" sz="1400" dirty="0" err="1"/>
                <a:t>age</a:t>
              </a:r>
              <a:r>
                <a:rPr lang="es-CR" sz="1400" dirty="0"/>
                <a:t>” al valor 1.5</a:t>
              </a:r>
            </a:p>
          </p:txBody>
        </p:sp>
        <p:cxnSp>
          <p:nvCxnSpPr>
            <p:cNvPr id="38" name="Connector: Curved 37">
              <a:extLst>
                <a:ext uri="{FF2B5EF4-FFF2-40B4-BE49-F238E27FC236}">
                  <a16:creationId xmlns:a16="http://schemas.microsoft.com/office/drawing/2014/main" id="{83B2367B-139E-4AFB-870D-7DDC3D6E879E}"/>
                </a:ext>
              </a:extLst>
            </p:cNvPr>
            <p:cNvCxnSpPr>
              <a:cxnSpLocks/>
              <a:stCxn id="37" idx="1"/>
            </p:cNvCxnSpPr>
            <p:nvPr/>
          </p:nvCxnSpPr>
          <p:spPr>
            <a:xfrm rot="10800000">
              <a:off x="4038341" y="5670466"/>
              <a:ext cx="172992" cy="614698"/>
            </a:xfrm>
            <a:prstGeom prst="curvedConnector2">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2887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223023"/>
            <a:ext cx="5814240" cy="828521"/>
          </a:xfrm>
        </p:spPr>
        <p:txBody>
          <a:bodyPr anchor="b">
            <a:normAutofit/>
          </a:bodyPr>
          <a:lstStyle/>
          <a:p>
            <a:r>
              <a:rPr lang="en-US" sz="4000" b="1" dirty="0"/>
              <a:t>Constructor</a:t>
            </a:r>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1314509"/>
            <a:ext cx="9700937" cy="2569334"/>
          </a:xfrm>
        </p:spPr>
        <p:txBody>
          <a:bodyPr>
            <a:normAutofit/>
          </a:bodyPr>
          <a:lstStyle/>
          <a:p>
            <a:pPr>
              <a:lnSpc>
                <a:spcPct val="150000"/>
              </a:lnSpc>
            </a:pPr>
            <a:r>
              <a:rPr lang="es-ES" sz="1800" dirty="0"/>
              <a:t>Un constructor inicializa un objeto cuando se crea. Tiene el mismo nombre que su clase y es sintácticamente similar a un método.</a:t>
            </a:r>
          </a:p>
          <a:p>
            <a:pPr>
              <a:lnSpc>
                <a:spcPct val="150000"/>
              </a:lnSpc>
            </a:pPr>
            <a:endParaRPr lang="es-ES" sz="1800" dirty="0"/>
          </a:p>
          <a:p>
            <a:pPr>
              <a:lnSpc>
                <a:spcPct val="150000"/>
              </a:lnSpc>
            </a:pPr>
            <a:r>
              <a:rPr lang="es-ES" sz="1800" dirty="0"/>
              <a:t>Por defecto toda clase tiene un constructor sin parámetros cuyo identificador coincide con el de la clase y al ejecutarse inicializa el valor de cada atributo de la nueva instancia.</a:t>
            </a:r>
          </a:p>
          <a:p>
            <a:pPr>
              <a:lnSpc>
                <a:spcPct val="150000"/>
              </a:lnSpc>
            </a:pPr>
            <a:endParaRPr lang="es-CR" sz="1600" dirty="0"/>
          </a:p>
        </p:txBody>
      </p:sp>
    </p:spTree>
    <p:extLst>
      <p:ext uri="{BB962C8B-B14F-4D97-AF65-F5344CB8AC3E}">
        <p14:creationId xmlns:p14="http://schemas.microsoft.com/office/powerpoint/2010/main" val="377492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5">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7">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9">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1">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3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35">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804BFC-B214-4688-97D1-746F6247B42A}"/>
              </a:ext>
            </a:extLst>
          </p:cNvPr>
          <p:cNvSpPr>
            <a:spLocks noGrp="1"/>
          </p:cNvSpPr>
          <p:nvPr>
            <p:ph type="title"/>
          </p:nvPr>
        </p:nvSpPr>
        <p:spPr>
          <a:xfrm>
            <a:off x="2020905" y="1658806"/>
            <a:ext cx="8147713" cy="3081242"/>
          </a:xfrm>
        </p:spPr>
        <p:txBody>
          <a:bodyPr vert="horz" lIns="91440" tIns="45720" rIns="91440" bIns="45720" rtlCol="0" anchor="ctr">
            <a:normAutofit/>
          </a:bodyPr>
          <a:lstStyle/>
          <a:p>
            <a:pPr algn="ctr"/>
            <a:r>
              <a:rPr lang="en-US" sz="8000" b="1" kern="1200" dirty="0">
                <a:solidFill>
                  <a:srgbClr val="FFFFFF"/>
                </a:solidFill>
                <a:latin typeface="+mj-lt"/>
                <a:ea typeface="+mj-ea"/>
                <a:cs typeface="+mj-cs"/>
              </a:rPr>
              <a:t>Variables</a:t>
            </a:r>
            <a:endParaRPr lang="en-US" sz="4800" b="1" kern="1200" dirty="0">
              <a:solidFill>
                <a:srgbClr val="FFFFFF"/>
              </a:solidFill>
              <a:latin typeface="+mj-lt"/>
              <a:ea typeface="+mj-ea"/>
              <a:cs typeface="+mj-cs"/>
            </a:endParaRPr>
          </a:p>
        </p:txBody>
      </p:sp>
    </p:spTree>
    <p:extLst>
      <p:ext uri="{BB962C8B-B14F-4D97-AF65-F5344CB8AC3E}">
        <p14:creationId xmlns:p14="http://schemas.microsoft.com/office/powerpoint/2010/main" val="1414888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223023"/>
            <a:ext cx="5814240" cy="828521"/>
          </a:xfrm>
        </p:spPr>
        <p:txBody>
          <a:bodyPr anchor="b">
            <a:normAutofit/>
          </a:bodyPr>
          <a:lstStyle/>
          <a:p>
            <a:r>
              <a:rPr lang="en-US" sz="4000" b="1" dirty="0" err="1"/>
              <a:t>Principios</a:t>
            </a:r>
            <a:r>
              <a:rPr lang="en-US" sz="4000" b="1" dirty="0"/>
              <a:t> POO</a:t>
            </a:r>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837D6AA6-216F-4068-8470-B08EF2CF01EC}"/>
              </a:ext>
            </a:extLst>
          </p:cNvPr>
          <p:cNvGraphicFramePr>
            <a:graphicFrameLocks noGrp="1"/>
          </p:cNvGraphicFramePr>
          <p:nvPr>
            <p:ph idx="1"/>
            <p:extLst>
              <p:ext uri="{D42A27DB-BD31-4B8C-83A1-F6EECF244321}">
                <p14:modId xmlns:p14="http://schemas.microsoft.com/office/powerpoint/2010/main" val="2386154936"/>
              </p:ext>
            </p:extLst>
          </p:nvPr>
        </p:nvGraphicFramePr>
        <p:xfrm>
          <a:off x="2856706" y="1170781"/>
          <a:ext cx="6478588" cy="4516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3965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4E53-EEF6-4F49-B5B6-47FC8FDE550D}"/>
              </a:ext>
            </a:extLst>
          </p:cNvPr>
          <p:cNvSpPr>
            <a:spLocks noGrp="1"/>
          </p:cNvSpPr>
          <p:nvPr>
            <p:ph type="title"/>
          </p:nvPr>
        </p:nvSpPr>
        <p:spPr>
          <a:xfrm>
            <a:off x="643467" y="321734"/>
            <a:ext cx="10905066" cy="1135737"/>
          </a:xfrm>
        </p:spPr>
        <p:txBody>
          <a:bodyPr>
            <a:normAutofit/>
          </a:bodyPr>
          <a:lstStyle/>
          <a:p>
            <a:r>
              <a:rPr lang="en-US" sz="4000" b="1" dirty="0" err="1"/>
              <a:t>Encapsulaci</a:t>
            </a:r>
            <a:r>
              <a:rPr lang="es-CR" sz="4000" b="1" dirty="0" err="1"/>
              <a:t>ó</a:t>
            </a:r>
            <a:r>
              <a:rPr lang="en-US" sz="4000" b="1" dirty="0"/>
              <a:t>n</a:t>
            </a:r>
            <a:endParaRPr lang="es-CR" sz="4000" b="1" dirty="0"/>
          </a:p>
        </p:txBody>
      </p:sp>
      <p:pic>
        <p:nvPicPr>
          <p:cNvPr id="1026" name="Picture 2" descr="Encapsulation in Java">
            <a:extLst>
              <a:ext uri="{FF2B5EF4-FFF2-40B4-BE49-F238E27FC236}">
                <a16:creationId xmlns:a16="http://schemas.microsoft.com/office/drawing/2014/main" id="{2CC8E82B-BB6C-4010-ACBA-1B6AE714DD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948" t="10785" r="7215" b="10024"/>
          <a:stretch/>
        </p:blipFill>
        <p:spPr bwMode="auto">
          <a:xfrm>
            <a:off x="643467" y="2510222"/>
            <a:ext cx="3415612" cy="329363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DC00032-28BE-4970-967D-5768296C749D}"/>
              </a:ext>
            </a:extLst>
          </p:cNvPr>
          <p:cNvSpPr>
            <a:spLocks noGrp="1"/>
          </p:cNvSpPr>
          <p:nvPr>
            <p:ph idx="1"/>
          </p:nvPr>
        </p:nvSpPr>
        <p:spPr>
          <a:xfrm>
            <a:off x="4653441" y="1738991"/>
            <a:ext cx="6895092" cy="4836096"/>
          </a:xfrm>
        </p:spPr>
        <p:txBody>
          <a:bodyPr>
            <a:normAutofit/>
          </a:bodyPr>
          <a:lstStyle/>
          <a:p>
            <a:r>
              <a:rPr lang="es-ES" sz="2400" dirty="0"/>
              <a:t>Contiene toda la información importante de un objeto dentro del mismo y solo expone la información seleccionada</a:t>
            </a:r>
          </a:p>
          <a:p>
            <a:endParaRPr lang="es-ES" sz="2400" dirty="0"/>
          </a:p>
          <a:p>
            <a:r>
              <a:rPr lang="es-ES" sz="2400" dirty="0"/>
              <a:t>Asegura que la información “sensible” está oculta para los usuarios, para lograrlo se debe:</a:t>
            </a:r>
            <a:endParaRPr lang="es-CR" sz="2400" dirty="0"/>
          </a:p>
          <a:p>
            <a:pPr marL="971550" lvl="1" indent="-514350">
              <a:buFont typeface="+mj-lt"/>
              <a:buAutoNum type="arabicPeriod"/>
            </a:pPr>
            <a:r>
              <a:rPr lang="es-CR" dirty="0"/>
              <a:t>Declarar variables como privadas</a:t>
            </a:r>
          </a:p>
          <a:p>
            <a:pPr marL="971550" lvl="1" indent="-514350">
              <a:buFont typeface="+mj-lt"/>
              <a:buAutoNum type="arabicPeriod"/>
            </a:pPr>
            <a:r>
              <a:rPr lang="es-CR" dirty="0"/>
              <a:t>Proveer métodos </a:t>
            </a:r>
            <a:r>
              <a:rPr lang="es-CR" dirty="0" err="1"/>
              <a:t>get</a:t>
            </a:r>
            <a:r>
              <a:rPr lang="es-CR" dirty="0"/>
              <a:t>/set para acceder a las variables privadas</a:t>
            </a:r>
          </a:p>
          <a:p>
            <a:pPr marL="971550" lvl="1" indent="-514350">
              <a:buFont typeface="+mj-lt"/>
              <a:buAutoNum type="arabicPeriod"/>
            </a:pPr>
            <a:endParaRPr lang="es-CR" dirty="0"/>
          </a:p>
          <a:p>
            <a:r>
              <a:rPr lang="es-CR" sz="2400" dirty="0"/>
              <a:t>Método </a:t>
            </a:r>
            <a:r>
              <a:rPr lang="es-CR" sz="2400" b="1" dirty="0" err="1"/>
              <a:t>get</a:t>
            </a:r>
            <a:r>
              <a:rPr lang="es-CR" sz="2400" dirty="0"/>
              <a:t> – retorna el valor de una variable</a:t>
            </a:r>
          </a:p>
          <a:p>
            <a:r>
              <a:rPr lang="es-CR" sz="2400" dirty="0"/>
              <a:t>Método </a:t>
            </a:r>
            <a:r>
              <a:rPr lang="es-CR" sz="2400" b="1" dirty="0"/>
              <a:t>set</a:t>
            </a:r>
            <a:r>
              <a:rPr lang="es-CR" sz="2400" dirty="0"/>
              <a:t> – asigna valor a una variable</a:t>
            </a:r>
            <a:endParaRPr lang="es-ES" sz="2400" dirty="0"/>
          </a:p>
        </p:txBody>
      </p:sp>
    </p:spTree>
    <p:extLst>
      <p:ext uri="{BB962C8B-B14F-4D97-AF65-F5344CB8AC3E}">
        <p14:creationId xmlns:p14="http://schemas.microsoft.com/office/powerpoint/2010/main" val="1410384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85E42-1153-4070-8941-ED271C27AB88}"/>
              </a:ext>
            </a:extLst>
          </p:cNvPr>
          <p:cNvSpPr>
            <a:spLocks noGrp="1"/>
          </p:cNvSpPr>
          <p:nvPr>
            <p:ph type="title"/>
          </p:nvPr>
        </p:nvSpPr>
        <p:spPr>
          <a:xfrm>
            <a:off x="643467" y="321734"/>
            <a:ext cx="10905066" cy="1135737"/>
          </a:xfrm>
        </p:spPr>
        <p:txBody>
          <a:bodyPr>
            <a:normAutofit/>
          </a:bodyPr>
          <a:lstStyle/>
          <a:p>
            <a:r>
              <a:rPr lang="en-US" sz="3600" b="1" dirty="0" err="1"/>
              <a:t>Herencia</a:t>
            </a:r>
            <a:endParaRPr lang="en-US" sz="3600" b="1" dirty="0"/>
          </a:p>
        </p:txBody>
      </p:sp>
      <p:sp>
        <p:nvSpPr>
          <p:cNvPr id="3" name="Content Placeholder 2">
            <a:extLst>
              <a:ext uri="{FF2B5EF4-FFF2-40B4-BE49-F238E27FC236}">
                <a16:creationId xmlns:a16="http://schemas.microsoft.com/office/drawing/2014/main" id="{872F41AF-D921-4B95-8528-878031020C02}"/>
              </a:ext>
            </a:extLst>
          </p:cNvPr>
          <p:cNvSpPr>
            <a:spLocks noGrp="1"/>
          </p:cNvSpPr>
          <p:nvPr>
            <p:ph idx="1"/>
          </p:nvPr>
        </p:nvSpPr>
        <p:spPr>
          <a:xfrm>
            <a:off x="643469" y="1415267"/>
            <a:ext cx="10905064" cy="1340657"/>
          </a:xfrm>
        </p:spPr>
        <p:txBody>
          <a:bodyPr>
            <a:normAutofit/>
          </a:bodyPr>
          <a:lstStyle/>
          <a:p>
            <a:r>
              <a:rPr lang="en-US" sz="2000" dirty="0" err="1"/>
              <a:t>Proceso</a:t>
            </a:r>
            <a:r>
              <a:rPr lang="en-US" sz="2000" dirty="0"/>
              <a:t> </a:t>
            </a:r>
            <a:r>
              <a:rPr lang="en-US" sz="2000" dirty="0" err="1"/>
              <a:t>donde</a:t>
            </a:r>
            <a:r>
              <a:rPr lang="en-US" sz="2000" dirty="0"/>
              <a:t> </a:t>
            </a:r>
            <a:r>
              <a:rPr lang="en-US" sz="2000" dirty="0" err="1"/>
              <a:t>una</a:t>
            </a:r>
            <a:r>
              <a:rPr lang="en-US" sz="2000" dirty="0"/>
              <a:t> </a:t>
            </a:r>
            <a:r>
              <a:rPr lang="en-US" sz="2000" dirty="0" err="1"/>
              <a:t>clase</a:t>
            </a:r>
            <a:r>
              <a:rPr lang="en-US" sz="2000" dirty="0"/>
              <a:t> </a:t>
            </a:r>
            <a:r>
              <a:rPr lang="en-US" sz="2000" dirty="0" err="1"/>
              <a:t>adquiere</a:t>
            </a:r>
            <a:r>
              <a:rPr lang="en-US" sz="2000" dirty="0"/>
              <a:t> las </a:t>
            </a:r>
            <a:r>
              <a:rPr lang="en-US" sz="2000" dirty="0" err="1"/>
              <a:t>propiedades</a:t>
            </a:r>
            <a:r>
              <a:rPr lang="en-US" sz="2000" dirty="0"/>
              <a:t> (</a:t>
            </a:r>
            <a:r>
              <a:rPr lang="en-US" sz="2000" dirty="0" err="1"/>
              <a:t>métodos</a:t>
            </a:r>
            <a:r>
              <a:rPr lang="en-US" sz="2000" dirty="0"/>
              <a:t> y </a:t>
            </a:r>
            <a:r>
              <a:rPr lang="en-US" sz="2000" dirty="0" err="1"/>
              <a:t>atributos</a:t>
            </a:r>
            <a:r>
              <a:rPr lang="en-US" sz="2000" dirty="0"/>
              <a:t>) de </a:t>
            </a:r>
            <a:r>
              <a:rPr lang="en-US" sz="2000" dirty="0" err="1"/>
              <a:t>otra</a:t>
            </a:r>
            <a:r>
              <a:rPr lang="en-US" sz="2000" dirty="0"/>
              <a:t> </a:t>
            </a:r>
            <a:r>
              <a:rPr lang="en-US" sz="2000" dirty="0" err="1"/>
              <a:t>clase</a:t>
            </a:r>
            <a:r>
              <a:rPr lang="en-US" sz="2000" dirty="0"/>
              <a:t>.</a:t>
            </a:r>
          </a:p>
          <a:p>
            <a:endParaRPr lang="en-US" sz="2000" dirty="0"/>
          </a:p>
          <a:p>
            <a:r>
              <a:rPr lang="en-US" sz="2000" dirty="0"/>
              <a:t>La palabra extends indica que se </a:t>
            </a:r>
            <a:r>
              <a:rPr lang="en-US" sz="2000" dirty="0" err="1"/>
              <a:t>esta</a:t>
            </a:r>
            <a:r>
              <a:rPr lang="en-US" sz="2000" dirty="0"/>
              <a:t> </a:t>
            </a:r>
            <a:r>
              <a:rPr lang="en-US" sz="2000" dirty="0" err="1"/>
              <a:t>creando</a:t>
            </a:r>
            <a:r>
              <a:rPr lang="en-US" sz="2000" dirty="0"/>
              <a:t> una </a:t>
            </a:r>
            <a:r>
              <a:rPr lang="en-US" sz="2000" dirty="0" err="1"/>
              <a:t>nueva</a:t>
            </a:r>
            <a:r>
              <a:rPr lang="en-US" sz="2000" dirty="0"/>
              <a:t> </a:t>
            </a:r>
            <a:r>
              <a:rPr lang="en-US" sz="2000" dirty="0" err="1"/>
              <a:t>clase</a:t>
            </a:r>
            <a:r>
              <a:rPr lang="en-US" sz="2000" dirty="0"/>
              <a:t> que </a:t>
            </a:r>
            <a:r>
              <a:rPr lang="en-US" sz="2000" dirty="0" err="1"/>
              <a:t>deriva</a:t>
            </a:r>
            <a:r>
              <a:rPr lang="en-US" sz="2000" dirty="0"/>
              <a:t> de una </a:t>
            </a:r>
            <a:r>
              <a:rPr lang="en-US" sz="2000" dirty="0" err="1"/>
              <a:t>existente</a:t>
            </a:r>
            <a:r>
              <a:rPr lang="en-US" sz="2000" dirty="0"/>
              <a:t>.</a:t>
            </a:r>
          </a:p>
        </p:txBody>
      </p:sp>
      <p:pic>
        <p:nvPicPr>
          <p:cNvPr id="24" name="Picture 23">
            <a:extLst>
              <a:ext uri="{FF2B5EF4-FFF2-40B4-BE49-F238E27FC236}">
                <a16:creationId xmlns:a16="http://schemas.microsoft.com/office/drawing/2014/main" id="{B7444001-BB4D-4A32-8789-5CACC620146F}"/>
              </a:ext>
            </a:extLst>
          </p:cNvPr>
          <p:cNvPicPr>
            <a:picLocks noChangeAspect="1"/>
          </p:cNvPicPr>
          <p:nvPr/>
        </p:nvPicPr>
        <p:blipFill>
          <a:blip r:embed="rId2"/>
          <a:stretch>
            <a:fillRect/>
          </a:stretch>
        </p:blipFill>
        <p:spPr>
          <a:xfrm>
            <a:off x="6462180" y="3508407"/>
            <a:ext cx="4233332" cy="2078577"/>
          </a:xfrm>
          <a:prstGeom prst="rect">
            <a:avLst/>
          </a:prstGeom>
        </p:spPr>
      </p:pic>
      <p:grpSp>
        <p:nvGrpSpPr>
          <p:cNvPr id="34" name="Group 33">
            <a:extLst>
              <a:ext uri="{FF2B5EF4-FFF2-40B4-BE49-F238E27FC236}">
                <a16:creationId xmlns:a16="http://schemas.microsoft.com/office/drawing/2014/main" id="{B5F2D21E-7912-4691-A7B6-684D6BDFF9FF}"/>
              </a:ext>
            </a:extLst>
          </p:cNvPr>
          <p:cNvGrpSpPr/>
          <p:nvPr/>
        </p:nvGrpSpPr>
        <p:grpSpPr>
          <a:xfrm>
            <a:off x="1647590" y="3429000"/>
            <a:ext cx="4218432" cy="2157984"/>
            <a:chOff x="4294632" y="3099817"/>
            <a:chExt cx="3602736" cy="1783080"/>
          </a:xfrm>
        </p:grpSpPr>
        <p:pic>
          <p:nvPicPr>
            <p:cNvPr id="38" name="Picture 2" descr="Tipos de herencia de Java para principiantes con ejemplos ...">
              <a:extLst>
                <a:ext uri="{FF2B5EF4-FFF2-40B4-BE49-F238E27FC236}">
                  <a16:creationId xmlns:a16="http://schemas.microsoft.com/office/drawing/2014/main" id="{3123BA4A-64FB-45A9-8384-B96A1BBE56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82" t="9071" r="16000" b="17228"/>
            <a:stretch/>
          </p:blipFill>
          <p:spPr bwMode="auto">
            <a:xfrm>
              <a:off x="4294632" y="3099817"/>
              <a:ext cx="1170432" cy="178308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0734DB68-4AF8-480B-97E8-74BE59D0DED2}"/>
                </a:ext>
              </a:extLst>
            </p:cNvPr>
            <p:cNvSpPr txBox="1"/>
            <p:nvPr/>
          </p:nvSpPr>
          <p:spPr>
            <a:xfrm>
              <a:off x="5593080" y="3273552"/>
              <a:ext cx="2304288" cy="307777"/>
            </a:xfrm>
            <a:prstGeom prst="rect">
              <a:avLst/>
            </a:prstGeom>
            <a:noFill/>
          </p:spPr>
          <p:txBody>
            <a:bodyPr wrap="square" rtlCol="0">
              <a:spAutoFit/>
            </a:bodyPr>
            <a:lstStyle/>
            <a:p>
              <a:r>
                <a:rPr lang="en-US" sz="1400" b="1" dirty="0"/>
                <a:t>Clase padre / Super class</a:t>
              </a:r>
            </a:p>
          </p:txBody>
        </p:sp>
        <p:sp>
          <p:nvSpPr>
            <p:cNvPr id="40" name="TextBox 39">
              <a:extLst>
                <a:ext uri="{FF2B5EF4-FFF2-40B4-BE49-F238E27FC236}">
                  <a16:creationId xmlns:a16="http://schemas.microsoft.com/office/drawing/2014/main" id="{6006071C-3A00-4E99-93FD-3712BA86549D}"/>
                </a:ext>
              </a:extLst>
            </p:cNvPr>
            <p:cNvSpPr txBox="1"/>
            <p:nvPr/>
          </p:nvSpPr>
          <p:spPr>
            <a:xfrm>
              <a:off x="5593080" y="4404360"/>
              <a:ext cx="2304288" cy="307777"/>
            </a:xfrm>
            <a:prstGeom prst="rect">
              <a:avLst/>
            </a:prstGeom>
            <a:noFill/>
          </p:spPr>
          <p:txBody>
            <a:bodyPr wrap="square" rtlCol="0">
              <a:spAutoFit/>
            </a:bodyPr>
            <a:lstStyle/>
            <a:p>
              <a:r>
                <a:rPr lang="en-US" sz="1400" b="1" dirty="0"/>
                <a:t>Clase </a:t>
              </a:r>
              <a:r>
                <a:rPr lang="en-US" sz="1400" b="1" dirty="0" err="1"/>
                <a:t>hija</a:t>
              </a:r>
              <a:r>
                <a:rPr lang="en-US" sz="1400" b="1" dirty="0"/>
                <a:t> / Sub class</a:t>
              </a:r>
            </a:p>
          </p:txBody>
        </p:sp>
        <mc:AlternateContent xmlns:mc="http://schemas.openxmlformats.org/markup-compatibility/2006" xmlns:p14="http://schemas.microsoft.com/office/powerpoint/2010/main">
          <mc:Choice Requires="p14">
            <p:contentPart p14:bwMode="auto" r:id="rId4">
              <p14:nvContentPartPr>
                <p14:cNvPr id="41" name="Ink 40">
                  <a:extLst>
                    <a:ext uri="{FF2B5EF4-FFF2-40B4-BE49-F238E27FC236}">
                      <a16:creationId xmlns:a16="http://schemas.microsoft.com/office/drawing/2014/main" id="{F33CED9A-66DA-438D-8C1F-3899EF8187BC}"/>
                    </a:ext>
                  </a:extLst>
                </p14:cNvPr>
                <p14:cNvContentPartPr/>
                <p14:nvPr/>
              </p14:nvContentPartPr>
              <p14:xfrm>
                <a:off x="4919328" y="3986856"/>
                <a:ext cx="483840" cy="360"/>
              </p14:xfrm>
            </p:contentPart>
          </mc:Choice>
          <mc:Fallback xmlns="">
            <p:pic>
              <p:nvPicPr>
                <p:cNvPr id="41" name="Ink 40">
                  <a:extLst>
                    <a:ext uri="{FF2B5EF4-FFF2-40B4-BE49-F238E27FC236}">
                      <a16:creationId xmlns:a16="http://schemas.microsoft.com/office/drawing/2014/main" id="{F33CED9A-66DA-438D-8C1F-3899EF8187BC}"/>
                    </a:ext>
                  </a:extLst>
                </p:cNvPr>
                <p:cNvPicPr/>
                <p:nvPr/>
              </p:nvPicPr>
              <p:blipFill>
                <a:blip r:embed="rId5"/>
                <a:stretch>
                  <a:fillRect/>
                </a:stretch>
              </p:blipFill>
              <p:spPr>
                <a:xfrm>
                  <a:off x="4873189" y="3878856"/>
                  <a:ext cx="575810" cy="216000"/>
                </a:xfrm>
                <a:prstGeom prst="rect">
                  <a:avLst/>
                </a:prstGeom>
              </p:spPr>
            </p:pic>
          </mc:Fallback>
        </mc:AlternateContent>
      </p:grpSp>
    </p:spTree>
    <p:extLst>
      <p:ext uri="{BB962C8B-B14F-4D97-AF65-F5344CB8AC3E}">
        <p14:creationId xmlns:p14="http://schemas.microsoft.com/office/powerpoint/2010/main" val="627306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8AB3-A7CD-41AC-A819-193014A894CD}"/>
              </a:ext>
            </a:extLst>
          </p:cNvPr>
          <p:cNvSpPr>
            <a:spLocks noGrp="1"/>
          </p:cNvSpPr>
          <p:nvPr>
            <p:ph type="title"/>
          </p:nvPr>
        </p:nvSpPr>
        <p:spPr>
          <a:xfrm>
            <a:off x="734656" y="740419"/>
            <a:ext cx="10813877" cy="653143"/>
          </a:xfrm>
        </p:spPr>
        <p:txBody>
          <a:bodyPr anchor="t">
            <a:normAutofit/>
          </a:bodyPr>
          <a:lstStyle/>
          <a:p>
            <a:r>
              <a:rPr lang="en-US" sz="3600" b="1" dirty="0" err="1"/>
              <a:t>Tipos</a:t>
            </a:r>
            <a:r>
              <a:rPr lang="en-US" sz="3600" b="1" dirty="0"/>
              <a:t> de </a:t>
            </a:r>
            <a:r>
              <a:rPr lang="en-US" sz="3600" b="1" dirty="0" err="1"/>
              <a:t>Herencia</a:t>
            </a:r>
            <a:endParaRPr lang="en-US" sz="3600" b="1" dirty="0"/>
          </a:p>
        </p:txBody>
      </p:sp>
      <p:grpSp>
        <p:nvGrpSpPr>
          <p:cNvPr id="32" name="Group 31">
            <a:extLst>
              <a:ext uri="{FF2B5EF4-FFF2-40B4-BE49-F238E27FC236}">
                <a16:creationId xmlns:a16="http://schemas.microsoft.com/office/drawing/2014/main" id="{4EFC1C14-F5C0-42DC-9B3B-5A75EA9287E7}"/>
              </a:ext>
            </a:extLst>
          </p:cNvPr>
          <p:cNvGrpSpPr/>
          <p:nvPr/>
        </p:nvGrpSpPr>
        <p:grpSpPr>
          <a:xfrm>
            <a:off x="459755" y="2901441"/>
            <a:ext cx="2557579" cy="1914325"/>
            <a:chOff x="459755" y="2291835"/>
            <a:chExt cx="2557579" cy="1914325"/>
          </a:xfrm>
        </p:grpSpPr>
        <p:pic>
          <p:nvPicPr>
            <p:cNvPr id="12" name="Picture 11">
              <a:extLst>
                <a:ext uri="{FF2B5EF4-FFF2-40B4-BE49-F238E27FC236}">
                  <a16:creationId xmlns:a16="http://schemas.microsoft.com/office/drawing/2014/main" id="{0925BE2E-76DD-410E-8F53-25302DABF0B5}"/>
                </a:ext>
              </a:extLst>
            </p:cNvPr>
            <p:cNvPicPr>
              <a:picLocks noChangeAspect="1"/>
            </p:cNvPicPr>
            <p:nvPr/>
          </p:nvPicPr>
          <p:blipFill>
            <a:blip r:embed="rId3"/>
            <a:stretch>
              <a:fillRect/>
            </a:stretch>
          </p:blipFill>
          <p:spPr>
            <a:xfrm>
              <a:off x="459755" y="2291835"/>
              <a:ext cx="2557579" cy="1137165"/>
            </a:xfrm>
            <a:prstGeom prst="rect">
              <a:avLst/>
            </a:prstGeom>
          </p:spPr>
        </p:pic>
        <p:sp>
          <p:nvSpPr>
            <p:cNvPr id="28" name="TextBox 27">
              <a:extLst>
                <a:ext uri="{FF2B5EF4-FFF2-40B4-BE49-F238E27FC236}">
                  <a16:creationId xmlns:a16="http://schemas.microsoft.com/office/drawing/2014/main" id="{2525F15F-6C5F-4C0E-9D28-25573B4BAAED}"/>
                </a:ext>
              </a:extLst>
            </p:cNvPr>
            <p:cNvSpPr txBox="1"/>
            <p:nvPr/>
          </p:nvSpPr>
          <p:spPr>
            <a:xfrm>
              <a:off x="983260" y="3836828"/>
              <a:ext cx="1502228" cy="369332"/>
            </a:xfrm>
            <a:prstGeom prst="rect">
              <a:avLst/>
            </a:prstGeom>
            <a:noFill/>
          </p:spPr>
          <p:txBody>
            <a:bodyPr wrap="square" rtlCol="0">
              <a:spAutoFit/>
            </a:bodyPr>
            <a:lstStyle/>
            <a:p>
              <a:pPr algn="ctr"/>
              <a:r>
                <a:rPr lang="en-US" b="1" dirty="0" err="1"/>
                <a:t>Múltiple</a:t>
              </a:r>
              <a:endParaRPr lang="en-US" b="1" dirty="0"/>
            </a:p>
          </p:txBody>
        </p:sp>
      </p:grpSp>
      <p:grpSp>
        <p:nvGrpSpPr>
          <p:cNvPr id="33" name="Group 32">
            <a:extLst>
              <a:ext uri="{FF2B5EF4-FFF2-40B4-BE49-F238E27FC236}">
                <a16:creationId xmlns:a16="http://schemas.microsoft.com/office/drawing/2014/main" id="{4F92DDA2-689A-4EC4-AD1F-F09F8072E289}"/>
              </a:ext>
            </a:extLst>
          </p:cNvPr>
          <p:cNvGrpSpPr/>
          <p:nvPr/>
        </p:nvGrpSpPr>
        <p:grpSpPr>
          <a:xfrm>
            <a:off x="3327319" y="2177438"/>
            <a:ext cx="1502228" cy="2638328"/>
            <a:chOff x="3223270" y="1567832"/>
            <a:chExt cx="1502228" cy="2638328"/>
          </a:xfrm>
        </p:grpSpPr>
        <p:pic>
          <p:nvPicPr>
            <p:cNvPr id="22" name="Picture 21">
              <a:extLst>
                <a:ext uri="{FF2B5EF4-FFF2-40B4-BE49-F238E27FC236}">
                  <a16:creationId xmlns:a16="http://schemas.microsoft.com/office/drawing/2014/main" id="{4087C36D-269C-443D-98B5-E32EE26FBEA9}"/>
                </a:ext>
              </a:extLst>
            </p:cNvPr>
            <p:cNvPicPr>
              <a:picLocks noChangeAspect="1"/>
            </p:cNvPicPr>
            <p:nvPr/>
          </p:nvPicPr>
          <p:blipFill>
            <a:blip r:embed="rId4"/>
            <a:stretch>
              <a:fillRect/>
            </a:stretch>
          </p:blipFill>
          <p:spPr>
            <a:xfrm>
              <a:off x="3477088" y="1567832"/>
              <a:ext cx="994593" cy="1975500"/>
            </a:xfrm>
            <a:prstGeom prst="rect">
              <a:avLst/>
            </a:prstGeom>
          </p:spPr>
        </p:pic>
        <p:sp>
          <p:nvSpPr>
            <p:cNvPr id="29" name="TextBox 28">
              <a:extLst>
                <a:ext uri="{FF2B5EF4-FFF2-40B4-BE49-F238E27FC236}">
                  <a16:creationId xmlns:a16="http://schemas.microsoft.com/office/drawing/2014/main" id="{FB94F242-24FC-4CB1-BA26-ED2D2FBA0563}"/>
                </a:ext>
              </a:extLst>
            </p:cNvPr>
            <p:cNvSpPr txBox="1"/>
            <p:nvPr/>
          </p:nvSpPr>
          <p:spPr>
            <a:xfrm>
              <a:off x="3223270" y="3836828"/>
              <a:ext cx="1502228" cy="369332"/>
            </a:xfrm>
            <a:prstGeom prst="rect">
              <a:avLst/>
            </a:prstGeom>
            <a:noFill/>
          </p:spPr>
          <p:txBody>
            <a:bodyPr wrap="square" rtlCol="0">
              <a:spAutoFit/>
            </a:bodyPr>
            <a:lstStyle/>
            <a:p>
              <a:pPr algn="ctr"/>
              <a:r>
                <a:rPr lang="en-US" b="1" dirty="0" err="1"/>
                <a:t>Multinivel</a:t>
              </a:r>
              <a:endParaRPr lang="en-US" b="1" dirty="0"/>
            </a:p>
          </p:txBody>
        </p:sp>
      </p:grpSp>
      <p:grpSp>
        <p:nvGrpSpPr>
          <p:cNvPr id="34" name="Group 33">
            <a:extLst>
              <a:ext uri="{FF2B5EF4-FFF2-40B4-BE49-F238E27FC236}">
                <a16:creationId xmlns:a16="http://schemas.microsoft.com/office/drawing/2014/main" id="{E4ECFC91-1DED-4EE0-9981-3EACE38262CF}"/>
              </a:ext>
            </a:extLst>
          </p:cNvPr>
          <p:cNvGrpSpPr/>
          <p:nvPr/>
        </p:nvGrpSpPr>
        <p:grpSpPr>
          <a:xfrm>
            <a:off x="5139532" y="2896717"/>
            <a:ext cx="3129767" cy="1919049"/>
            <a:chOff x="5142638" y="2289272"/>
            <a:chExt cx="3129767" cy="1919049"/>
          </a:xfrm>
        </p:grpSpPr>
        <p:pic>
          <p:nvPicPr>
            <p:cNvPr id="25" name="Picture 24">
              <a:extLst>
                <a:ext uri="{FF2B5EF4-FFF2-40B4-BE49-F238E27FC236}">
                  <a16:creationId xmlns:a16="http://schemas.microsoft.com/office/drawing/2014/main" id="{0B97EF73-82B5-42F6-BD3B-2C22DA154459}"/>
                </a:ext>
              </a:extLst>
            </p:cNvPr>
            <p:cNvPicPr>
              <a:picLocks noChangeAspect="1"/>
            </p:cNvPicPr>
            <p:nvPr/>
          </p:nvPicPr>
          <p:blipFill>
            <a:blip r:embed="rId5"/>
            <a:stretch>
              <a:fillRect/>
            </a:stretch>
          </p:blipFill>
          <p:spPr>
            <a:xfrm>
              <a:off x="5142638" y="2289272"/>
              <a:ext cx="3129767" cy="1224339"/>
            </a:xfrm>
            <a:prstGeom prst="rect">
              <a:avLst/>
            </a:prstGeom>
          </p:spPr>
        </p:pic>
        <p:sp>
          <p:nvSpPr>
            <p:cNvPr id="30" name="TextBox 29">
              <a:extLst>
                <a:ext uri="{FF2B5EF4-FFF2-40B4-BE49-F238E27FC236}">
                  <a16:creationId xmlns:a16="http://schemas.microsoft.com/office/drawing/2014/main" id="{1CA5F0AA-9BC9-41CB-B5EF-A2C60455067E}"/>
                </a:ext>
              </a:extLst>
            </p:cNvPr>
            <p:cNvSpPr txBox="1"/>
            <p:nvPr/>
          </p:nvSpPr>
          <p:spPr>
            <a:xfrm>
              <a:off x="5956407" y="3838989"/>
              <a:ext cx="1502228" cy="369332"/>
            </a:xfrm>
            <a:prstGeom prst="rect">
              <a:avLst/>
            </a:prstGeom>
            <a:noFill/>
          </p:spPr>
          <p:txBody>
            <a:bodyPr wrap="square" rtlCol="0">
              <a:spAutoFit/>
            </a:bodyPr>
            <a:lstStyle/>
            <a:p>
              <a:pPr algn="ctr"/>
              <a:r>
                <a:rPr lang="en-US" b="1" dirty="0" err="1"/>
                <a:t>Jerárquica</a:t>
              </a:r>
              <a:endParaRPr lang="en-US" b="1" dirty="0"/>
            </a:p>
          </p:txBody>
        </p:sp>
      </p:grpSp>
      <p:grpSp>
        <p:nvGrpSpPr>
          <p:cNvPr id="35" name="Group 34">
            <a:extLst>
              <a:ext uri="{FF2B5EF4-FFF2-40B4-BE49-F238E27FC236}">
                <a16:creationId xmlns:a16="http://schemas.microsoft.com/office/drawing/2014/main" id="{708945C8-3018-4D1C-B39F-6C31439688F3}"/>
              </a:ext>
            </a:extLst>
          </p:cNvPr>
          <p:cNvGrpSpPr/>
          <p:nvPr/>
        </p:nvGrpSpPr>
        <p:grpSpPr>
          <a:xfrm>
            <a:off x="8721054" y="2620445"/>
            <a:ext cx="3019191" cy="2195321"/>
            <a:chOff x="8943362" y="2010839"/>
            <a:chExt cx="3019191" cy="2195321"/>
          </a:xfrm>
        </p:grpSpPr>
        <p:pic>
          <p:nvPicPr>
            <p:cNvPr id="27" name="Picture 26">
              <a:extLst>
                <a:ext uri="{FF2B5EF4-FFF2-40B4-BE49-F238E27FC236}">
                  <a16:creationId xmlns:a16="http://schemas.microsoft.com/office/drawing/2014/main" id="{1544E36E-8617-49BA-8E48-9AB61FDEE40C}"/>
                </a:ext>
              </a:extLst>
            </p:cNvPr>
            <p:cNvPicPr>
              <a:picLocks noChangeAspect="1"/>
            </p:cNvPicPr>
            <p:nvPr/>
          </p:nvPicPr>
          <p:blipFill rotWithShape="1">
            <a:blip r:embed="rId6"/>
            <a:srcRect t="5190"/>
            <a:stretch/>
          </p:blipFill>
          <p:spPr>
            <a:xfrm>
              <a:off x="8943362" y="2010839"/>
              <a:ext cx="3019191" cy="1591895"/>
            </a:xfrm>
            <a:prstGeom prst="rect">
              <a:avLst/>
            </a:prstGeom>
          </p:spPr>
        </p:pic>
        <p:sp>
          <p:nvSpPr>
            <p:cNvPr id="31" name="TextBox 30">
              <a:extLst>
                <a:ext uri="{FF2B5EF4-FFF2-40B4-BE49-F238E27FC236}">
                  <a16:creationId xmlns:a16="http://schemas.microsoft.com/office/drawing/2014/main" id="{5988611D-7033-4B0C-AA5B-265D1BC24714}"/>
                </a:ext>
              </a:extLst>
            </p:cNvPr>
            <p:cNvSpPr txBox="1"/>
            <p:nvPr/>
          </p:nvSpPr>
          <p:spPr>
            <a:xfrm>
              <a:off x="9706657" y="3836828"/>
              <a:ext cx="1502228" cy="369332"/>
            </a:xfrm>
            <a:prstGeom prst="rect">
              <a:avLst/>
            </a:prstGeom>
            <a:noFill/>
          </p:spPr>
          <p:txBody>
            <a:bodyPr wrap="square" rtlCol="0">
              <a:spAutoFit/>
            </a:bodyPr>
            <a:lstStyle/>
            <a:p>
              <a:pPr algn="ctr"/>
              <a:r>
                <a:rPr lang="en-US" b="1" dirty="0" err="1"/>
                <a:t>Híbrida</a:t>
              </a:r>
              <a:endParaRPr lang="en-US" b="1" dirty="0"/>
            </a:p>
          </p:txBody>
        </p:sp>
      </p:grpSp>
    </p:spTree>
    <p:extLst>
      <p:ext uri="{BB962C8B-B14F-4D97-AF65-F5344CB8AC3E}">
        <p14:creationId xmlns:p14="http://schemas.microsoft.com/office/powerpoint/2010/main" val="11179295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A912-F448-4702-B034-BFEAF992FE51}"/>
              </a:ext>
            </a:extLst>
          </p:cNvPr>
          <p:cNvSpPr>
            <a:spLocks noGrp="1"/>
          </p:cNvSpPr>
          <p:nvPr>
            <p:ph type="title"/>
          </p:nvPr>
        </p:nvSpPr>
        <p:spPr>
          <a:xfrm>
            <a:off x="643467" y="321734"/>
            <a:ext cx="10905066" cy="1135737"/>
          </a:xfrm>
        </p:spPr>
        <p:txBody>
          <a:bodyPr>
            <a:normAutofit/>
          </a:bodyPr>
          <a:lstStyle/>
          <a:p>
            <a:r>
              <a:rPr lang="en-US" sz="3600" dirty="0"/>
              <a:t>Overloading y Overriding</a:t>
            </a:r>
          </a:p>
        </p:txBody>
      </p:sp>
      <p:graphicFrame>
        <p:nvGraphicFramePr>
          <p:cNvPr id="5" name="Content Placeholder 2">
            <a:extLst>
              <a:ext uri="{FF2B5EF4-FFF2-40B4-BE49-F238E27FC236}">
                <a16:creationId xmlns:a16="http://schemas.microsoft.com/office/drawing/2014/main" id="{D40B4E51-7EEB-E2CF-4566-C1BC59F3633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09734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4E53-EEF6-4F49-B5B6-47FC8FDE550D}"/>
              </a:ext>
            </a:extLst>
          </p:cNvPr>
          <p:cNvSpPr>
            <a:spLocks noGrp="1"/>
          </p:cNvSpPr>
          <p:nvPr>
            <p:ph type="title"/>
          </p:nvPr>
        </p:nvSpPr>
        <p:spPr>
          <a:xfrm>
            <a:off x="823209" y="640547"/>
            <a:ext cx="3939688" cy="5583126"/>
          </a:xfrm>
        </p:spPr>
        <p:txBody>
          <a:bodyPr>
            <a:normAutofit/>
          </a:bodyPr>
          <a:lstStyle/>
          <a:p>
            <a:pPr algn="r"/>
            <a:r>
              <a:rPr lang="es-CR" sz="5600" b="1" dirty="0"/>
              <a:t>Polimorfismo</a:t>
            </a:r>
          </a:p>
        </p:txBody>
      </p:sp>
      <p:graphicFrame>
        <p:nvGraphicFramePr>
          <p:cNvPr id="18" name="Content Placeholder 2">
            <a:extLst>
              <a:ext uri="{FF2B5EF4-FFF2-40B4-BE49-F238E27FC236}">
                <a16:creationId xmlns:a16="http://schemas.microsoft.com/office/drawing/2014/main" id="{7F0CA5E0-686F-621E-2B72-6BFC3DCC106E}"/>
              </a:ext>
            </a:extLst>
          </p:cNvPr>
          <p:cNvGraphicFramePr>
            <a:graphicFrameLocks noGrp="1"/>
          </p:cNvGraphicFramePr>
          <p:nvPr>
            <p:ph idx="1"/>
          </p:nvPr>
        </p:nvGraphicFramePr>
        <p:xfrm>
          <a:off x="5123526" y="634326"/>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60686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654F115-A417-483D-B4AF-C0C2C854A6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41" r="21055"/>
          <a:stretch/>
        </p:blipFill>
        <p:spPr bwMode="auto">
          <a:xfrm>
            <a:off x="5010386" y="10"/>
            <a:ext cx="7181613"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72BD0C0-7F7F-461B-9388-681A8DE21F7F}"/>
              </a:ext>
            </a:extLst>
          </p:cNvPr>
          <p:cNvSpPr>
            <a:spLocks noGrp="1"/>
          </p:cNvSpPr>
          <p:nvPr>
            <p:ph type="title"/>
          </p:nvPr>
        </p:nvSpPr>
        <p:spPr>
          <a:xfrm>
            <a:off x="838199" y="548464"/>
            <a:ext cx="3807187" cy="2228074"/>
          </a:xfrm>
        </p:spPr>
        <p:txBody>
          <a:bodyPr>
            <a:normAutofit/>
          </a:bodyPr>
          <a:lstStyle/>
          <a:p>
            <a:r>
              <a:rPr lang="en-US" sz="4000" b="1" dirty="0" err="1"/>
              <a:t>Polimorfismo</a:t>
            </a:r>
            <a:r>
              <a:rPr lang="en-US" sz="4000" b="1" dirty="0"/>
              <a:t> - </a:t>
            </a:r>
            <a:r>
              <a:rPr lang="en-US" sz="4000" b="1" dirty="0" err="1"/>
              <a:t>Tiempo</a:t>
            </a:r>
            <a:r>
              <a:rPr lang="en-US" sz="4000" b="1" dirty="0"/>
              <a:t> </a:t>
            </a:r>
            <a:r>
              <a:rPr lang="en-US" sz="4000" b="1" dirty="0" err="1"/>
              <a:t>ejecución</a:t>
            </a:r>
            <a:endParaRPr lang="en-US" sz="4000" b="1" dirty="0"/>
          </a:p>
        </p:txBody>
      </p:sp>
      <p:sp>
        <p:nvSpPr>
          <p:cNvPr id="3" name="Content Placeholder 2">
            <a:extLst>
              <a:ext uri="{FF2B5EF4-FFF2-40B4-BE49-F238E27FC236}">
                <a16:creationId xmlns:a16="http://schemas.microsoft.com/office/drawing/2014/main" id="{99FDE8F5-6893-4692-B412-7F1DA1364290}"/>
              </a:ext>
            </a:extLst>
          </p:cNvPr>
          <p:cNvSpPr>
            <a:spLocks noGrp="1"/>
          </p:cNvSpPr>
          <p:nvPr>
            <p:ph idx="1"/>
          </p:nvPr>
        </p:nvSpPr>
        <p:spPr>
          <a:xfrm>
            <a:off x="838201" y="2776538"/>
            <a:ext cx="3799425" cy="3909075"/>
          </a:xfrm>
        </p:spPr>
        <p:txBody>
          <a:bodyPr>
            <a:normAutofit/>
          </a:bodyPr>
          <a:lstStyle/>
          <a:p>
            <a:r>
              <a:rPr lang="en-US" sz="2400" dirty="0" err="1"/>
              <a:t>Proceso</a:t>
            </a:r>
            <a:r>
              <a:rPr lang="en-US" sz="2400" dirty="0"/>
              <a:t> </a:t>
            </a:r>
            <a:r>
              <a:rPr lang="en-US" sz="2400" dirty="0" err="1"/>
              <a:t>en</a:t>
            </a:r>
            <a:r>
              <a:rPr lang="en-US" sz="2400" dirty="0"/>
              <a:t> que la </a:t>
            </a:r>
            <a:r>
              <a:rPr lang="en-US" sz="2400" dirty="0" err="1"/>
              <a:t>sobre-escritura</a:t>
            </a:r>
            <a:r>
              <a:rPr lang="en-US" sz="2400" dirty="0"/>
              <a:t> de un </a:t>
            </a:r>
            <a:r>
              <a:rPr lang="en-US" sz="2400" dirty="0" err="1"/>
              <a:t>metodo</a:t>
            </a:r>
            <a:r>
              <a:rPr lang="en-US" sz="2400" dirty="0"/>
              <a:t> es </a:t>
            </a:r>
            <a:r>
              <a:rPr lang="en-US" sz="2400" dirty="0" err="1"/>
              <a:t>resuelto</a:t>
            </a:r>
            <a:r>
              <a:rPr lang="en-US" sz="2400" dirty="0"/>
              <a:t> </a:t>
            </a:r>
            <a:r>
              <a:rPr lang="en-US" sz="2400" dirty="0" err="1"/>
              <a:t>en</a:t>
            </a:r>
            <a:r>
              <a:rPr lang="en-US" sz="2400" dirty="0"/>
              <a:t> </a:t>
            </a:r>
            <a:r>
              <a:rPr lang="en-US" sz="2400" dirty="0" err="1"/>
              <a:t>tiempo</a:t>
            </a:r>
            <a:r>
              <a:rPr lang="en-US" sz="2400" dirty="0"/>
              <a:t> de </a:t>
            </a:r>
            <a:r>
              <a:rPr lang="en-US" sz="2400" dirty="0" err="1"/>
              <a:t>ejecución</a:t>
            </a:r>
            <a:r>
              <a:rPr lang="en-US" sz="2400" dirty="0"/>
              <a:t>.</a:t>
            </a:r>
          </a:p>
          <a:p>
            <a:endParaRPr lang="en-US" sz="2400" dirty="0"/>
          </a:p>
          <a:p>
            <a:r>
              <a:rPr lang="en-US" sz="2400" dirty="0" err="1"/>
              <a:t>Llamado</a:t>
            </a:r>
            <a:r>
              <a:rPr lang="en-US" sz="2400" dirty="0"/>
              <a:t> </a:t>
            </a:r>
            <a:r>
              <a:rPr lang="en-US" sz="2400" dirty="0" err="1"/>
              <a:t>tambien</a:t>
            </a:r>
            <a:r>
              <a:rPr lang="en-US" sz="2400" dirty="0"/>
              <a:t>: Run-Time polymorphism, Dynamic binding, Run-Time binding, Late binding and Method overriding</a:t>
            </a:r>
          </a:p>
        </p:txBody>
      </p:sp>
    </p:spTree>
    <p:extLst>
      <p:ext uri="{BB962C8B-B14F-4D97-AF65-F5344CB8AC3E}">
        <p14:creationId xmlns:p14="http://schemas.microsoft.com/office/powerpoint/2010/main" val="30831264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F430-7E7C-4461-8DF1-B64E70E63C6E}"/>
              </a:ext>
            </a:extLst>
          </p:cNvPr>
          <p:cNvSpPr>
            <a:spLocks noGrp="1"/>
          </p:cNvSpPr>
          <p:nvPr>
            <p:ph type="title"/>
          </p:nvPr>
        </p:nvSpPr>
        <p:spPr>
          <a:xfrm>
            <a:off x="643467" y="321734"/>
            <a:ext cx="10905066" cy="1135737"/>
          </a:xfrm>
        </p:spPr>
        <p:txBody>
          <a:bodyPr>
            <a:normAutofit/>
          </a:bodyPr>
          <a:lstStyle/>
          <a:p>
            <a:r>
              <a:rPr lang="en-US" sz="4000" dirty="0" err="1"/>
              <a:t>Polimorfismo</a:t>
            </a:r>
            <a:r>
              <a:rPr lang="en-US" sz="4000" dirty="0"/>
              <a:t> – </a:t>
            </a:r>
            <a:r>
              <a:rPr lang="en-US" sz="4000" dirty="0" err="1"/>
              <a:t>Tiempo</a:t>
            </a:r>
            <a:r>
              <a:rPr lang="en-US" sz="4000" dirty="0"/>
              <a:t> </a:t>
            </a:r>
            <a:r>
              <a:rPr lang="en-US" sz="4000" dirty="0" err="1"/>
              <a:t>compilación</a:t>
            </a:r>
            <a:endParaRPr lang="en-US" sz="4000" dirty="0"/>
          </a:p>
        </p:txBody>
      </p:sp>
      <p:sp>
        <p:nvSpPr>
          <p:cNvPr id="3" name="Content Placeholder 2">
            <a:extLst>
              <a:ext uri="{FF2B5EF4-FFF2-40B4-BE49-F238E27FC236}">
                <a16:creationId xmlns:a16="http://schemas.microsoft.com/office/drawing/2014/main" id="{A30095CC-317C-447B-9612-339E9053E396}"/>
              </a:ext>
            </a:extLst>
          </p:cNvPr>
          <p:cNvSpPr>
            <a:spLocks noGrp="1"/>
          </p:cNvSpPr>
          <p:nvPr>
            <p:ph idx="1"/>
          </p:nvPr>
        </p:nvSpPr>
        <p:spPr>
          <a:xfrm>
            <a:off x="643467" y="1859137"/>
            <a:ext cx="10905066" cy="4393982"/>
          </a:xfrm>
        </p:spPr>
        <p:txBody>
          <a:bodyPr>
            <a:normAutofit/>
          </a:bodyPr>
          <a:lstStyle/>
          <a:p>
            <a:r>
              <a:rPr lang="en-US" dirty="0"/>
              <a:t>La </a:t>
            </a:r>
            <a:r>
              <a:rPr lang="en-US" dirty="0" err="1"/>
              <a:t>asignación</a:t>
            </a:r>
            <a:r>
              <a:rPr lang="en-US" dirty="0"/>
              <a:t> de multiples </a:t>
            </a:r>
            <a:r>
              <a:rPr lang="en-US" dirty="0" err="1"/>
              <a:t>formas</a:t>
            </a:r>
            <a:r>
              <a:rPr lang="en-US" dirty="0"/>
              <a:t> se </a:t>
            </a:r>
            <a:r>
              <a:rPr lang="en-US" dirty="0" err="1"/>
              <a:t>realiza</a:t>
            </a:r>
            <a:r>
              <a:rPr lang="en-US" dirty="0"/>
              <a:t> </a:t>
            </a:r>
            <a:r>
              <a:rPr lang="en-US" dirty="0" err="1"/>
              <a:t>en</a:t>
            </a:r>
            <a:r>
              <a:rPr lang="en-US" dirty="0"/>
              <a:t> la </a:t>
            </a:r>
            <a:r>
              <a:rPr lang="en-US" dirty="0" err="1"/>
              <a:t>misma</a:t>
            </a:r>
            <a:r>
              <a:rPr lang="en-US" dirty="0"/>
              <a:t> </a:t>
            </a:r>
            <a:r>
              <a:rPr lang="en-US" dirty="0" err="1"/>
              <a:t>clase</a:t>
            </a:r>
            <a:r>
              <a:rPr lang="en-US" dirty="0"/>
              <a:t>.</a:t>
            </a:r>
          </a:p>
          <a:p>
            <a:endParaRPr lang="en-US" dirty="0"/>
          </a:p>
          <a:p>
            <a:r>
              <a:rPr lang="en-US" dirty="0" err="1"/>
              <a:t>Llamado</a:t>
            </a:r>
            <a:r>
              <a:rPr lang="en-US" dirty="0"/>
              <a:t> </a:t>
            </a:r>
            <a:r>
              <a:rPr lang="en-US" dirty="0" err="1"/>
              <a:t>tambien</a:t>
            </a:r>
            <a:r>
              <a:rPr lang="en-US" dirty="0"/>
              <a:t>: Static polymorphism, Static binding, Compile-Time binding, Early binding and Method overloading</a:t>
            </a:r>
          </a:p>
        </p:txBody>
      </p:sp>
    </p:spTree>
    <p:extLst>
      <p:ext uri="{BB962C8B-B14F-4D97-AF65-F5344CB8AC3E}">
        <p14:creationId xmlns:p14="http://schemas.microsoft.com/office/powerpoint/2010/main" val="3575648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0446-1AB3-4F5D-9DF0-53116C241840}"/>
              </a:ext>
            </a:extLst>
          </p:cNvPr>
          <p:cNvSpPr>
            <a:spLocks noGrp="1"/>
          </p:cNvSpPr>
          <p:nvPr>
            <p:ph type="title"/>
          </p:nvPr>
        </p:nvSpPr>
        <p:spPr>
          <a:xfrm>
            <a:off x="643467" y="321734"/>
            <a:ext cx="10905066" cy="1135737"/>
          </a:xfrm>
        </p:spPr>
        <p:txBody>
          <a:bodyPr>
            <a:normAutofit/>
          </a:bodyPr>
          <a:lstStyle/>
          <a:p>
            <a:r>
              <a:rPr lang="en-US" sz="3600"/>
              <a:t>Abstracción</a:t>
            </a:r>
            <a:endParaRPr lang="en-US" sz="3600" dirty="0"/>
          </a:p>
        </p:txBody>
      </p:sp>
      <p:sp>
        <p:nvSpPr>
          <p:cNvPr id="3" name="Content Placeholder 2">
            <a:extLst>
              <a:ext uri="{FF2B5EF4-FFF2-40B4-BE49-F238E27FC236}">
                <a16:creationId xmlns:a16="http://schemas.microsoft.com/office/drawing/2014/main" id="{19378B52-647A-4B62-940C-7457C59E606D}"/>
              </a:ext>
            </a:extLst>
          </p:cNvPr>
          <p:cNvSpPr>
            <a:spLocks noGrp="1"/>
          </p:cNvSpPr>
          <p:nvPr>
            <p:ph idx="1"/>
          </p:nvPr>
        </p:nvSpPr>
        <p:spPr>
          <a:xfrm>
            <a:off x="643469" y="1782981"/>
            <a:ext cx="4008384" cy="4393982"/>
          </a:xfrm>
        </p:spPr>
        <p:txBody>
          <a:bodyPr>
            <a:normAutofit/>
          </a:bodyPr>
          <a:lstStyle/>
          <a:p>
            <a:r>
              <a:rPr lang="es-ES" sz="2000" dirty="0"/>
              <a:t>Expresa las características esenciales de un objeto, las cuales distinguen a ese objeto de los demás objetos.</a:t>
            </a:r>
          </a:p>
          <a:p>
            <a:endParaRPr lang="es-ES" sz="2000" dirty="0"/>
          </a:p>
          <a:p>
            <a:r>
              <a:rPr lang="es-ES" sz="2000" dirty="0"/>
              <a:t>Ayudan a clasificar y agrupar los objetos.</a:t>
            </a:r>
          </a:p>
          <a:p>
            <a:endParaRPr lang="es-ES" sz="2000" dirty="0"/>
          </a:p>
          <a:p>
            <a:r>
              <a:rPr lang="es-ES" sz="2000" dirty="0"/>
              <a:t>Se logra por medio de:</a:t>
            </a:r>
          </a:p>
          <a:p>
            <a:pPr lvl="1"/>
            <a:r>
              <a:rPr lang="es-ES" sz="1600" dirty="0"/>
              <a:t>Interfaces</a:t>
            </a:r>
          </a:p>
          <a:p>
            <a:pPr lvl="1"/>
            <a:r>
              <a:rPr lang="es-ES" sz="1600" dirty="0"/>
              <a:t>Clases abstractas</a:t>
            </a:r>
            <a:endParaRPr lang="es-CR" sz="1600" dirty="0"/>
          </a:p>
        </p:txBody>
      </p:sp>
      <p:pic>
        <p:nvPicPr>
          <p:cNvPr id="1031" name="Picture 7">
            <a:extLst>
              <a:ext uri="{FF2B5EF4-FFF2-40B4-BE49-F238E27FC236}">
                <a16:creationId xmlns:a16="http://schemas.microsoft.com/office/drawing/2014/main" id="{7071DD4D-562A-4C1D-987C-64F24C666CC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24062" y="1782981"/>
            <a:ext cx="5995727" cy="4361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3712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5BC0-DEFE-4016-A1D2-2C156B8CD9AF}"/>
              </a:ext>
            </a:extLst>
          </p:cNvPr>
          <p:cNvSpPr>
            <a:spLocks noGrp="1"/>
          </p:cNvSpPr>
          <p:nvPr>
            <p:ph type="title"/>
          </p:nvPr>
        </p:nvSpPr>
        <p:spPr>
          <a:xfrm>
            <a:off x="643467" y="321734"/>
            <a:ext cx="10905066" cy="1135737"/>
          </a:xfrm>
        </p:spPr>
        <p:txBody>
          <a:bodyPr>
            <a:normAutofit/>
          </a:bodyPr>
          <a:lstStyle/>
          <a:p>
            <a:r>
              <a:rPr lang="es-CR" sz="3600"/>
              <a:t>Clases y métodos abstractos</a:t>
            </a:r>
          </a:p>
        </p:txBody>
      </p:sp>
      <p:graphicFrame>
        <p:nvGraphicFramePr>
          <p:cNvPr id="4" name="Content Placeholder 3">
            <a:extLst>
              <a:ext uri="{FF2B5EF4-FFF2-40B4-BE49-F238E27FC236}">
                <a16:creationId xmlns:a16="http://schemas.microsoft.com/office/drawing/2014/main" id="{01B688C4-2578-42DC-984B-848E21F595E3}"/>
              </a:ext>
            </a:extLst>
          </p:cNvPr>
          <p:cNvGraphicFramePr>
            <a:graphicFrameLocks noGrp="1"/>
          </p:cNvGraphicFramePr>
          <p:nvPr>
            <p:ph idx="1"/>
            <p:extLst>
              <p:ext uri="{D42A27DB-BD31-4B8C-83A1-F6EECF244321}">
                <p14:modId xmlns:p14="http://schemas.microsoft.com/office/powerpoint/2010/main" val="2134322567"/>
              </p:ext>
            </p:extLst>
          </p:nvPr>
        </p:nvGraphicFramePr>
        <p:xfrm>
          <a:off x="838200" y="427792"/>
          <a:ext cx="10515600" cy="47786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 name="Picture 19">
            <a:extLst>
              <a:ext uri="{FF2B5EF4-FFF2-40B4-BE49-F238E27FC236}">
                <a16:creationId xmlns:a16="http://schemas.microsoft.com/office/drawing/2014/main" id="{59202F72-CEA0-4FB5-9301-396E19955D22}"/>
              </a:ext>
            </a:extLst>
          </p:cNvPr>
          <p:cNvPicPr>
            <a:picLocks noChangeAspect="1"/>
          </p:cNvPicPr>
          <p:nvPr/>
        </p:nvPicPr>
        <p:blipFill>
          <a:blip r:embed="rId8"/>
          <a:stretch>
            <a:fillRect/>
          </a:stretch>
        </p:blipFill>
        <p:spPr>
          <a:xfrm>
            <a:off x="1322884" y="5122172"/>
            <a:ext cx="3835154" cy="1223753"/>
          </a:xfrm>
          <a:prstGeom prst="rect">
            <a:avLst/>
          </a:prstGeom>
        </p:spPr>
      </p:pic>
      <p:pic>
        <p:nvPicPr>
          <p:cNvPr id="8" name="Picture 7">
            <a:extLst>
              <a:ext uri="{FF2B5EF4-FFF2-40B4-BE49-F238E27FC236}">
                <a16:creationId xmlns:a16="http://schemas.microsoft.com/office/drawing/2014/main" id="{3E87E80E-2433-435D-8006-9255188002A7}"/>
              </a:ext>
            </a:extLst>
          </p:cNvPr>
          <p:cNvPicPr>
            <a:picLocks noChangeAspect="1"/>
          </p:cNvPicPr>
          <p:nvPr/>
        </p:nvPicPr>
        <p:blipFill>
          <a:blip r:embed="rId9"/>
          <a:stretch>
            <a:fillRect/>
          </a:stretch>
        </p:blipFill>
        <p:spPr>
          <a:xfrm>
            <a:off x="5996609" y="5415730"/>
            <a:ext cx="5281524" cy="636635"/>
          </a:xfrm>
          <a:prstGeom prst="rect">
            <a:avLst/>
          </a:prstGeom>
        </p:spPr>
      </p:pic>
    </p:spTree>
    <p:extLst>
      <p:ext uri="{BB962C8B-B14F-4D97-AF65-F5344CB8AC3E}">
        <p14:creationId xmlns:p14="http://schemas.microsoft.com/office/powerpoint/2010/main" val="336653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ADA4E81-F303-4E81-B243-0BC5DC946C66}"/>
              </a:ext>
            </a:extLst>
          </p:cNvPr>
          <p:cNvSpPr>
            <a:spLocks noGrp="1"/>
          </p:cNvSpPr>
          <p:nvPr>
            <p:ph type="title"/>
          </p:nvPr>
        </p:nvSpPr>
        <p:spPr>
          <a:xfrm>
            <a:off x="914402" y="489508"/>
            <a:ext cx="5181597" cy="1655482"/>
          </a:xfrm>
        </p:spPr>
        <p:txBody>
          <a:bodyPr anchor="b">
            <a:normAutofit/>
          </a:bodyPr>
          <a:lstStyle/>
          <a:p>
            <a:r>
              <a:rPr lang="en-US" sz="4000" dirty="0">
                <a:latin typeface="Franklin Gothic Demi Cond" panose="020B0706030402020204" pitchFamily="34" charset="0"/>
              </a:rPr>
              <a:t>Variables</a:t>
            </a:r>
          </a:p>
        </p:txBody>
      </p:sp>
      <p:sp>
        <p:nvSpPr>
          <p:cNvPr id="4" name="Content Placeholder 3">
            <a:extLst>
              <a:ext uri="{FF2B5EF4-FFF2-40B4-BE49-F238E27FC236}">
                <a16:creationId xmlns:a16="http://schemas.microsoft.com/office/drawing/2014/main" id="{0704BF61-ADD6-41F1-9372-F6E8D0CEE306}"/>
              </a:ext>
            </a:extLst>
          </p:cNvPr>
          <p:cNvSpPr>
            <a:spLocks noGrp="1"/>
          </p:cNvSpPr>
          <p:nvPr>
            <p:ph idx="1"/>
          </p:nvPr>
        </p:nvSpPr>
        <p:spPr>
          <a:xfrm>
            <a:off x="914402" y="2418408"/>
            <a:ext cx="5181598" cy="3409898"/>
          </a:xfrm>
        </p:spPr>
        <p:txBody>
          <a:bodyPr anchor="t">
            <a:normAutofit/>
          </a:bodyPr>
          <a:lstStyle/>
          <a:p>
            <a:pPr marL="514350" indent="-514350">
              <a:buFont typeface="+mj-lt"/>
              <a:buAutoNum type="arabicPeriod"/>
            </a:pPr>
            <a:r>
              <a:rPr lang="en-US" sz="2400" dirty="0"/>
              <a:t>Es un </a:t>
            </a:r>
            <a:r>
              <a:rPr lang="en-US" sz="2400" dirty="0" err="1"/>
              <a:t>ubicación</a:t>
            </a:r>
            <a:r>
              <a:rPr lang="en-US" sz="2400" dirty="0"/>
              <a:t> </a:t>
            </a:r>
            <a:r>
              <a:rPr lang="en-US" sz="2400" dirty="0" err="1"/>
              <a:t>en</a:t>
            </a:r>
            <a:r>
              <a:rPr lang="en-US" sz="2400" dirty="0"/>
              <a:t> </a:t>
            </a:r>
            <a:r>
              <a:rPr lang="en-US" sz="2400" dirty="0" err="1"/>
              <a:t>memoria</a:t>
            </a:r>
            <a:r>
              <a:rPr lang="en-US" sz="2400" dirty="0"/>
              <a:t> que </a:t>
            </a:r>
            <a:r>
              <a:rPr lang="en-US" sz="2400" dirty="0" err="1"/>
              <a:t>guarda</a:t>
            </a:r>
            <a:r>
              <a:rPr lang="en-US" sz="2400" dirty="0"/>
              <a:t> un valor </a:t>
            </a:r>
            <a:r>
              <a:rPr lang="en-US" sz="2400" dirty="0" err="1"/>
              <a:t>durante</a:t>
            </a:r>
            <a:r>
              <a:rPr lang="en-US" sz="2400" dirty="0"/>
              <a:t> la </a:t>
            </a:r>
            <a:r>
              <a:rPr lang="en-US" sz="2400" dirty="0" err="1"/>
              <a:t>ejecución</a:t>
            </a:r>
            <a:r>
              <a:rPr lang="en-US" sz="2400" dirty="0"/>
              <a:t> de un </a:t>
            </a:r>
            <a:r>
              <a:rPr lang="en-US" sz="2400" dirty="0" err="1"/>
              <a:t>programa</a:t>
            </a:r>
            <a:r>
              <a:rPr lang="en-US" sz="2400" dirty="0"/>
              <a:t>.</a:t>
            </a:r>
          </a:p>
          <a:p>
            <a:pPr marL="514350" indent="-514350">
              <a:buFont typeface="+mj-lt"/>
              <a:buAutoNum type="arabicPeriod"/>
            </a:pPr>
            <a:r>
              <a:rPr lang="en-US" sz="2400" dirty="0" err="1"/>
              <a:t>Cada</a:t>
            </a:r>
            <a:r>
              <a:rPr lang="en-US" sz="2400" dirty="0"/>
              <a:t> variable </a:t>
            </a:r>
            <a:r>
              <a:rPr lang="en-US" sz="2400" dirty="0" err="1"/>
              <a:t>tiene</a:t>
            </a:r>
            <a:r>
              <a:rPr lang="en-US" sz="2400" dirty="0"/>
              <a:t>:</a:t>
            </a:r>
          </a:p>
          <a:p>
            <a:pPr lvl="1"/>
            <a:r>
              <a:rPr lang="en-US" sz="2000" dirty="0"/>
              <a:t>Tipo de </a:t>
            </a:r>
            <a:r>
              <a:rPr lang="en-US" sz="2000" dirty="0" err="1"/>
              <a:t>dato</a:t>
            </a:r>
            <a:endParaRPr lang="en-US" sz="2000" dirty="0"/>
          </a:p>
          <a:p>
            <a:pPr lvl="1"/>
            <a:r>
              <a:rPr lang="en-US" sz="2000" dirty="0" err="1"/>
              <a:t>Nombre</a:t>
            </a:r>
            <a:endParaRPr lang="en-US" sz="2000" dirty="0"/>
          </a:p>
          <a:p>
            <a:pPr marL="514350" indent="-514350">
              <a:buFont typeface="+mj-lt"/>
              <a:buAutoNum type="arabicPeriod"/>
            </a:pPr>
            <a:r>
              <a:rPr lang="en-US" sz="2400" dirty="0" err="1"/>
              <a:t>Su</a:t>
            </a:r>
            <a:r>
              <a:rPr lang="en-US" sz="2400" dirty="0"/>
              <a:t> valor puede </a:t>
            </a:r>
            <a:r>
              <a:rPr lang="en-US" sz="2400" dirty="0" err="1"/>
              <a:t>cambiar</a:t>
            </a:r>
            <a:r>
              <a:rPr lang="en-US" sz="2400" dirty="0"/>
              <a:t> </a:t>
            </a:r>
            <a:r>
              <a:rPr lang="en-US" sz="2400" dirty="0" err="1"/>
              <a:t>durante</a:t>
            </a:r>
            <a:r>
              <a:rPr lang="en-US" sz="2400" dirty="0"/>
              <a:t> la </a:t>
            </a:r>
            <a:r>
              <a:rPr lang="en-US" sz="2400" dirty="0" err="1"/>
              <a:t>ejecución</a:t>
            </a:r>
            <a:r>
              <a:rPr lang="en-US" sz="2400" dirty="0"/>
              <a:t> del </a:t>
            </a:r>
            <a:r>
              <a:rPr lang="en-US" sz="2400" dirty="0" err="1"/>
              <a:t>programa</a:t>
            </a:r>
            <a:r>
              <a:rPr lang="en-US" sz="2400" dirty="0"/>
              <a:t>.</a:t>
            </a:r>
          </a:p>
        </p:txBody>
      </p:sp>
      <p:pic>
        <p:nvPicPr>
          <p:cNvPr id="7" name="Picture 6" descr="variables in java">
            <a:extLst>
              <a:ext uri="{FF2B5EF4-FFF2-40B4-BE49-F238E27FC236}">
                <a16:creationId xmlns:a16="http://schemas.microsoft.com/office/drawing/2014/main" id="{54B643FC-1AE6-4EE5-9424-D44AC2FC1B4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65181" y="2347429"/>
            <a:ext cx="4957638" cy="300676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154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BC68-98B3-4E6D-9E50-E6693A53739B}"/>
              </a:ext>
            </a:extLst>
          </p:cNvPr>
          <p:cNvSpPr>
            <a:spLocks noGrp="1"/>
          </p:cNvSpPr>
          <p:nvPr>
            <p:ph type="title"/>
          </p:nvPr>
        </p:nvSpPr>
        <p:spPr/>
        <p:txBody>
          <a:bodyPr/>
          <a:lstStyle/>
          <a:p>
            <a:r>
              <a:rPr lang="en-US" dirty="0" err="1"/>
              <a:t>Encapsulaci</a:t>
            </a:r>
            <a:r>
              <a:rPr lang="es-CR" dirty="0" err="1"/>
              <a:t>ón</a:t>
            </a:r>
            <a:r>
              <a:rPr lang="es-CR" dirty="0"/>
              <a:t> vs Abstracción</a:t>
            </a:r>
          </a:p>
        </p:txBody>
      </p:sp>
      <p:graphicFrame>
        <p:nvGraphicFramePr>
          <p:cNvPr id="4" name="Table 4">
            <a:extLst>
              <a:ext uri="{FF2B5EF4-FFF2-40B4-BE49-F238E27FC236}">
                <a16:creationId xmlns:a16="http://schemas.microsoft.com/office/drawing/2014/main" id="{2E9DBF08-CDC4-402A-893F-7DA1C4D40C06}"/>
              </a:ext>
            </a:extLst>
          </p:cNvPr>
          <p:cNvGraphicFramePr>
            <a:graphicFrameLocks noGrp="1"/>
          </p:cNvGraphicFramePr>
          <p:nvPr>
            <p:extLst>
              <p:ext uri="{D42A27DB-BD31-4B8C-83A1-F6EECF244321}">
                <p14:modId xmlns:p14="http://schemas.microsoft.com/office/powerpoint/2010/main" val="581483609"/>
              </p:ext>
            </p:extLst>
          </p:nvPr>
        </p:nvGraphicFramePr>
        <p:xfrm>
          <a:off x="2032000" y="2144312"/>
          <a:ext cx="8128000" cy="30759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42045518"/>
                    </a:ext>
                  </a:extLst>
                </a:gridCol>
                <a:gridCol w="4064000">
                  <a:extLst>
                    <a:ext uri="{9D8B030D-6E8A-4147-A177-3AD203B41FA5}">
                      <a16:colId xmlns:a16="http://schemas.microsoft.com/office/drawing/2014/main" val="3591280022"/>
                    </a:ext>
                  </a:extLst>
                </a:gridCol>
              </a:tblGrid>
              <a:tr h="370840">
                <a:tc>
                  <a:txBody>
                    <a:bodyPr/>
                    <a:lstStyle/>
                    <a:p>
                      <a:pPr algn="ctr">
                        <a:lnSpc>
                          <a:spcPct val="150000"/>
                        </a:lnSpc>
                      </a:pPr>
                      <a:r>
                        <a:rPr lang="es-CR" dirty="0"/>
                        <a:t>Abstracción</a:t>
                      </a:r>
                    </a:p>
                  </a:txBody>
                  <a:tcPr/>
                </a:tc>
                <a:tc>
                  <a:txBody>
                    <a:bodyPr/>
                    <a:lstStyle/>
                    <a:p>
                      <a:pPr algn="ctr">
                        <a:lnSpc>
                          <a:spcPct val="150000"/>
                        </a:lnSpc>
                      </a:pPr>
                      <a:r>
                        <a:rPr lang="es-CR" dirty="0"/>
                        <a:t>Encapsulamiento</a:t>
                      </a:r>
                    </a:p>
                  </a:txBody>
                  <a:tcPr/>
                </a:tc>
                <a:extLst>
                  <a:ext uri="{0D108BD9-81ED-4DB2-BD59-A6C34878D82A}">
                    <a16:rowId xmlns:a16="http://schemas.microsoft.com/office/drawing/2014/main" val="389050554"/>
                  </a:ext>
                </a:extLst>
              </a:tr>
              <a:tr h="370840">
                <a:tc>
                  <a:txBody>
                    <a:bodyPr/>
                    <a:lstStyle/>
                    <a:p>
                      <a:pPr>
                        <a:lnSpc>
                          <a:spcPct val="150000"/>
                        </a:lnSpc>
                      </a:pPr>
                      <a:r>
                        <a:rPr lang="es-CR" dirty="0"/>
                        <a:t>Resuelve el problema en el nivel de diseño</a:t>
                      </a:r>
                    </a:p>
                  </a:txBody>
                  <a:tcPr/>
                </a:tc>
                <a:tc>
                  <a:txBody>
                    <a:bodyPr/>
                    <a:lstStyle/>
                    <a:p>
                      <a:pPr>
                        <a:lnSpc>
                          <a:spcPct val="150000"/>
                        </a:lnSpc>
                      </a:pPr>
                      <a:r>
                        <a:rPr lang="es-CR" dirty="0"/>
                        <a:t>Resuelve el problema en el nivel de implementación</a:t>
                      </a:r>
                    </a:p>
                  </a:txBody>
                  <a:tcPr/>
                </a:tc>
                <a:extLst>
                  <a:ext uri="{0D108BD9-81ED-4DB2-BD59-A6C34878D82A}">
                    <a16:rowId xmlns:a16="http://schemas.microsoft.com/office/drawing/2014/main" val="1653102493"/>
                  </a:ext>
                </a:extLst>
              </a:tr>
              <a:tr h="370840">
                <a:tc>
                  <a:txBody>
                    <a:bodyPr/>
                    <a:lstStyle/>
                    <a:p>
                      <a:pPr>
                        <a:lnSpc>
                          <a:spcPct val="150000"/>
                        </a:lnSpc>
                      </a:pPr>
                      <a:r>
                        <a:rPr lang="es-CR" dirty="0"/>
                        <a:t>Usado para ocultar datos irrelevantes</a:t>
                      </a:r>
                    </a:p>
                  </a:txBody>
                  <a:tcPr/>
                </a:tc>
                <a:tc>
                  <a:txBody>
                    <a:bodyPr/>
                    <a:lstStyle/>
                    <a:p>
                      <a:pPr>
                        <a:lnSpc>
                          <a:spcPct val="150000"/>
                        </a:lnSpc>
                      </a:pPr>
                      <a:r>
                        <a:rPr lang="es-CR" dirty="0"/>
                        <a:t>Oculta los datos y el código para protegerlos</a:t>
                      </a:r>
                    </a:p>
                  </a:txBody>
                  <a:tcPr/>
                </a:tc>
                <a:extLst>
                  <a:ext uri="{0D108BD9-81ED-4DB2-BD59-A6C34878D82A}">
                    <a16:rowId xmlns:a16="http://schemas.microsoft.com/office/drawing/2014/main" val="1809402955"/>
                  </a:ext>
                </a:extLst>
              </a:tr>
              <a:tr h="370840">
                <a:tc>
                  <a:txBody>
                    <a:bodyPr/>
                    <a:lstStyle/>
                    <a:p>
                      <a:pPr>
                        <a:lnSpc>
                          <a:spcPct val="150000"/>
                        </a:lnSpc>
                      </a:pPr>
                      <a:r>
                        <a:rPr lang="es-CR" dirty="0"/>
                        <a:t>Se enfoca en que hace el objeto en lugar de como lo hace</a:t>
                      </a:r>
                    </a:p>
                  </a:txBody>
                  <a:tcPr/>
                </a:tc>
                <a:tc>
                  <a:txBody>
                    <a:bodyPr/>
                    <a:lstStyle/>
                    <a:p>
                      <a:pPr>
                        <a:lnSpc>
                          <a:spcPct val="150000"/>
                        </a:lnSpc>
                      </a:pPr>
                      <a:r>
                        <a:rPr lang="es-CR" dirty="0"/>
                        <a:t>Oculta los detalles internos de como un objeto realiza algo</a:t>
                      </a:r>
                    </a:p>
                  </a:txBody>
                  <a:tcPr/>
                </a:tc>
                <a:extLst>
                  <a:ext uri="{0D108BD9-81ED-4DB2-BD59-A6C34878D82A}">
                    <a16:rowId xmlns:a16="http://schemas.microsoft.com/office/drawing/2014/main" val="1288189662"/>
                  </a:ext>
                </a:extLst>
              </a:tr>
            </a:tbl>
          </a:graphicData>
        </a:graphic>
      </p:graphicFrame>
    </p:spTree>
    <p:extLst>
      <p:ext uri="{BB962C8B-B14F-4D97-AF65-F5344CB8AC3E}">
        <p14:creationId xmlns:p14="http://schemas.microsoft.com/office/powerpoint/2010/main" val="7813651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F430-7E7C-4461-8DF1-B64E70E63C6E}"/>
              </a:ext>
            </a:extLst>
          </p:cNvPr>
          <p:cNvSpPr>
            <a:spLocks noGrp="1"/>
          </p:cNvSpPr>
          <p:nvPr>
            <p:ph type="title"/>
          </p:nvPr>
        </p:nvSpPr>
        <p:spPr>
          <a:xfrm>
            <a:off x="643467" y="321734"/>
            <a:ext cx="10905066" cy="1135737"/>
          </a:xfrm>
        </p:spPr>
        <p:txBody>
          <a:bodyPr>
            <a:normAutofit/>
          </a:bodyPr>
          <a:lstStyle/>
          <a:p>
            <a:r>
              <a:rPr lang="en-US" sz="4000" dirty="0"/>
              <a:t>Interfaces</a:t>
            </a:r>
          </a:p>
        </p:txBody>
      </p:sp>
      <p:sp>
        <p:nvSpPr>
          <p:cNvPr id="3" name="Content Placeholder 2">
            <a:extLst>
              <a:ext uri="{FF2B5EF4-FFF2-40B4-BE49-F238E27FC236}">
                <a16:creationId xmlns:a16="http://schemas.microsoft.com/office/drawing/2014/main" id="{A30095CC-317C-447B-9612-339E9053E396}"/>
              </a:ext>
            </a:extLst>
          </p:cNvPr>
          <p:cNvSpPr>
            <a:spLocks noGrp="1"/>
          </p:cNvSpPr>
          <p:nvPr>
            <p:ph idx="1"/>
          </p:nvPr>
        </p:nvSpPr>
        <p:spPr>
          <a:xfrm>
            <a:off x="643467" y="1859137"/>
            <a:ext cx="10905066" cy="2444506"/>
          </a:xfrm>
        </p:spPr>
        <p:txBody>
          <a:bodyPr>
            <a:normAutofit/>
          </a:bodyPr>
          <a:lstStyle/>
          <a:p>
            <a:r>
              <a:rPr lang="es-ES" dirty="0"/>
              <a:t>Un tipo abstracto utilizado para especificar el comportamiento de una clase.</a:t>
            </a:r>
          </a:p>
          <a:p>
            <a:endParaRPr lang="en-US" dirty="0"/>
          </a:p>
          <a:p>
            <a:r>
              <a:rPr lang="es-ES" dirty="0"/>
              <a:t>Es un modelo de una clase que contiene constantes estáticas y métodos abstractos.</a:t>
            </a:r>
            <a:endParaRPr lang="en-US" dirty="0"/>
          </a:p>
        </p:txBody>
      </p:sp>
      <p:pic>
        <p:nvPicPr>
          <p:cNvPr id="7" name="Picture 6">
            <a:extLst>
              <a:ext uri="{FF2B5EF4-FFF2-40B4-BE49-F238E27FC236}">
                <a16:creationId xmlns:a16="http://schemas.microsoft.com/office/drawing/2014/main" id="{41EFD0FF-BBC3-4AD1-8598-68392EC75024}"/>
              </a:ext>
            </a:extLst>
          </p:cNvPr>
          <p:cNvPicPr>
            <a:picLocks noChangeAspect="1"/>
          </p:cNvPicPr>
          <p:nvPr/>
        </p:nvPicPr>
        <p:blipFill>
          <a:blip r:embed="rId3"/>
          <a:stretch>
            <a:fillRect/>
          </a:stretch>
        </p:blipFill>
        <p:spPr>
          <a:xfrm>
            <a:off x="2315817" y="4549547"/>
            <a:ext cx="7560365" cy="1450103"/>
          </a:xfrm>
          <a:prstGeom prst="rect">
            <a:avLst/>
          </a:prstGeom>
        </p:spPr>
      </p:pic>
    </p:spTree>
    <p:extLst>
      <p:ext uri="{BB962C8B-B14F-4D97-AF65-F5344CB8AC3E}">
        <p14:creationId xmlns:p14="http://schemas.microsoft.com/office/powerpoint/2010/main" val="28333307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F430-7E7C-4461-8DF1-B64E70E63C6E}"/>
              </a:ext>
            </a:extLst>
          </p:cNvPr>
          <p:cNvSpPr>
            <a:spLocks noGrp="1"/>
          </p:cNvSpPr>
          <p:nvPr>
            <p:ph type="title"/>
          </p:nvPr>
        </p:nvSpPr>
        <p:spPr>
          <a:xfrm>
            <a:off x="643467" y="321734"/>
            <a:ext cx="10905066" cy="1135737"/>
          </a:xfrm>
        </p:spPr>
        <p:txBody>
          <a:bodyPr>
            <a:normAutofit/>
          </a:bodyPr>
          <a:lstStyle/>
          <a:p>
            <a:r>
              <a:rPr lang="en-US" sz="4000" dirty="0"/>
              <a:t>Interfaces vs </a:t>
            </a:r>
            <a:r>
              <a:rPr lang="en-US" sz="4000" dirty="0" err="1"/>
              <a:t>Clases</a:t>
            </a:r>
            <a:r>
              <a:rPr lang="en-US" sz="4000" dirty="0"/>
              <a:t> </a:t>
            </a:r>
            <a:r>
              <a:rPr lang="en-US" sz="4000" dirty="0" err="1"/>
              <a:t>Abstractas</a:t>
            </a:r>
            <a:endParaRPr lang="en-US" sz="4000" dirty="0"/>
          </a:p>
        </p:txBody>
      </p:sp>
      <p:grpSp>
        <p:nvGrpSpPr>
          <p:cNvPr id="11" name="Group 10">
            <a:extLst>
              <a:ext uri="{FF2B5EF4-FFF2-40B4-BE49-F238E27FC236}">
                <a16:creationId xmlns:a16="http://schemas.microsoft.com/office/drawing/2014/main" id="{0FD55D66-4A93-409C-B9FB-A3F238B23B62}"/>
              </a:ext>
            </a:extLst>
          </p:cNvPr>
          <p:cNvGrpSpPr/>
          <p:nvPr/>
        </p:nvGrpSpPr>
        <p:grpSpPr>
          <a:xfrm>
            <a:off x="1187025" y="1600199"/>
            <a:ext cx="4403035" cy="4610437"/>
            <a:chOff x="1187025" y="1600199"/>
            <a:chExt cx="4403035" cy="4610437"/>
          </a:xfrm>
        </p:grpSpPr>
        <p:pic>
          <p:nvPicPr>
            <p:cNvPr id="1026" name="Picture 2" descr="Clase abstracta vs interfaz">
              <a:extLst>
                <a:ext uri="{FF2B5EF4-FFF2-40B4-BE49-F238E27FC236}">
                  <a16:creationId xmlns:a16="http://schemas.microsoft.com/office/drawing/2014/main" id="{BE8B742B-C343-4784-9191-C1ECFC3B2D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a:stretch/>
          </p:blipFill>
          <p:spPr bwMode="auto">
            <a:xfrm>
              <a:off x="1684200" y="1600199"/>
              <a:ext cx="3408687" cy="271338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AD42E34-FE92-4637-AC6D-022AF9B4B7D9}"/>
                </a:ext>
              </a:extLst>
            </p:cNvPr>
            <p:cNvSpPr txBox="1"/>
            <p:nvPr/>
          </p:nvSpPr>
          <p:spPr>
            <a:xfrm>
              <a:off x="1187025" y="4456310"/>
              <a:ext cx="4403035" cy="1754326"/>
            </a:xfrm>
            <a:prstGeom prst="rect">
              <a:avLst/>
            </a:prstGeom>
            <a:noFill/>
          </p:spPr>
          <p:txBody>
            <a:bodyPr wrap="square" rtlCol="0">
              <a:spAutoFit/>
            </a:bodyPr>
            <a:lstStyle/>
            <a:p>
              <a:pPr marL="342900" indent="-342900" algn="just">
                <a:buFont typeface="Arial" panose="020B0604020202020204" pitchFamily="34" charset="0"/>
                <a:buChar char="•"/>
              </a:pPr>
              <a:r>
                <a:rPr lang="es-CR" dirty="0"/>
                <a:t>Métodos abstractos y concretos</a:t>
              </a:r>
            </a:p>
            <a:p>
              <a:pPr marL="342900" indent="-342900" algn="just">
                <a:buFont typeface="Arial" panose="020B0604020202020204" pitchFamily="34" charset="0"/>
                <a:buChar char="•"/>
              </a:pPr>
              <a:r>
                <a:rPr lang="es-CR" dirty="0"/>
                <a:t>Variables estáticas, no estáticas, finales y no finales</a:t>
              </a:r>
            </a:p>
            <a:p>
              <a:pPr marL="342900" indent="-342900" algn="just">
                <a:buFont typeface="Arial" panose="020B0604020202020204" pitchFamily="34" charset="0"/>
                <a:buChar char="•"/>
              </a:pPr>
              <a:r>
                <a:rPr lang="es-CR" dirty="0"/>
                <a:t>Usa </a:t>
              </a:r>
              <a:r>
                <a:rPr lang="es-CR" b="1" dirty="0" err="1"/>
                <a:t>extends</a:t>
              </a:r>
              <a:endParaRPr lang="es-CR" b="1" dirty="0"/>
            </a:p>
            <a:p>
              <a:pPr marL="342900" indent="-342900" algn="just">
                <a:buFont typeface="Arial" panose="020B0604020202020204" pitchFamily="34" charset="0"/>
                <a:buChar char="•"/>
              </a:pPr>
              <a:r>
                <a:rPr lang="es-CR" dirty="0"/>
                <a:t>Puede extender otra clase e implementar múltiples interfaces</a:t>
              </a:r>
            </a:p>
          </p:txBody>
        </p:sp>
      </p:grpSp>
      <p:grpSp>
        <p:nvGrpSpPr>
          <p:cNvPr id="8" name="Group 7">
            <a:extLst>
              <a:ext uri="{FF2B5EF4-FFF2-40B4-BE49-F238E27FC236}">
                <a16:creationId xmlns:a16="http://schemas.microsoft.com/office/drawing/2014/main" id="{3500C7C3-3615-4BD3-9EED-56E6713BB2C6}"/>
              </a:ext>
            </a:extLst>
          </p:cNvPr>
          <p:cNvGrpSpPr/>
          <p:nvPr/>
        </p:nvGrpSpPr>
        <p:grpSpPr>
          <a:xfrm>
            <a:off x="6268279" y="1457471"/>
            <a:ext cx="4403035" cy="4476167"/>
            <a:chOff x="6268279" y="1457471"/>
            <a:chExt cx="4403035" cy="4476167"/>
          </a:xfrm>
        </p:grpSpPr>
        <p:sp>
          <p:nvSpPr>
            <p:cNvPr id="6" name="TextBox 5">
              <a:extLst>
                <a:ext uri="{FF2B5EF4-FFF2-40B4-BE49-F238E27FC236}">
                  <a16:creationId xmlns:a16="http://schemas.microsoft.com/office/drawing/2014/main" id="{4DF1CA7F-72F4-4CF7-B037-F6EC3184B042}"/>
                </a:ext>
              </a:extLst>
            </p:cNvPr>
            <p:cNvSpPr txBox="1"/>
            <p:nvPr/>
          </p:nvSpPr>
          <p:spPr>
            <a:xfrm>
              <a:off x="6268279" y="4456310"/>
              <a:ext cx="4403035" cy="1477328"/>
            </a:xfrm>
            <a:prstGeom prst="rect">
              <a:avLst/>
            </a:prstGeom>
            <a:noFill/>
          </p:spPr>
          <p:txBody>
            <a:bodyPr wrap="square" rtlCol="0">
              <a:spAutoFit/>
            </a:bodyPr>
            <a:lstStyle/>
            <a:p>
              <a:pPr marL="285750" indent="-285750">
                <a:buFont typeface="Arial" panose="020B0604020202020204" pitchFamily="34" charset="0"/>
                <a:buChar char="•"/>
              </a:pPr>
              <a:r>
                <a:rPr lang="es-CR" dirty="0"/>
                <a:t>Solo métodos abstractos</a:t>
              </a:r>
            </a:p>
            <a:p>
              <a:pPr marL="285750" indent="-285750">
                <a:buFont typeface="Arial" panose="020B0604020202020204" pitchFamily="34" charset="0"/>
                <a:buChar char="•"/>
              </a:pPr>
              <a:r>
                <a:rPr lang="es-CR" dirty="0"/>
                <a:t>Solo variables estáticas y finales</a:t>
              </a:r>
            </a:p>
            <a:p>
              <a:pPr marL="285750" indent="-285750">
                <a:buFont typeface="Arial" panose="020B0604020202020204" pitchFamily="34" charset="0"/>
                <a:buChar char="•"/>
              </a:pPr>
              <a:r>
                <a:rPr lang="es-CR" dirty="0"/>
                <a:t>Usa </a:t>
              </a:r>
              <a:r>
                <a:rPr lang="es-CR" b="1" dirty="0" err="1"/>
                <a:t>implements</a:t>
              </a:r>
              <a:endParaRPr lang="es-CR" b="1" dirty="0"/>
            </a:p>
            <a:p>
              <a:pPr marL="285750" indent="-285750">
                <a:buFont typeface="Arial" panose="020B0604020202020204" pitchFamily="34" charset="0"/>
                <a:buChar char="•"/>
              </a:pPr>
              <a:r>
                <a:rPr lang="es-CR" dirty="0"/>
                <a:t>Puede extender solo otra interfaz</a:t>
              </a:r>
            </a:p>
            <a:p>
              <a:pPr marL="285750" indent="-285750">
                <a:buFont typeface="Arial" panose="020B0604020202020204" pitchFamily="34" charset="0"/>
                <a:buChar char="•"/>
              </a:pPr>
              <a:endParaRPr lang="es-CR" dirty="0"/>
            </a:p>
          </p:txBody>
        </p:sp>
        <p:pic>
          <p:nvPicPr>
            <p:cNvPr id="10" name="Picture 2" descr="Clase abstracta vs interfaz">
              <a:extLst>
                <a:ext uri="{FF2B5EF4-FFF2-40B4-BE49-F238E27FC236}">
                  <a16:creationId xmlns:a16="http://schemas.microsoft.com/office/drawing/2014/main" id="{FB762C14-8BBA-492F-92A9-1B5697C818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769"/>
            <a:stretch/>
          </p:blipFill>
          <p:spPr bwMode="auto">
            <a:xfrm>
              <a:off x="6778923" y="1457471"/>
              <a:ext cx="3083574" cy="271338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108836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088960C-36E2-4BDB-89A3-9B747096AFEB}"/>
              </a:ext>
            </a:extLst>
          </p:cNvPr>
          <p:cNvPicPr>
            <a:picLocks noChangeAspect="1"/>
          </p:cNvPicPr>
          <p:nvPr/>
        </p:nvPicPr>
        <p:blipFill rotWithShape="1">
          <a:blip r:embed="rId2"/>
          <a:srcRect l="2354" t="2527" r="515" b="2967"/>
          <a:stretch/>
        </p:blipFill>
        <p:spPr>
          <a:xfrm>
            <a:off x="1033670" y="934278"/>
            <a:ext cx="10320130" cy="5645427"/>
          </a:xfrm>
          <a:prstGeom prst="rect">
            <a:avLst/>
          </a:prstGeom>
        </p:spPr>
      </p:pic>
      <p:sp>
        <p:nvSpPr>
          <p:cNvPr id="2" name="Title 1">
            <a:extLst>
              <a:ext uri="{FF2B5EF4-FFF2-40B4-BE49-F238E27FC236}">
                <a16:creationId xmlns:a16="http://schemas.microsoft.com/office/drawing/2014/main" id="{C54665D4-2201-4711-96B8-DC34F1D99F4D}"/>
              </a:ext>
            </a:extLst>
          </p:cNvPr>
          <p:cNvSpPr>
            <a:spLocks noGrp="1"/>
          </p:cNvSpPr>
          <p:nvPr>
            <p:ph type="title"/>
          </p:nvPr>
        </p:nvSpPr>
        <p:spPr/>
        <p:txBody>
          <a:bodyPr/>
          <a:lstStyle/>
          <a:p>
            <a:r>
              <a:rPr lang="es-CR" dirty="0"/>
              <a:t>Excepciones</a:t>
            </a:r>
          </a:p>
        </p:txBody>
      </p:sp>
    </p:spTree>
    <p:extLst>
      <p:ext uri="{BB962C8B-B14F-4D97-AF65-F5344CB8AC3E}">
        <p14:creationId xmlns:p14="http://schemas.microsoft.com/office/powerpoint/2010/main" val="7300168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65D4-2201-4711-96B8-DC34F1D99F4D}"/>
              </a:ext>
            </a:extLst>
          </p:cNvPr>
          <p:cNvSpPr>
            <a:spLocks noGrp="1"/>
          </p:cNvSpPr>
          <p:nvPr>
            <p:ph type="title"/>
          </p:nvPr>
        </p:nvSpPr>
        <p:spPr/>
        <p:txBody>
          <a:bodyPr/>
          <a:lstStyle/>
          <a:p>
            <a:r>
              <a:rPr lang="es-CR" dirty="0"/>
              <a:t>Excepciones</a:t>
            </a:r>
          </a:p>
        </p:txBody>
      </p:sp>
      <p:sp>
        <p:nvSpPr>
          <p:cNvPr id="3" name="Content Placeholder 2">
            <a:extLst>
              <a:ext uri="{FF2B5EF4-FFF2-40B4-BE49-F238E27FC236}">
                <a16:creationId xmlns:a16="http://schemas.microsoft.com/office/drawing/2014/main" id="{28479192-8FC8-4C31-8B3F-3F656CA77993}"/>
              </a:ext>
            </a:extLst>
          </p:cNvPr>
          <p:cNvSpPr>
            <a:spLocks noGrp="1"/>
          </p:cNvSpPr>
          <p:nvPr>
            <p:ph idx="1"/>
          </p:nvPr>
        </p:nvSpPr>
        <p:spPr>
          <a:xfrm>
            <a:off x="838200" y="1825625"/>
            <a:ext cx="10515600" cy="4565236"/>
          </a:xfrm>
        </p:spPr>
        <p:txBody>
          <a:bodyPr>
            <a:normAutofit/>
          </a:bodyPr>
          <a:lstStyle/>
          <a:p>
            <a:r>
              <a:rPr lang="es-ES" dirty="0"/>
              <a:t>Es un evento no deseado o inesperado que ocurre durante la ejecución de un programa.</a:t>
            </a:r>
          </a:p>
          <a:p>
            <a:endParaRPr lang="es-ES" dirty="0"/>
          </a:p>
          <a:p>
            <a:r>
              <a:rPr lang="es-ES" dirty="0"/>
              <a:t>Razones por las que ocurre:</a:t>
            </a:r>
          </a:p>
          <a:p>
            <a:pPr lvl="1"/>
            <a:r>
              <a:rPr lang="es-ES" dirty="0"/>
              <a:t>Entrada de usuario no válida</a:t>
            </a:r>
          </a:p>
          <a:p>
            <a:pPr lvl="1"/>
            <a:r>
              <a:rPr lang="es-ES" dirty="0"/>
              <a:t>Fallo del dispositivo</a:t>
            </a:r>
          </a:p>
          <a:p>
            <a:pPr lvl="1"/>
            <a:r>
              <a:rPr lang="es-ES" dirty="0"/>
              <a:t>Pérdida de conexión de red</a:t>
            </a:r>
          </a:p>
          <a:p>
            <a:pPr lvl="1"/>
            <a:r>
              <a:rPr lang="es-ES" dirty="0"/>
              <a:t>Limitaciones físicas (sin memoria de disco)</a:t>
            </a:r>
          </a:p>
          <a:p>
            <a:pPr lvl="1"/>
            <a:r>
              <a:rPr lang="es-ES" dirty="0"/>
              <a:t>Errores de código</a:t>
            </a:r>
          </a:p>
          <a:p>
            <a:pPr lvl="1"/>
            <a:r>
              <a:rPr lang="es-ES" dirty="0"/>
              <a:t>Abrir un archivo no disponible</a:t>
            </a:r>
          </a:p>
        </p:txBody>
      </p:sp>
    </p:spTree>
    <p:extLst>
      <p:ext uri="{BB962C8B-B14F-4D97-AF65-F5344CB8AC3E}">
        <p14:creationId xmlns:p14="http://schemas.microsoft.com/office/powerpoint/2010/main" val="17107198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65D4-2201-4711-96B8-DC34F1D99F4D}"/>
              </a:ext>
            </a:extLst>
          </p:cNvPr>
          <p:cNvSpPr>
            <a:spLocks noGrp="1"/>
          </p:cNvSpPr>
          <p:nvPr>
            <p:ph type="title"/>
          </p:nvPr>
        </p:nvSpPr>
        <p:spPr/>
        <p:txBody>
          <a:bodyPr/>
          <a:lstStyle/>
          <a:p>
            <a:r>
              <a:rPr lang="es-CR" dirty="0"/>
              <a:t>Errores</a:t>
            </a:r>
          </a:p>
        </p:txBody>
      </p:sp>
      <p:sp>
        <p:nvSpPr>
          <p:cNvPr id="3" name="Content Placeholder 2">
            <a:extLst>
              <a:ext uri="{FF2B5EF4-FFF2-40B4-BE49-F238E27FC236}">
                <a16:creationId xmlns:a16="http://schemas.microsoft.com/office/drawing/2014/main" id="{28479192-8FC8-4C31-8B3F-3F656CA77993}"/>
              </a:ext>
            </a:extLst>
          </p:cNvPr>
          <p:cNvSpPr>
            <a:spLocks noGrp="1"/>
          </p:cNvSpPr>
          <p:nvPr>
            <p:ph idx="1"/>
          </p:nvPr>
        </p:nvSpPr>
        <p:spPr>
          <a:xfrm>
            <a:off x="838200" y="1825625"/>
            <a:ext cx="10515600" cy="4565236"/>
          </a:xfrm>
        </p:spPr>
        <p:txBody>
          <a:bodyPr>
            <a:normAutofit/>
          </a:bodyPr>
          <a:lstStyle/>
          <a:p>
            <a:r>
              <a:rPr lang="es-ES" dirty="0"/>
              <a:t>Representan condiciones irrecuperables, como que la máquina virtual Java (JVM) se quede sin memoria, fugas de memoria, errores de desbordamiento de pila, incompatibilidad de bibliotecas, recursividad infinita, etc. </a:t>
            </a:r>
          </a:p>
          <a:p>
            <a:endParaRPr lang="es-ES" dirty="0"/>
          </a:p>
          <a:p>
            <a:r>
              <a:rPr lang="es-ES" dirty="0"/>
              <a:t>Suelen estar fuera del control del programador y no debemos tratar de manejarlo.</a:t>
            </a:r>
          </a:p>
        </p:txBody>
      </p:sp>
    </p:spTree>
    <p:extLst>
      <p:ext uri="{BB962C8B-B14F-4D97-AF65-F5344CB8AC3E}">
        <p14:creationId xmlns:p14="http://schemas.microsoft.com/office/powerpoint/2010/main" val="535298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65D4-2201-4711-96B8-DC34F1D99F4D}"/>
              </a:ext>
            </a:extLst>
          </p:cNvPr>
          <p:cNvSpPr>
            <a:spLocks noGrp="1"/>
          </p:cNvSpPr>
          <p:nvPr>
            <p:ph type="title"/>
          </p:nvPr>
        </p:nvSpPr>
        <p:spPr/>
        <p:txBody>
          <a:bodyPr/>
          <a:lstStyle/>
          <a:p>
            <a:r>
              <a:rPr lang="es-CR" dirty="0"/>
              <a:t>Manejo de Excepciones</a:t>
            </a:r>
          </a:p>
        </p:txBody>
      </p:sp>
      <p:pic>
        <p:nvPicPr>
          <p:cNvPr id="9" name="Picture 8">
            <a:extLst>
              <a:ext uri="{FF2B5EF4-FFF2-40B4-BE49-F238E27FC236}">
                <a16:creationId xmlns:a16="http://schemas.microsoft.com/office/drawing/2014/main" id="{08A42B74-A20B-472C-938E-C1DCC07FF567}"/>
              </a:ext>
            </a:extLst>
          </p:cNvPr>
          <p:cNvPicPr>
            <a:picLocks noChangeAspect="1"/>
          </p:cNvPicPr>
          <p:nvPr/>
        </p:nvPicPr>
        <p:blipFill>
          <a:blip r:embed="rId3"/>
          <a:stretch>
            <a:fillRect/>
          </a:stretch>
        </p:blipFill>
        <p:spPr>
          <a:xfrm>
            <a:off x="1141343" y="1836943"/>
            <a:ext cx="9909313" cy="3775543"/>
          </a:xfrm>
          <a:prstGeom prst="rect">
            <a:avLst/>
          </a:prstGeom>
        </p:spPr>
      </p:pic>
    </p:spTree>
    <p:extLst>
      <p:ext uri="{BB962C8B-B14F-4D97-AF65-F5344CB8AC3E}">
        <p14:creationId xmlns:p14="http://schemas.microsoft.com/office/powerpoint/2010/main" val="12854663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a:extLst>
              <a:ext uri="{FF2B5EF4-FFF2-40B4-BE49-F238E27FC236}">
                <a16:creationId xmlns:a16="http://schemas.microsoft.com/office/drawing/2014/main" id="{7E2481E9-FECA-48CB-BABA-B9977C81C2E4}"/>
              </a:ext>
            </a:extLst>
          </p:cNvPr>
          <p:cNvGraphicFramePr/>
          <p:nvPr>
            <p:extLst>
              <p:ext uri="{D42A27DB-BD31-4B8C-83A1-F6EECF244321}">
                <p14:modId xmlns:p14="http://schemas.microsoft.com/office/powerpoint/2010/main" val="3968553040"/>
              </p:ext>
            </p:extLst>
          </p:nvPr>
        </p:nvGraphicFramePr>
        <p:xfrm>
          <a:off x="549216" y="1262270"/>
          <a:ext cx="11642784" cy="81789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14">
            <a:extLst>
              <a:ext uri="{FF2B5EF4-FFF2-40B4-BE49-F238E27FC236}">
                <a16:creationId xmlns:a16="http://schemas.microsoft.com/office/drawing/2014/main" id="{C6852026-DF67-4487-B7A3-2AB9FE574D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13952" y="2629729"/>
            <a:ext cx="769455" cy="769455"/>
          </a:xfrm>
          <a:prstGeom prst="rect">
            <a:avLst/>
          </a:prstGeom>
        </p:spPr>
      </p:pic>
      <p:pic>
        <p:nvPicPr>
          <p:cNvPr id="13" name="Picture 12" descr="A yellow stuffed animal&#10;&#10;Description automatically generated with medium confidence">
            <a:extLst>
              <a:ext uri="{FF2B5EF4-FFF2-40B4-BE49-F238E27FC236}">
                <a16:creationId xmlns:a16="http://schemas.microsoft.com/office/drawing/2014/main" id="{315E4FA0-627E-4D3B-9A48-4B106F28FD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70278" y="2629729"/>
            <a:ext cx="769454" cy="769454"/>
          </a:xfrm>
          <a:prstGeom prst="rect">
            <a:avLst/>
          </a:prstGeom>
        </p:spPr>
      </p:pic>
      <p:sp>
        <p:nvSpPr>
          <p:cNvPr id="18" name="TextBox 17">
            <a:extLst>
              <a:ext uri="{FF2B5EF4-FFF2-40B4-BE49-F238E27FC236}">
                <a16:creationId xmlns:a16="http://schemas.microsoft.com/office/drawing/2014/main" id="{01F2429F-E9FA-435C-BBF4-0F68071D300D}"/>
              </a:ext>
            </a:extLst>
          </p:cNvPr>
          <p:cNvSpPr txBox="1"/>
          <p:nvPr/>
        </p:nvSpPr>
        <p:spPr>
          <a:xfrm>
            <a:off x="549216" y="893107"/>
            <a:ext cx="4569436" cy="584775"/>
          </a:xfrm>
          <a:prstGeom prst="rect">
            <a:avLst/>
          </a:prstGeom>
          <a:noFill/>
        </p:spPr>
        <p:txBody>
          <a:bodyPr wrap="square" rtlCol="0">
            <a:spAutoFit/>
          </a:bodyPr>
          <a:lstStyle/>
          <a:p>
            <a:r>
              <a:rPr lang="en-US" sz="3200" dirty="0"/>
              <a:t>¡</a:t>
            </a:r>
            <a:r>
              <a:rPr lang="en-US" sz="3200" dirty="0" err="1"/>
              <a:t>Muchas</a:t>
            </a:r>
            <a:r>
              <a:rPr lang="en-US" sz="3200" dirty="0"/>
              <a:t> Gracias!</a:t>
            </a:r>
            <a:endParaRPr lang="es-CR" sz="3200" dirty="0"/>
          </a:p>
        </p:txBody>
      </p:sp>
    </p:spTree>
    <p:extLst>
      <p:ext uri="{BB962C8B-B14F-4D97-AF65-F5344CB8AC3E}">
        <p14:creationId xmlns:p14="http://schemas.microsoft.com/office/powerpoint/2010/main" val="1869214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76" name="Rectangle 75">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C283F02-3E18-46B8-A0B2-40A9F9F9B46F}"/>
              </a:ext>
            </a:extLst>
          </p:cNvPr>
          <p:cNvSpPr>
            <a:spLocks noGrp="1"/>
          </p:cNvSpPr>
          <p:nvPr>
            <p:ph type="title"/>
          </p:nvPr>
        </p:nvSpPr>
        <p:spPr>
          <a:xfrm>
            <a:off x="1371598" y="319314"/>
            <a:ext cx="9477377" cy="1030515"/>
          </a:xfrm>
        </p:spPr>
        <p:txBody>
          <a:bodyPr anchor="ctr">
            <a:normAutofit/>
          </a:bodyPr>
          <a:lstStyle/>
          <a:p>
            <a:r>
              <a:rPr lang="en-US" sz="4000" dirty="0" err="1">
                <a:solidFill>
                  <a:srgbClr val="FFFFFF"/>
                </a:solidFill>
              </a:rPr>
              <a:t>Declaración</a:t>
            </a:r>
            <a:r>
              <a:rPr lang="en-US" sz="4000" dirty="0">
                <a:solidFill>
                  <a:srgbClr val="FFFFFF"/>
                </a:solidFill>
              </a:rPr>
              <a:t> e </a:t>
            </a:r>
            <a:r>
              <a:rPr lang="en-US" sz="4000" dirty="0" err="1">
                <a:solidFill>
                  <a:srgbClr val="FFFFFF"/>
                </a:solidFill>
              </a:rPr>
              <a:t>Inicialización</a:t>
            </a:r>
            <a:endParaRPr lang="en-US" sz="4000" dirty="0">
              <a:solidFill>
                <a:srgbClr val="FFFFFF"/>
              </a:solidFill>
            </a:endParaRPr>
          </a:p>
        </p:txBody>
      </p:sp>
      <p:pic>
        <p:nvPicPr>
          <p:cNvPr id="3076" name="Picture 4" descr="Java Variables and Data Types">
            <a:extLst>
              <a:ext uri="{FF2B5EF4-FFF2-40B4-BE49-F238E27FC236}">
                <a16:creationId xmlns:a16="http://schemas.microsoft.com/office/drawing/2014/main" id="{CDF3F8EC-2244-4975-82D9-0E7F67E314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36614" y="4162787"/>
            <a:ext cx="3879902" cy="174595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Java Variables and Data Types">
            <a:extLst>
              <a:ext uri="{FF2B5EF4-FFF2-40B4-BE49-F238E27FC236}">
                <a16:creationId xmlns:a16="http://schemas.microsoft.com/office/drawing/2014/main" id="{97845462-C079-484E-89D3-78A86CEC8F9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30631" y="4582373"/>
            <a:ext cx="3527492" cy="9067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D19F647-E9BA-472A-8A15-BB21679D573B}"/>
              </a:ext>
            </a:extLst>
          </p:cNvPr>
          <p:cNvSpPr>
            <a:spLocks noGrp="1"/>
          </p:cNvSpPr>
          <p:nvPr>
            <p:ph idx="1"/>
          </p:nvPr>
        </p:nvSpPr>
        <p:spPr>
          <a:xfrm>
            <a:off x="6252067" y="2524722"/>
            <a:ext cx="5084620" cy="1290294"/>
          </a:xfrm>
        </p:spPr>
        <p:txBody>
          <a:bodyPr>
            <a:normAutofit/>
          </a:bodyPr>
          <a:lstStyle/>
          <a:p>
            <a:pPr marL="0" indent="0" algn="ctr">
              <a:buNone/>
            </a:pPr>
            <a:r>
              <a:rPr lang="en-US" sz="2400" b="1" dirty="0" err="1"/>
              <a:t>Inicialización</a:t>
            </a:r>
            <a:endParaRPr lang="en-US" sz="2400" b="1" dirty="0"/>
          </a:p>
          <a:p>
            <a:pPr marL="0" indent="0" algn="ctr">
              <a:buNone/>
            </a:pPr>
            <a:r>
              <a:rPr lang="en-US" sz="2400" dirty="0" err="1"/>
              <a:t>Asigna</a:t>
            </a:r>
            <a:r>
              <a:rPr lang="en-US" sz="2400" dirty="0"/>
              <a:t> un valor a la variable.</a:t>
            </a:r>
          </a:p>
        </p:txBody>
      </p:sp>
      <p:sp>
        <p:nvSpPr>
          <p:cNvPr id="17" name="Content Placeholder 2">
            <a:extLst>
              <a:ext uri="{FF2B5EF4-FFF2-40B4-BE49-F238E27FC236}">
                <a16:creationId xmlns:a16="http://schemas.microsoft.com/office/drawing/2014/main" id="{1FF2157A-4764-4253-85F8-2B5E44E64DE4}"/>
              </a:ext>
            </a:extLst>
          </p:cNvPr>
          <p:cNvSpPr txBox="1">
            <a:spLocks/>
          </p:cNvSpPr>
          <p:nvPr/>
        </p:nvSpPr>
        <p:spPr>
          <a:xfrm>
            <a:off x="942953" y="2524722"/>
            <a:ext cx="4467225" cy="13286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err="1"/>
              <a:t>Declaración</a:t>
            </a:r>
            <a:endParaRPr lang="en-US" sz="2400" b="1" dirty="0"/>
          </a:p>
          <a:p>
            <a:pPr marL="0" indent="0" algn="ctr">
              <a:buNone/>
            </a:pPr>
            <a:r>
              <a:rPr lang="en-US" sz="2400" dirty="0"/>
              <a:t>Define </a:t>
            </a:r>
            <a:r>
              <a:rPr lang="en-US" sz="2400" dirty="0" err="1"/>
              <a:t>el</a:t>
            </a:r>
            <a:r>
              <a:rPr lang="en-US" sz="2400" dirty="0"/>
              <a:t> tipo de </a:t>
            </a:r>
            <a:r>
              <a:rPr lang="en-US" sz="2400" dirty="0" err="1"/>
              <a:t>dato</a:t>
            </a:r>
            <a:r>
              <a:rPr lang="en-US" sz="2400" dirty="0"/>
              <a:t> y </a:t>
            </a:r>
            <a:r>
              <a:rPr lang="en-US" sz="2400" dirty="0" err="1"/>
              <a:t>asigna</a:t>
            </a:r>
            <a:r>
              <a:rPr lang="en-US" sz="2400" dirty="0"/>
              <a:t> un </a:t>
            </a:r>
            <a:r>
              <a:rPr lang="en-US" sz="2400" dirty="0" err="1"/>
              <a:t>nombre</a:t>
            </a:r>
            <a:r>
              <a:rPr lang="en-US" sz="2400" dirty="0"/>
              <a:t>.</a:t>
            </a:r>
          </a:p>
        </p:txBody>
      </p:sp>
    </p:spTree>
    <p:extLst>
      <p:ext uri="{BB962C8B-B14F-4D97-AF65-F5344CB8AC3E}">
        <p14:creationId xmlns:p14="http://schemas.microsoft.com/office/powerpoint/2010/main" val="107741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3061855"/>
            <a:ext cx="6714699" cy="1573127"/>
          </a:xfrm>
        </p:spPr>
        <p:txBody>
          <a:bodyPr vert="horz" lIns="91440" tIns="45720" rIns="91440" bIns="45720" rtlCol="0" anchor="b">
            <a:normAutofit/>
          </a:bodyPr>
          <a:lstStyle/>
          <a:p>
            <a:pPr algn="ctr"/>
            <a:r>
              <a:rPr lang="en-US" sz="8000" b="1" kern="1200" dirty="0">
                <a:solidFill>
                  <a:srgbClr val="FFFFFF"/>
                </a:solidFill>
                <a:latin typeface="+mj-lt"/>
                <a:ea typeface="+mj-ea"/>
                <a:cs typeface="+mj-cs"/>
              </a:rPr>
              <a:t>Tipo de </a:t>
            </a:r>
            <a:r>
              <a:rPr lang="en-US" sz="8000" b="1" kern="1200" dirty="0" err="1">
                <a:solidFill>
                  <a:srgbClr val="FFFFFF"/>
                </a:solidFill>
                <a:latin typeface="+mj-lt"/>
                <a:ea typeface="+mj-ea"/>
                <a:cs typeface="+mj-cs"/>
              </a:rPr>
              <a:t>Datos</a:t>
            </a:r>
            <a:endParaRPr lang="en-US" sz="8000" b="1" kern="1200" dirty="0">
              <a:solidFill>
                <a:srgbClr val="FFFFFF"/>
              </a:solidFill>
              <a:latin typeface="+mj-lt"/>
              <a:ea typeface="+mj-ea"/>
              <a:cs typeface="+mj-cs"/>
            </a:endParaRP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9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F6804BDD-8C1F-48CA-A763-8DD6EBA06928}"/>
              </a:ext>
            </a:extLst>
          </p:cNvPr>
          <p:cNvSpPr>
            <a:spLocks noGrp="1"/>
          </p:cNvSpPr>
          <p:nvPr>
            <p:ph type="title"/>
          </p:nvPr>
        </p:nvSpPr>
        <p:spPr>
          <a:xfrm>
            <a:off x="1136397" y="502021"/>
            <a:ext cx="4959603" cy="1642969"/>
          </a:xfrm>
        </p:spPr>
        <p:txBody>
          <a:bodyPr anchor="b">
            <a:normAutofit/>
          </a:bodyPr>
          <a:lstStyle/>
          <a:p>
            <a:r>
              <a:rPr lang="en-US" sz="4000">
                <a:latin typeface="Franklin Gothic Demi Cond" panose="020B0706030402020204" pitchFamily="34" charset="0"/>
              </a:rPr>
              <a:t>Tipo de Datos</a:t>
            </a:r>
          </a:p>
        </p:txBody>
      </p:sp>
      <p:sp>
        <p:nvSpPr>
          <p:cNvPr id="8" name="Content Placeholder 7">
            <a:extLst>
              <a:ext uri="{FF2B5EF4-FFF2-40B4-BE49-F238E27FC236}">
                <a16:creationId xmlns:a16="http://schemas.microsoft.com/office/drawing/2014/main" id="{7E658A17-4228-4327-B53A-CDFBFB4B3BC6}"/>
              </a:ext>
            </a:extLst>
          </p:cNvPr>
          <p:cNvSpPr>
            <a:spLocks noGrp="1"/>
          </p:cNvSpPr>
          <p:nvPr>
            <p:ph idx="1"/>
          </p:nvPr>
        </p:nvSpPr>
        <p:spPr>
          <a:xfrm>
            <a:off x="1136397" y="2418408"/>
            <a:ext cx="4959603" cy="3522569"/>
          </a:xfrm>
        </p:spPr>
        <p:txBody>
          <a:bodyPr anchor="t">
            <a:normAutofit/>
          </a:bodyPr>
          <a:lstStyle/>
          <a:p>
            <a:r>
              <a:rPr lang="en-US" sz="2000">
                <a:latin typeface="Franklin Gothic Book" panose="020B0503020102020204" pitchFamily="34" charset="0"/>
              </a:rPr>
              <a:t>Define los diferentes tamaños y valores que pueden ser almacenados en una variable. Existen dos tipos:</a:t>
            </a:r>
          </a:p>
        </p:txBody>
      </p:sp>
      <p:pic>
        <p:nvPicPr>
          <p:cNvPr id="1026" name="Picture 2" descr="Java Data Types">
            <a:extLst>
              <a:ext uri="{FF2B5EF4-FFF2-40B4-BE49-F238E27FC236}">
                <a16:creationId xmlns:a16="http://schemas.microsoft.com/office/drawing/2014/main" id="{57293806-EE0B-454B-B861-D9734E210C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66139" y="1686739"/>
            <a:ext cx="6213581" cy="341746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31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Lightbox">
            <a:extLst>
              <a:ext uri="{FF2B5EF4-FFF2-40B4-BE49-F238E27FC236}">
                <a16:creationId xmlns:a16="http://schemas.microsoft.com/office/drawing/2014/main" id="{69ACF50E-BE57-4F6F-B937-B8E9415EAC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0042" y="228385"/>
            <a:ext cx="10711916" cy="640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302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9572</TotalTime>
  <Words>3041</Words>
  <Application>Microsoft Office PowerPoint</Application>
  <PresentationFormat>Widescreen</PresentationFormat>
  <Paragraphs>380</Paragraphs>
  <Slides>57</Slides>
  <Notes>32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70" baseType="lpstr">
      <vt:lpstr>Arial</vt:lpstr>
      <vt:lpstr>Calibri</vt:lpstr>
      <vt:lpstr>Calibri Light</vt:lpstr>
      <vt:lpstr>Courier New</vt:lpstr>
      <vt:lpstr>Franklin Gothic Book</vt:lpstr>
      <vt:lpstr>Franklin Gothic Demi Cond</vt:lpstr>
      <vt:lpstr>Helvetica Neue</vt:lpstr>
      <vt:lpstr>jetbrainsmono</vt:lpstr>
      <vt:lpstr>Roboto</vt:lpstr>
      <vt:lpstr>urw-din</vt:lpstr>
      <vt:lpstr>Verdana</vt:lpstr>
      <vt:lpstr>Office Theme</vt:lpstr>
      <vt:lpstr>Bitmap Image</vt:lpstr>
      <vt:lpstr>Java Basics</vt:lpstr>
      <vt:lpstr>PowerPoint Presentation</vt:lpstr>
      <vt:lpstr>Fundamentos</vt:lpstr>
      <vt:lpstr>Variables</vt:lpstr>
      <vt:lpstr>Variables</vt:lpstr>
      <vt:lpstr>Declaración e Inicialización</vt:lpstr>
      <vt:lpstr>Tipo de Datos</vt:lpstr>
      <vt:lpstr>Tipo de Datos</vt:lpstr>
      <vt:lpstr>PowerPoint Presentation</vt:lpstr>
      <vt:lpstr>Ejemplos</vt:lpstr>
      <vt:lpstr>Operadores</vt:lpstr>
      <vt:lpstr>PowerPoint Presentation</vt:lpstr>
      <vt:lpstr>Práctica</vt:lpstr>
      <vt:lpstr>Estructuras Condicionales</vt:lpstr>
      <vt:lpstr>Estructuras condicionales</vt:lpstr>
      <vt:lpstr>IF</vt:lpstr>
      <vt:lpstr>IF Else</vt:lpstr>
      <vt:lpstr>IF Else IF</vt:lpstr>
      <vt:lpstr>IF Anidado</vt:lpstr>
      <vt:lpstr>Operador Condicional - Ternario</vt:lpstr>
      <vt:lpstr>Switch</vt:lpstr>
      <vt:lpstr>Switch</vt:lpstr>
      <vt:lpstr>Práctica</vt:lpstr>
      <vt:lpstr>Loops</vt:lpstr>
      <vt:lpstr>Estructuras de Repetición</vt:lpstr>
      <vt:lpstr>While</vt:lpstr>
      <vt:lpstr>Do While</vt:lpstr>
      <vt:lpstr>For</vt:lpstr>
      <vt:lpstr>Foreach</vt:lpstr>
      <vt:lpstr>PowerPoint Presentation</vt:lpstr>
      <vt:lpstr>POO Programación Orientada a Objectos</vt:lpstr>
      <vt:lpstr>Método</vt:lpstr>
      <vt:lpstr>Alcance de Variables</vt:lpstr>
      <vt:lpstr>Modificadores</vt:lpstr>
      <vt:lpstr>Objeto</vt:lpstr>
      <vt:lpstr>Objeto</vt:lpstr>
      <vt:lpstr>Clase</vt:lpstr>
      <vt:lpstr>Instancia</vt:lpstr>
      <vt:lpstr>Constructor</vt:lpstr>
      <vt:lpstr>Principios POO</vt:lpstr>
      <vt:lpstr>Encapsulación</vt:lpstr>
      <vt:lpstr>Herencia</vt:lpstr>
      <vt:lpstr>Tipos de Herencia</vt:lpstr>
      <vt:lpstr>Overloading y Overriding</vt:lpstr>
      <vt:lpstr>Polimorfismo</vt:lpstr>
      <vt:lpstr>Polimorfismo - Tiempo ejecución</vt:lpstr>
      <vt:lpstr>Polimorfismo – Tiempo compilación</vt:lpstr>
      <vt:lpstr>Abstracción</vt:lpstr>
      <vt:lpstr>Clases y métodos abstractos</vt:lpstr>
      <vt:lpstr>Encapsulación vs Abstracción</vt:lpstr>
      <vt:lpstr>Interfaces</vt:lpstr>
      <vt:lpstr>Interfaces vs Clases Abstractas</vt:lpstr>
      <vt:lpstr>Excepciones</vt:lpstr>
      <vt:lpstr>Excepciones</vt:lpstr>
      <vt:lpstr>Errores</vt:lpstr>
      <vt:lpstr>Manejo de Excepciones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Angela Charris Bueno</dc:creator>
  <cp:lastModifiedBy>Charris Bueno, Angela</cp:lastModifiedBy>
  <cp:revision>12</cp:revision>
  <dcterms:created xsi:type="dcterms:W3CDTF">2022-04-15T17:24:16Z</dcterms:created>
  <dcterms:modified xsi:type="dcterms:W3CDTF">2022-06-24T16:42:31Z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bfa236d-8472-42aa-9a40-ab46036c5596_Enabled">
    <vt:lpwstr>true</vt:lpwstr>
  </property>
  <property fmtid="{D5CDD505-2E9C-101B-9397-08002B2CF9AE}" pid="3" name="MSIP_Label_0bfa236d-8472-42aa-9a40-ab46036c5596_SetDate">
    <vt:lpwstr>2022-04-29T19:31:13Z</vt:lpwstr>
  </property>
  <property fmtid="{D5CDD505-2E9C-101B-9397-08002B2CF9AE}" pid="4" name="MSIP_Label_0bfa236d-8472-42aa-9a40-ab46036c5596_Method">
    <vt:lpwstr>Privileged</vt:lpwstr>
  </property>
  <property fmtid="{D5CDD505-2E9C-101B-9397-08002B2CF9AE}" pid="5" name="MSIP_Label_0bfa236d-8472-42aa-9a40-ab46036c5596_Name">
    <vt:lpwstr>Non-Business</vt:lpwstr>
  </property>
  <property fmtid="{D5CDD505-2E9C-101B-9397-08002B2CF9AE}" pid="6" name="MSIP_Label_0bfa236d-8472-42aa-9a40-ab46036c5596_SiteId">
    <vt:lpwstr>e0793d39-0939-496d-b129-198edd916feb</vt:lpwstr>
  </property>
  <property fmtid="{D5CDD505-2E9C-101B-9397-08002B2CF9AE}" pid="7" name="MSIP_Label_0bfa236d-8472-42aa-9a40-ab46036c5596_ActionId">
    <vt:lpwstr>bc1782e2-f998-4858-99f8-98dbf072ab71</vt:lpwstr>
  </property>
  <property fmtid="{D5CDD505-2E9C-101B-9397-08002B2CF9AE}" pid="8" name="MSIP_Label_0bfa236d-8472-42aa-9a40-ab46036c5596_ContentBits">
    <vt:lpwstr>0</vt:lpwstr>
  </property>
</Properties>
</file>