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 id="294" r:id="rId32"/>
    <p:sldId id="295" r:id="rId33"/>
    <p:sldId id="299" r:id="rId34"/>
    <p:sldId id="296" r:id="rId35"/>
    <p:sldId id="300" r:id="rId36"/>
    <p:sldId id="302" r:id="rId37"/>
    <p:sldId id="301" r:id="rId38"/>
    <p:sldId id="303" r:id="rId39"/>
    <p:sldId id="305" r:id="rId40"/>
    <p:sldId id="304" r:id="rId41"/>
    <p:sldId id="306" r:id="rId42"/>
    <p:sldId id="307" r:id="rId43"/>
    <p:sldId id="308" r:id="rId44"/>
    <p:sldId id="309" r:id="rId45"/>
    <p:sldId id="310" r:id="rId46"/>
    <p:sldId id="289" r:id="rId47"/>
    <p:sldId id="311" r:id="rId48"/>
    <p:sldId id="312" r:id="rId49"/>
    <p:sldId id="313"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497" dt="2022-06-03T18:23:04.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46" autoAdjust="0"/>
  </p:normalViewPr>
  <p:slideViewPr>
    <p:cSldViewPr snapToGrid="0">
      <p:cViewPr varScale="1">
        <p:scale>
          <a:sx n="96" d="100"/>
          <a:sy n="96"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6-03T18:23:07.065" v="4046" actId="1076"/>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pc:chgData name="Charris Bueno, Angela" userId="b8232014-281c-4726-a39a-713153e80496" providerId="ADAL" clId="{4803EBD7-409C-4E16-AFE5-0E5B7FBEBBC4}" dt="2022-05-13T15:09:44.929" v="927" actId="1076"/>
        <pc:sldMkLst>
          <pc:docMk/>
          <pc:sldMk cId="2913070958" sldId="266"/>
        </pc:sldMkLst>
        <pc:picChg chg="mod">
          <ac:chgData name="Charris Bueno, Angela" userId="b8232014-281c-4726-a39a-713153e80496" providerId="ADAL" clId="{4803EBD7-409C-4E16-AFE5-0E5B7FBEBBC4}" dt="2022-05-13T15:09:44.929" v="927" actId="1076"/>
          <ac:picMkLst>
            <pc:docMk/>
            <pc:sldMk cId="2913070958" sldId="266"/>
            <ac:picMk id="1026" creationId="{75E5AD75-D64E-499B-B0C8-2B9D46EAD15B}"/>
          </ac:picMkLst>
        </pc:pic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sldChg chg="delSp add setBg delDesignElem">
        <pc:chgData name="Charris Bueno, Angela" userId="b8232014-281c-4726-a39a-713153e80496" providerId="ADAL" clId="{4803EBD7-409C-4E16-AFE5-0E5B7FBEBBC4}" dt="2022-06-03T04:12:23.908" v="4025"/>
        <pc:sldMkLst>
          <pc:docMk/>
          <pc:sldMk cId="3083126452" sldId="289"/>
        </pc:sldMkLst>
        <pc:spChg chg="del">
          <ac:chgData name="Charris Bueno, Angela" userId="b8232014-281c-4726-a39a-713153e80496" providerId="ADAL" clId="{4803EBD7-409C-4E16-AFE5-0E5B7FBEBBC4}" dt="2022-06-03T04:12:23.908" v="4025"/>
          <ac:spMkLst>
            <pc:docMk/>
            <pc:sldMk cId="3083126452" sldId="289"/>
            <ac:spMk id="71" creationId="{80DF40B2-80F7-4E71-B46C-284163F3654A}"/>
          </ac:spMkLst>
        </pc:spChg>
      </pc:sldChg>
      <pc:sldChg chg="modSp">
        <pc:chgData name="Charris Bueno, Angela" userId="b8232014-281c-4726-a39a-713153e80496" providerId="ADAL" clId="{4803EBD7-409C-4E16-AFE5-0E5B7FBEBBC4}" dt="2022-05-13T15:09:54.910" v="929" actId="1076"/>
        <pc:sldMkLst>
          <pc:docMk/>
          <pc:sldMk cId="3376239614" sldId="290"/>
        </pc:sldMkLst>
        <pc:picChg chg="mod">
          <ac:chgData name="Charris Bueno, Angela" userId="b8232014-281c-4726-a39a-713153e80496" providerId="ADAL" clId="{4803EBD7-409C-4E16-AFE5-0E5B7FBEBBC4}" dt="2022-05-13T15:09:54.910" v="929" actId="1076"/>
          <ac:picMkLst>
            <pc:docMk/>
            <pc:sldMk cId="3376239614" sldId="290"/>
            <ac:picMk id="11" creationId="{C6D0A716-96EF-4EA3-B9C0-9F41AC191D23}"/>
          </ac:picMkLst>
        </pc:picChg>
      </pc:sldChg>
      <pc:sldChg chg="modSp">
        <pc:chgData name="Charris Bueno, Angela" userId="b8232014-281c-4726-a39a-713153e80496" providerId="ADAL" clId="{4803EBD7-409C-4E16-AFE5-0E5B7FBEBBC4}" dt="2022-05-13T15:10:03.315" v="931" actId="1076"/>
        <pc:sldMkLst>
          <pc:docMk/>
          <pc:sldMk cId="85598499" sldId="291"/>
        </pc:sldMkLst>
        <pc:picChg chg="mod">
          <ac:chgData name="Charris Bueno, Angela" userId="b8232014-281c-4726-a39a-713153e80496" providerId="ADAL" clId="{4803EBD7-409C-4E16-AFE5-0E5B7FBEBBC4}" dt="2022-05-13T15:10:03.315" v="931" actId="1076"/>
          <ac:picMkLst>
            <pc:docMk/>
            <pc:sldMk cId="85598499" sldId="291"/>
            <ac:picMk id="3074" creationId="{5B62FE78-EACC-4F47-898C-8972F3185928}"/>
          </ac:picMkLst>
        </pc:picChg>
      </pc:sldChg>
      <pc:sldChg chg="modSp mod">
        <pc:chgData name="Charris Bueno, Angela" userId="b8232014-281c-4726-a39a-713153e80496" providerId="ADAL" clId="{4803EBD7-409C-4E16-AFE5-0E5B7FBEBBC4}" dt="2022-05-13T15:09:31.151" v="925" actId="20577"/>
        <pc:sldMkLst>
          <pc:docMk/>
          <pc:sldMk cId="1687906052" sldId="293"/>
        </pc:sldMkLst>
        <pc:spChg chg="mod">
          <ac:chgData name="Charris Bueno, Angela" userId="b8232014-281c-4726-a39a-713153e80496" providerId="ADAL" clId="{4803EBD7-409C-4E16-AFE5-0E5B7FBEBBC4}" dt="2022-05-13T15:09:31.151" v="925" actId="20577"/>
          <ac:spMkLst>
            <pc:docMk/>
            <pc:sldMk cId="1687906052" sldId="293"/>
            <ac:spMk id="3" creationId="{22046145-0CE3-4D0C-9688-D6AC8D33DC2B}"/>
          </ac:spMkLst>
        </pc:spChg>
      </pc:sldChg>
      <pc:sldChg chg="modSp add mod ord modNotesTx">
        <pc:chgData name="Charris Bueno, Angela" userId="b8232014-281c-4726-a39a-713153e80496" providerId="ADAL" clId="{4803EBD7-409C-4E16-AFE5-0E5B7FBEBBC4}" dt="2022-05-20T15:34:16.782" v="1671" actId="20577"/>
        <pc:sldMkLst>
          <pc:docMk/>
          <pc:sldMk cId="2966891659" sldId="294"/>
        </pc:sldMkLst>
        <pc:spChg chg="mod">
          <ac:chgData name="Charris Bueno, Angela" userId="b8232014-281c-4726-a39a-713153e80496" providerId="ADAL" clId="{4803EBD7-409C-4E16-AFE5-0E5B7FBEBBC4}" dt="2022-05-20T15:34:16.782" v="1671" actId="20577"/>
          <ac:spMkLst>
            <pc:docMk/>
            <pc:sldMk cId="2966891659" sldId="294"/>
            <ac:spMk id="4" creationId="{4C978CC2-0717-4B1E-8907-C92864CDA756}"/>
          </ac:spMkLst>
        </pc:spChg>
      </pc:sldChg>
      <pc:sldChg chg="addSp delSp modSp add mod ord modNotesTx">
        <pc:chgData name="Charris Bueno, Angela" userId="b8232014-281c-4726-a39a-713153e80496" providerId="ADAL" clId="{4803EBD7-409C-4E16-AFE5-0E5B7FBEBBC4}" dt="2022-05-20T16:43:43.338" v="2730" actId="1038"/>
        <pc:sldMkLst>
          <pc:docMk/>
          <pc:sldMk cId="332150709" sldId="295"/>
        </pc:sldMkLst>
        <pc:spChg chg="mod">
          <ac:chgData name="Charris Bueno, Angela" userId="b8232014-281c-4726-a39a-713153e80496" providerId="ADAL" clId="{4803EBD7-409C-4E16-AFE5-0E5B7FBEBBC4}" dt="2022-05-20T15:31:48.557" v="1662" actId="20577"/>
          <ac:spMkLst>
            <pc:docMk/>
            <pc:sldMk cId="332150709" sldId="295"/>
            <ac:spMk id="2" creationId="{58F02AB5-9A8D-44C3-93AC-B62DB340A058}"/>
          </ac:spMkLst>
        </pc:spChg>
        <pc:spChg chg="mod">
          <ac:chgData name="Charris Bueno, Angela" userId="b8232014-281c-4726-a39a-713153e80496" providerId="ADAL" clId="{4803EBD7-409C-4E16-AFE5-0E5B7FBEBBC4}" dt="2022-05-20T15:48:05.618" v="1937" actId="14100"/>
          <ac:spMkLst>
            <pc:docMk/>
            <pc:sldMk cId="332150709" sldId="295"/>
            <ac:spMk id="3" creationId="{22046145-0CE3-4D0C-9688-D6AC8D33DC2B}"/>
          </ac:spMkLst>
        </pc:spChg>
        <pc:spChg chg="add del">
          <ac:chgData name="Charris Bueno, Angela" userId="b8232014-281c-4726-a39a-713153e80496" providerId="ADAL" clId="{4803EBD7-409C-4E16-AFE5-0E5B7FBEBBC4}" dt="2022-05-20T15:40:08.026" v="1788"/>
          <ac:spMkLst>
            <pc:docMk/>
            <pc:sldMk cId="332150709" sldId="295"/>
            <ac:spMk id="8" creationId="{90EE2055-C07A-4372-902E-62E8ADA99F27}"/>
          </ac:spMkLst>
        </pc:spChg>
        <pc:spChg chg="add del mod">
          <ac:chgData name="Charris Bueno, Angela" userId="b8232014-281c-4726-a39a-713153e80496" providerId="ADAL" clId="{4803EBD7-409C-4E16-AFE5-0E5B7FBEBBC4}" dt="2022-05-20T15:41:23.175" v="1793" actId="478"/>
          <ac:spMkLst>
            <pc:docMk/>
            <pc:sldMk cId="332150709" sldId="295"/>
            <ac:spMk id="11" creationId="{6CE471FD-DECC-46F9-A0A1-1E6C268DDB5E}"/>
          </ac:spMkLst>
        </pc:spChg>
        <pc:spChg chg="add del mod">
          <ac:chgData name="Charris Bueno, Angela" userId="b8232014-281c-4726-a39a-713153e80496" providerId="ADAL" clId="{4803EBD7-409C-4E16-AFE5-0E5B7FBEBBC4}" dt="2022-05-20T15:41:50.366" v="1799" actId="478"/>
          <ac:spMkLst>
            <pc:docMk/>
            <pc:sldMk cId="332150709" sldId="295"/>
            <ac:spMk id="16" creationId="{A00E439F-2B6E-4419-99C9-4E043B1DB0EA}"/>
          </ac:spMkLst>
        </pc:spChg>
        <pc:spChg chg="add mod">
          <ac:chgData name="Charris Bueno, Angela" userId="b8232014-281c-4726-a39a-713153e80496" providerId="ADAL" clId="{4803EBD7-409C-4E16-AFE5-0E5B7FBEBBC4}" dt="2022-05-20T16:43:38.319" v="2728"/>
          <ac:spMkLst>
            <pc:docMk/>
            <pc:sldMk cId="332150709" sldId="295"/>
            <ac:spMk id="17" creationId="{670C0A43-CCCE-4971-88A4-A45FC106CB91}"/>
          </ac:spMkLst>
        </pc:spChg>
        <pc:spChg chg="add del mod">
          <ac:chgData name="Charris Bueno, Angela" userId="b8232014-281c-4726-a39a-713153e80496" providerId="ADAL" clId="{4803EBD7-409C-4E16-AFE5-0E5B7FBEBBC4}" dt="2022-05-20T15:43:14.243" v="1807" actId="478"/>
          <ac:spMkLst>
            <pc:docMk/>
            <pc:sldMk cId="332150709" sldId="295"/>
            <ac:spMk id="18" creationId="{728F83FE-3C7A-4696-B4F2-01D730A6EBDC}"/>
          </ac:spMkLst>
        </pc:spChg>
        <pc:spChg chg="add mod">
          <ac:chgData name="Charris Bueno, Angela" userId="b8232014-281c-4726-a39a-713153e80496" providerId="ADAL" clId="{4803EBD7-409C-4E16-AFE5-0E5B7FBEBBC4}" dt="2022-05-20T16:43:43.338" v="2730" actId="1038"/>
          <ac:spMkLst>
            <pc:docMk/>
            <pc:sldMk cId="332150709" sldId="295"/>
            <ac:spMk id="19" creationId="{88D8534C-8982-4555-88C8-ED00ED1B6C62}"/>
          </ac:spMkLst>
        </pc:spChg>
        <pc:grpChg chg="add mod">
          <ac:chgData name="Charris Bueno, Angela" userId="b8232014-281c-4726-a39a-713153e80496" providerId="ADAL" clId="{4803EBD7-409C-4E16-AFE5-0E5B7FBEBBC4}" dt="2022-05-20T15:55:20.589" v="2520" actId="1076"/>
          <ac:grpSpMkLst>
            <pc:docMk/>
            <pc:sldMk cId="332150709" sldId="295"/>
            <ac:grpSpMk id="20" creationId="{60616045-AAD8-42C6-8C33-7F6B5B44D797}"/>
          </ac:grpSpMkLst>
        </pc:grpChg>
        <pc:picChg chg="add del mod modCrop">
          <ac:chgData name="Charris Bueno, Angela" userId="b8232014-281c-4726-a39a-713153e80496" providerId="ADAL" clId="{4803EBD7-409C-4E16-AFE5-0E5B7FBEBBC4}" dt="2022-05-20T14:16:22.415" v="1129" actId="478"/>
          <ac:picMkLst>
            <pc:docMk/>
            <pc:sldMk cId="332150709" sldId="295"/>
            <ac:picMk id="5" creationId="{062E5E82-254D-41ED-8F16-AD7DE294646E}"/>
          </ac:picMkLst>
        </pc:picChg>
        <pc:picChg chg="add del">
          <ac:chgData name="Charris Bueno, Angela" userId="b8232014-281c-4726-a39a-713153e80496" providerId="ADAL" clId="{4803EBD7-409C-4E16-AFE5-0E5B7FBEBBC4}" dt="2022-05-20T14:53:53.267" v="1559" actId="478"/>
          <ac:picMkLst>
            <pc:docMk/>
            <pc:sldMk cId="332150709" sldId="295"/>
            <ac:picMk id="7" creationId="{B6BD2C8C-237F-4DBA-9E54-4EE0FBD3D898}"/>
          </ac:picMkLst>
        </pc:picChg>
        <pc:picChg chg="del">
          <ac:chgData name="Charris Bueno, Angela" userId="b8232014-281c-4726-a39a-713153e80496" providerId="ADAL" clId="{4803EBD7-409C-4E16-AFE5-0E5B7FBEBBC4}" dt="2022-05-20T14:12:05.261" v="996" actId="478"/>
          <ac:picMkLst>
            <pc:docMk/>
            <pc:sldMk cId="332150709" sldId="295"/>
            <ac:picMk id="9" creationId="{4792BE46-6D91-1774-5FF3-34E40C8E967E}"/>
          </ac:picMkLst>
        </pc:picChg>
        <pc:picChg chg="add del mod">
          <ac:chgData name="Charris Bueno, Angela" userId="b8232014-281c-4726-a39a-713153e80496" providerId="ADAL" clId="{4803EBD7-409C-4E16-AFE5-0E5B7FBEBBC4}" dt="2022-05-20T15:30:58.486" v="1651" actId="478"/>
          <ac:picMkLst>
            <pc:docMk/>
            <pc:sldMk cId="332150709" sldId="295"/>
            <ac:picMk id="10" creationId="{86192032-8CA8-4964-80D4-1995F2F7A502}"/>
          </ac:picMkLst>
        </pc:picChg>
        <pc:picChg chg="add del mod modCrop">
          <ac:chgData name="Charris Bueno, Angela" userId="b8232014-281c-4726-a39a-713153e80496" providerId="ADAL" clId="{4803EBD7-409C-4E16-AFE5-0E5B7FBEBBC4}" dt="2022-05-20T15:45:17.846" v="1928" actId="478"/>
          <ac:picMkLst>
            <pc:docMk/>
            <pc:sldMk cId="332150709" sldId="295"/>
            <ac:picMk id="15" creationId="{9AB59B22-DB45-4E1D-B558-24B0B0388FC7}"/>
          </ac:picMkLst>
        </pc:picChg>
      </pc:sldChg>
      <pc:sldChg chg="addSp delSp modSp new mod ord setBg modNotesTx">
        <pc:chgData name="Charris Bueno, Angela" userId="b8232014-281c-4726-a39a-713153e80496" providerId="ADAL" clId="{4803EBD7-409C-4E16-AFE5-0E5B7FBEBBC4}" dt="2022-05-20T17:25:23.548" v="3076"/>
        <pc:sldMkLst>
          <pc:docMk/>
          <pc:sldMk cId="4048821719" sldId="296"/>
        </pc:sldMkLst>
        <pc:spChg chg="mod">
          <ac:chgData name="Charris Bueno, Angela" userId="b8232014-281c-4726-a39a-713153e80496" providerId="ADAL" clId="{4803EBD7-409C-4E16-AFE5-0E5B7FBEBBC4}" dt="2022-05-20T14:29:06.917" v="1416" actId="26606"/>
          <ac:spMkLst>
            <pc:docMk/>
            <pc:sldMk cId="4048821719" sldId="296"/>
            <ac:spMk id="2" creationId="{151756C3-B16B-4C19-BA96-EB4E973ECB16}"/>
          </ac:spMkLst>
        </pc:spChg>
        <pc:spChg chg="del">
          <ac:chgData name="Charris Bueno, Angela" userId="b8232014-281c-4726-a39a-713153e80496" providerId="ADAL" clId="{4803EBD7-409C-4E16-AFE5-0E5B7FBEBBC4}" dt="2022-05-20T14:21:15.116" v="1258" actId="1032"/>
          <ac:spMkLst>
            <pc:docMk/>
            <pc:sldMk cId="4048821719" sldId="296"/>
            <ac:spMk id="3" creationId="{32DFAAC0-B450-4E76-A097-77F407FCDC42}"/>
          </ac:spMkLst>
        </pc:spChg>
        <pc:spChg chg="add del mod">
          <ac:chgData name="Charris Bueno, Angela" userId="b8232014-281c-4726-a39a-713153e80496" providerId="ADAL" clId="{4803EBD7-409C-4E16-AFE5-0E5B7FBEBBC4}" dt="2022-05-20T14:28:34.635" v="1399" actId="478"/>
          <ac:spMkLst>
            <pc:docMk/>
            <pc:sldMk cId="4048821719" sldId="296"/>
            <ac:spMk id="6" creationId="{CD637046-215D-4EF0-9F40-DC20E33C4182}"/>
          </ac:spMkLst>
        </pc:spChg>
        <pc:spChg chg="add del">
          <ac:chgData name="Charris Bueno, Angela" userId="b8232014-281c-4726-a39a-713153e80496" providerId="ADAL" clId="{4803EBD7-409C-4E16-AFE5-0E5B7FBEBBC4}" dt="2022-05-20T14:25:43.920" v="1395" actId="26606"/>
          <ac:spMkLst>
            <pc:docMk/>
            <pc:sldMk cId="4048821719" sldId="296"/>
            <ac:spMk id="9" creationId="{BACC6370-2D7E-4714-9D71-7542949D7D5D}"/>
          </ac:spMkLst>
        </pc:spChg>
        <pc:spChg chg="add del">
          <ac:chgData name="Charris Bueno, Angela" userId="b8232014-281c-4726-a39a-713153e80496" providerId="ADAL" clId="{4803EBD7-409C-4E16-AFE5-0E5B7FBEBBC4}" dt="2022-05-20T14:25:43.920" v="1395" actId="26606"/>
          <ac:spMkLst>
            <pc:docMk/>
            <pc:sldMk cId="4048821719" sldId="296"/>
            <ac:spMk id="11" creationId="{F68B3F68-107C-434F-AA38-110D5EA91B85}"/>
          </ac:spMkLst>
        </pc:spChg>
        <pc:spChg chg="add del">
          <ac:chgData name="Charris Bueno, Angela" userId="b8232014-281c-4726-a39a-713153e80496" providerId="ADAL" clId="{4803EBD7-409C-4E16-AFE5-0E5B7FBEBBC4}" dt="2022-05-20T14:25:43.920" v="1395" actId="26606"/>
          <ac:spMkLst>
            <pc:docMk/>
            <pc:sldMk cId="4048821719" sldId="296"/>
            <ac:spMk id="13" creationId="{AAD0DBB9-1A4B-4391-81D4-CB19F9AB918A}"/>
          </ac:spMkLst>
        </pc:spChg>
        <pc:spChg chg="add del">
          <ac:chgData name="Charris Bueno, Angela" userId="b8232014-281c-4726-a39a-713153e80496" providerId="ADAL" clId="{4803EBD7-409C-4E16-AFE5-0E5B7FBEBBC4}" dt="2022-05-20T14:25:43.920" v="1395" actId="26606"/>
          <ac:spMkLst>
            <pc:docMk/>
            <pc:sldMk cId="4048821719" sldId="296"/>
            <ac:spMk id="15" creationId="{063BBA22-50EA-4C4D-BE05-F1CE4E63AA56}"/>
          </ac:spMkLst>
        </pc:spChg>
        <pc:spChg chg="add">
          <ac:chgData name="Charris Bueno, Angela" userId="b8232014-281c-4726-a39a-713153e80496" providerId="ADAL" clId="{4803EBD7-409C-4E16-AFE5-0E5B7FBEBBC4}" dt="2022-05-20T14:29:06.917" v="1416" actId="26606"/>
          <ac:spMkLst>
            <pc:docMk/>
            <pc:sldMk cId="4048821719" sldId="296"/>
            <ac:spMk id="71" creationId="{F0A604E4-7307-451C-93BE-F1F7E1BF3BF8}"/>
          </ac:spMkLst>
        </pc:spChg>
        <pc:spChg chg="add">
          <ac:chgData name="Charris Bueno, Angela" userId="b8232014-281c-4726-a39a-713153e80496" providerId="ADAL" clId="{4803EBD7-409C-4E16-AFE5-0E5B7FBEBBC4}" dt="2022-05-20T14:29:06.917" v="1416" actId="26606"/>
          <ac:spMkLst>
            <pc:docMk/>
            <pc:sldMk cId="4048821719" sldId="296"/>
            <ac:spMk id="73" creationId="{F7F3A0AA-35E5-4085-942B-737839030604}"/>
          </ac:spMkLst>
        </pc:spChg>
        <pc:spChg chg="add">
          <ac:chgData name="Charris Bueno, Angela" userId="b8232014-281c-4726-a39a-713153e80496" providerId="ADAL" clId="{4803EBD7-409C-4E16-AFE5-0E5B7FBEBBC4}" dt="2022-05-20T14:29:06.917" v="1416" actId="26606"/>
          <ac:spMkLst>
            <pc:docMk/>
            <pc:sldMk cId="4048821719" sldId="296"/>
            <ac:spMk id="75" creationId="{402F5C38-C747-4173-ABBF-656E39E82130}"/>
          </ac:spMkLst>
        </pc:spChg>
        <pc:spChg chg="add">
          <ac:chgData name="Charris Bueno, Angela" userId="b8232014-281c-4726-a39a-713153e80496" providerId="ADAL" clId="{4803EBD7-409C-4E16-AFE5-0E5B7FBEBBC4}" dt="2022-05-20T14:29:06.917" v="1416" actId="26606"/>
          <ac:spMkLst>
            <pc:docMk/>
            <pc:sldMk cId="4048821719" sldId="296"/>
            <ac:spMk id="77" creationId="{E37EECFC-A684-4391-AE85-4CDAF5565F61}"/>
          </ac:spMkLst>
        </pc:spChg>
        <pc:graphicFrameChg chg="add del mod modGraphic">
          <ac:chgData name="Charris Bueno, Angela" userId="b8232014-281c-4726-a39a-713153e80496" providerId="ADAL" clId="{4803EBD7-409C-4E16-AFE5-0E5B7FBEBBC4}" dt="2022-05-20T14:28:32.827" v="1398" actId="478"/>
          <ac:graphicFrameMkLst>
            <pc:docMk/>
            <pc:sldMk cId="4048821719" sldId="296"/>
            <ac:graphicFrameMk id="4" creationId="{1484BCA6-658E-470C-BF28-D8C6ACF3E8CC}"/>
          </ac:graphicFrameMkLst>
        </pc:graphicFrameChg>
        <pc:picChg chg="add mod">
          <ac:chgData name="Charris Bueno, Angela" userId="b8232014-281c-4726-a39a-713153e80496" providerId="ADAL" clId="{4803EBD7-409C-4E16-AFE5-0E5B7FBEBBC4}" dt="2022-05-20T14:29:06.917" v="1416" actId="26606"/>
          <ac:picMkLst>
            <pc:docMk/>
            <pc:sldMk cId="4048821719" sldId="296"/>
            <ac:picMk id="1026" creationId="{1E007F3B-A2B9-41F2-B7C7-4533617BCFB9}"/>
          </ac:picMkLst>
        </pc:picChg>
      </pc:sldChg>
      <pc:sldChg chg="delSp modSp add del mod modNotesTx">
        <pc:chgData name="Charris Bueno, Angela" userId="b8232014-281c-4726-a39a-713153e80496" providerId="ADAL" clId="{4803EBD7-409C-4E16-AFE5-0E5B7FBEBBC4}" dt="2022-05-20T17:15:31.171" v="3074" actId="2696"/>
        <pc:sldMkLst>
          <pc:docMk/>
          <pc:sldMk cId="2850128237" sldId="297"/>
        </pc:sldMkLst>
        <pc:spChg chg="mod">
          <ac:chgData name="Charris Bueno, Angela" userId="b8232014-281c-4726-a39a-713153e80496" providerId="ADAL" clId="{4803EBD7-409C-4E16-AFE5-0E5B7FBEBBC4}" dt="2022-05-20T15:23:48.390" v="1578" actId="20577"/>
          <ac:spMkLst>
            <pc:docMk/>
            <pc:sldMk cId="2850128237" sldId="297"/>
            <ac:spMk id="2" creationId="{151756C3-B16B-4C19-BA96-EB4E973ECB16}"/>
          </ac:spMkLst>
        </pc:spChg>
        <pc:picChg chg="del">
          <ac:chgData name="Charris Bueno, Angela" userId="b8232014-281c-4726-a39a-713153e80496" providerId="ADAL" clId="{4803EBD7-409C-4E16-AFE5-0E5B7FBEBBC4}" dt="2022-05-20T15:23:38.771" v="1562" actId="478"/>
          <ac:picMkLst>
            <pc:docMk/>
            <pc:sldMk cId="2850128237" sldId="297"/>
            <ac:picMk id="1026" creationId="{1E007F3B-A2B9-41F2-B7C7-4533617BCFB9}"/>
          </ac:picMkLst>
        </pc:picChg>
      </pc:sldChg>
      <pc:sldChg chg="add del">
        <pc:chgData name="Charris Bueno, Angela" userId="b8232014-281c-4726-a39a-713153e80496" providerId="ADAL" clId="{4803EBD7-409C-4E16-AFE5-0E5B7FBEBBC4}" dt="2022-05-20T17:15:31.171" v="3074" actId="2696"/>
        <pc:sldMkLst>
          <pc:docMk/>
          <pc:sldMk cId="550318359" sldId="298"/>
        </pc:sldMkLst>
      </pc:sldChg>
      <pc:sldChg chg="addSp delSp modSp add mod modNotesTx">
        <pc:chgData name="Charris Bueno, Angela" userId="b8232014-281c-4726-a39a-713153e80496" providerId="ADAL" clId="{4803EBD7-409C-4E16-AFE5-0E5B7FBEBBC4}" dt="2022-05-20T16:59:49.773" v="3073" actId="1076"/>
        <pc:sldMkLst>
          <pc:docMk/>
          <pc:sldMk cId="2269377214" sldId="299"/>
        </pc:sldMkLst>
        <pc:spChg chg="mod">
          <ac:chgData name="Charris Bueno, Angela" userId="b8232014-281c-4726-a39a-713153e80496" providerId="ADAL" clId="{4803EBD7-409C-4E16-AFE5-0E5B7FBEBBC4}" dt="2022-05-20T16:30:43.846" v="2541" actId="20577"/>
          <ac:spMkLst>
            <pc:docMk/>
            <pc:sldMk cId="2269377214" sldId="299"/>
            <ac:spMk id="2" creationId="{58F02AB5-9A8D-44C3-93AC-B62DB340A058}"/>
          </ac:spMkLst>
        </pc:spChg>
        <pc:spChg chg="mod">
          <ac:chgData name="Charris Bueno, Angela" userId="b8232014-281c-4726-a39a-713153e80496" providerId="ADAL" clId="{4803EBD7-409C-4E16-AFE5-0E5B7FBEBBC4}" dt="2022-05-20T16:54:10.874" v="2991" actId="20577"/>
          <ac:spMkLst>
            <pc:docMk/>
            <pc:sldMk cId="2269377214" sldId="299"/>
            <ac:spMk id="3" creationId="{22046145-0CE3-4D0C-9688-D6AC8D33DC2B}"/>
          </ac:spMkLst>
        </pc:spChg>
        <pc:graphicFrameChg chg="add del modGraphic">
          <ac:chgData name="Charris Bueno, Angela" userId="b8232014-281c-4726-a39a-713153e80496" providerId="ADAL" clId="{4803EBD7-409C-4E16-AFE5-0E5B7FBEBBC4}" dt="2022-05-20T16:54:52.875" v="2993" actId="1032"/>
          <ac:graphicFrameMkLst>
            <pc:docMk/>
            <pc:sldMk cId="2269377214" sldId="299"/>
            <ac:graphicFrameMk id="4" creationId="{28D89879-0BFE-44EA-A5AE-411264ADE186}"/>
          </ac:graphicFrameMkLst>
        </pc:graphicFrameChg>
        <pc:graphicFrameChg chg="add mod modGraphic">
          <ac:chgData name="Charris Bueno, Angela" userId="b8232014-281c-4726-a39a-713153e80496" providerId="ADAL" clId="{4803EBD7-409C-4E16-AFE5-0E5B7FBEBBC4}" dt="2022-05-20T16:59:49.773" v="3073" actId="1076"/>
          <ac:graphicFrameMkLst>
            <pc:docMk/>
            <pc:sldMk cId="2269377214" sldId="299"/>
            <ac:graphicFrameMk id="5" creationId="{3550A878-4CEB-424C-BCE1-08E11DD14265}"/>
          </ac:graphicFrameMkLst>
        </pc:graphicFrameChg>
      </pc:sldChg>
      <pc:sldChg chg="add del">
        <pc:chgData name="Charris Bueno, Angela" userId="b8232014-281c-4726-a39a-713153e80496" providerId="ADAL" clId="{4803EBD7-409C-4E16-AFE5-0E5B7FBEBBC4}" dt="2022-05-20T17:15:31.171" v="3074" actId="2696"/>
        <pc:sldMkLst>
          <pc:docMk/>
          <pc:sldMk cId="1703789153" sldId="300"/>
        </pc:sldMkLst>
      </pc:sldChg>
      <pc:sldChg chg="addSp delSp modSp add mod ord modNotesTx">
        <pc:chgData name="Charris Bueno, Angela" userId="b8232014-281c-4726-a39a-713153e80496" providerId="ADAL" clId="{4803EBD7-409C-4E16-AFE5-0E5B7FBEBBC4}" dt="2022-05-26T16:01:44.810" v="3464" actId="14100"/>
        <pc:sldMkLst>
          <pc:docMk/>
          <pc:sldMk cId="3037069273" sldId="300"/>
        </pc:sldMkLst>
        <pc:spChg chg="mod">
          <ac:chgData name="Charris Bueno, Angela" userId="b8232014-281c-4726-a39a-713153e80496" providerId="ADAL" clId="{4803EBD7-409C-4E16-AFE5-0E5B7FBEBBC4}" dt="2022-05-26T15:54:03.710" v="3442" actId="20577"/>
          <ac:spMkLst>
            <pc:docMk/>
            <pc:sldMk cId="3037069273" sldId="300"/>
            <ac:spMk id="2" creationId="{58F02AB5-9A8D-44C3-93AC-B62DB340A058}"/>
          </ac:spMkLst>
        </pc:spChg>
        <pc:spChg chg="del mod">
          <ac:chgData name="Charris Bueno, Angela" userId="b8232014-281c-4726-a39a-713153e80496" providerId="ADAL" clId="{4803EBD7-409C-4E16-AFE5-0E5B7FBEBBC4}" dt="2022-05-26T15:43:37.612" v="3263" actId="478"/>
          <ac:spMkLst>
            <pc:docMk/>
            <pc:sldMk cId="3037069273" sldId="300"/>
            <ac:spMk id="3" creationId="{22046145-0CE3-4D0C-9688-D6AC8D33DC2B}"/>
          </ac:spMkLst>
        </pc:spChg>
        <pc:spChg chg="add del mod">
          <ac:chgData name="Charris Bueno, Angela" userId="b8232014-281c-4726-a39a-713153e80496" providerId="ADAL" clId="{4803EBD7-409C-4E16-AFE5-0E5B7FBEBBC4}" dt="2022-05-26T15:48:34.197" v="3337" actId="478"/>
          <ac:spMkLst>
            <pc:docMk/>
            <pc:sldMk cId="3037069273" sldId="300"/>
            <ac:spMk id="8" creationId="{D3BD7EDD-EEFD-4B51-A6C8-208C59961CF6}"/>
          </ac:spMkLst>
        </pc:spChg>
        <pc:spChg chg="add del">
          <ac:chgData name="Charris Bueno, Angela" userId="b8232014-281c-4726-a39a-713153e80496" providerId="ADAL" clId="{4803EBD7-409C-4E16-AFE5-0E5B7FBEBBC4}" dt="2022-05-26T15:43:52.080" v="3266"/>
          <ac:spMkLst>
            <pc:docMk/>
            <pc:sldMk cId="3037069273" sldId="300"/>
            <ac:spMk id="9" creationId="{95FF100D-7D40-4057-A966-5E1339884939}"/>
          </ac:spMkLst>
        </pc:spChg>
        <pc:spChg chg="add del mod">
          <ac:chgData name="Charris Bueno, Angela" userId="b8232014-281c-4726-a39a-713153e80496" providerId="ADAL" clId="{4803EBD7-409C-4E16-AFE5-0E5B7FBEBBC4}" dt="2022-05-26T15:48:36.509" v="3339" actId="478"/>
          <ac:spMkLst>
            <pc:docMk/>
            <pc:sldMk cId="3037069273" sldId="300"/>
            <ac:spMk id="11" creationId="{6ECF9641-DC4F-4BFD-B052-4061DB9CDE3B}"/>
          </ac:spMkLst>
        </pc:spChg>
        <pc:spChg chg="add del mod">
          <ac:chgData name="Charris Bueno, Angela" userId="b8232014-281c-4726-a39a-713153e80496" providerId="ADAL" clId="{4803EBD7-409C-4E16-AFE5-0E5B7FBEBBC4}" dt="2022-05-26T15:53:39.359" v="3440" actId="478"/>
          <ac:spMkLst>
            <pc:docMk/>
            <pc:sldMk cId="3037069273" sldId="300"/>
            <ac:spMk id="25" creationId="{F6B79292-FB47-48A5-A191-BDFA3224D468}"/>
          </ac:spMkLst>
        </pc:spChg>
        <pc:grpChg chg="add del mod">
          <ac:chgData name="Charris Bueno, Angela" userId="b8232014-281c-4726-a39a-713153e80496" providerId="ADAL" clId="{4803EBD7-409C-4E16-AFE5-0E5B7FBEBBC4}" dt="2022-05-26T15:43:34.187" v="3262" actId="478"/>
          <ac:grpSpMkLst>
            <pc:docMk/>
            <pc:sldMk cId="3037069273" sldId="300"/>
            <ac:grpSpMk id="6" creationId="{B3D8F642-95D5-4BB0-8F8D-0B04B9840E88}"/>
          </ac:grpSpMkLst>
        </pc:grpChg>
        <pc:grpChg chg="del">
          <ac:chgData name="Charris Bueno, Angela" userId="b8232014-281c-4726-a39a-713153e80496" providerId="ADAL" clId="{4803EBD7-409C-4E16-AFE5-0E5B7FBEBBC4}" dt="2022-05-25T20:03:54.804" v="3082" actId="478"/>
          <ac:grpSpMkLst>
            <pc:docMk/>
            <pc:sldMk cId="3037069273" sldId="300"/>
            <ac:grpSpMk id="20" creationId="{60616045-AAD8-42C6-8C33-7F6B5B44D797}"/>
          </ac:grpSpMkLst>
        </pc:grpChg>
        <pc:picChg chg="add mod ord modCrop">
          <ac:chgData name="Charris Bueno, Angela" userId="b8232014-281c-4726-a39a-713153e80496" providerId="ADAL" clId="{4803EBD7-409C-4E16-AFE5-0E5B7FBEBBC4}" dt="2022-05-26T15:41:15.569" v="3252" actId="164"/>
          <ac:picMkLst>
            <pc:docMk/>
            <pc:sldMk cId="3037069273" sldId="300"/>
            <ac:picMk id="4" creationId="{94117067-10F2-44F9-B8CE-A039DA14023A}"/>
          </ac:picMkLst>
        </pc:picChg>
        <pc:picChg chg="add mod ord">
          <ac:chgData name="Charris Bueno, Angela" userId="b8232014-281c-4726-a39a-713153e80496" providerId="ADAL" clId="{4803EBD7-409C-4E16-AFE5-0E5B7FBEBBC4}" dt="2022-05-26T15:41:15.569" v="3252" actId="164"/>
          <ac:picMkLst>
            <pc:docMk/>
            <pc:sldMk cId="3037069273" sldId="300"/>
            <ac:picMk id="5" creationId="{F47734D4-D250-4EE0-AAC4-077355BC61C7}"/>
          </ac:picMkLst>
        </pc:picChg>
        <pc:picChg chg="add del mod">
          <ac:chgData name="Charris Bueno, Angela" userId="b8232014-281c-4726-a39a-713153e80496" providerId="ADAL" clId="{4803EBD7-409C-4E16-AFE5-0E5B7FBEBBC4}" dt="2022-05-26T16:00:46.929" v="3452" actId="478"/>
          <ac:picMkLst>
            <pc:docMk/>
            <pc:sldMk cId="3037069273" sldId="300"/>
            <ac:picMk id="13" creationId="{05500DBF-30C3-42DB-A732-CA359CE1757C}"/>
          </ac:picMkLst>
        </pc:picChg>
        <pc:picChg chg="add del mod">
          <ac:chgData name="Charris Bueno, Angela" userId="b8232014-281c-4726-a39a-713153e80496" providerId="ADAL" clId="{4803EBD7-409C-4E16-AFE5-0E5B7FBEBBC4}" dt="2022-05-26T16:01:15.410" v="3458" actId="478"/>
          <ac:picMkLst>
            <pc:docMk/>
            <pc:sldMk cId="3037069273" sldId="300"/>
            <ac:picMk id="15" creationId="{B7FB7F9E-68F3-4D0E-85BA-F3092DC9AADD}"/>
          </ac:picMkLst>
        </pc:picChg>
        <pc:picChg chg="add mod">
          <ac:chgData name="Charris Bueno, Angela" userId="b8232014-281c-4726-a39a-713153e80496" providerId="ADAL" clId="{4803EBD7-409C-4E16-AFE5-0E5B7FBEBBC4}" dt="2022-05-26T16:01:09.546" v="3456" actId="1076"/>
          <ac:picMkLst>
            <pc:docMk/>
            <pc:sldMk cId="3037069273" sldId="300"/>
            <ac:picMk id="27" creationId="{060805EC-18B7-4C69-8DFE-F4BDE93C9E06}"/>
          </ac:picMkLst>
        </pc:picChg>
        <pc:picChg chg="add mod modCrop">
          <ac:chgData name="Charris Bueno, Angela" userId="b8232014-281c-4726-a39a-713153e80496" providerId="ADAL" clId="{4803EBD7-409C-4E16-AFE5-0E5B7FBEBBC4}" dt="2022-05-26T16:01:41.437" v="3463" actId="1076"/>
          <ac:picMkLst>
            <pc:docMk/>
            <pc:sldMk cId="3037069273" sldId="300"/>
            <ac:picMk id="30" creationId="{CF6EBA8E-95C3-42FB-857A-C84240F9E021}"/>
          </ac:picMkLst>
        </pc:picChg>
        <pc:cxnChg chg="add del mod">
          <ac:chgData name="Charris Bueno, Angela" userId="b8232014-281c-4726-a39a-713153e80496" providerId="ADAL" clId="{4803EBD7-409C-4E16-AFE5-0E5B7FBEBBC4}" dt="2022-05-26T15:49:52.407" v="3351" actId="478"/>
          <ac:cxnSpMkLst>
            <pc:docMk/>
            <pc:sldMk cId="3037069273" sldId="300"/>
            <ac:cxnSpMk id="18" creationId="{6080C180-D748-4D4B-8CE7-621C6B317D1C}"/>
          </ac:cxnSpMkLst>
        </pc:cxnChg>
        <pc:cxnChg chg="add mod">
          <ac:chgData name="Charris Bueno, Angela" userId="b8232014-281c-4726-a39a-713153e80496" providerId="ADAL" clId="{4803EBD7-409C-4E16-AFE5-0E5B7FBEBBC4}" dt="2022-05-26T16:01:44.810" v="3464" actId="14100"/>
          <ac:cxnSpMkLst>
            <pc:docMk/>
            <pc:sldMk cId="3037069273" sldId="300"/>
            <ac:cxnSpMk id="24" creationId="{DFC0B90A-537B-4E7C-AF26-0C2B7F7BC10F}"/>
          </ac:cxnSpMkLst>
        </pc:cxnChg>
      </pc:sldChg>
      <pc:sldChg chg="addSp delSp modSp add mod ord modNotesTx">
        <pc:chgData name="Charris Bueno, Angela" userId="b8232014-281c-4726-a39a-713153e80496" providerId="ADAL" clId="{4803EBD7-409C-4E16-AFE5-0E5B7FBEBBC4}" dt="2022-05-26T16:34:25.719" v="3630" actId="1076"/>
        <pc:sldMkLst>
          <pc:docMk/>
          <pc:sldMk cId="1381790480" sldId="301"/>
        </pc:sldMkLst>
        <pc:spChg chg="mod">
          <ac:chgData name="Charris Bueno, Angela" userId="b8232014-281c-4726-a39a-713153e80496" providerId="ADAL" clId="{4803EBD7-409C-4E16-AFE5-0E5B7FBEBBC4}" dt="2022-05-26T16:19:03.458" v="3499" actId="1076"/>
          <ac:spMkLst>
            <pc:docMk/>
            <pc:sldMk cId="1381790480" sldId="301"/>
            <ac:spMk id="2" creationId="{58F02AB5-9A8D-44C3-93AC-B62DB340A058}"/>
          </ac:spMkLst>
        </pc:spChg>
        <pc:spChg chg="mod">
          <ac:chgData name="Charris Bueno, Angela" userId="b8232014-281c-4726-a39a-713153e80496" providerId="ADAL" clId="{4803EBD7-409C-4E16-AFE5-0E5B7FBEBBC4}" dt="2022-05-26T16:18:58.083" v="3498" actId="12"/>
          <ac:spMkLst>
            <pc:docMk/>
            <pc:sldMk cId="1381790480" sldId="301"/>
            <ac:spMk id="3" creationId="{22046145-0CE3-4D0C-9688-D6AC8D33DC2B}"/>
          </ac:spMkLst>
        </pc:spChg>
        <pc:spChg chg="add">
          <ac:chgData name="Charris Bueno, Angela" userId="b8232014-281c-4726-a39a-713153e80496" providerId="ADAL" clId="{4803EBD7-409C-4E16-AFE5-0E5B7FBEBBC4}" dt="2022-05-26T16:18:10.877" v="3487"/>
          <ac:spMkLst>
            <pc:docMk/>
            <pc:sldMk cId="1381790480" sldId="301"/>
            <ac:spMk id="7" creationId="{810B622B-A47D-422A-8E75-D37C29D454E6}"/>
          </ac:spMkLst>
        </pc:spChg>
        <pc:spChg chg="add del">
          <ac:chgData name="Charris Bueno, Angela" userId="b8232014-281c-4726-a39a-713153e80496" providerId="ADAL" clId="{4803EBD7-409C-4E16-AFE5-0E5B7FBEBBC4}" dt="2022-05-26T16:18:45.790" v="3494" actId="26606"/>
          <ac:spMkLst>
            <pc:docMk/>
            <pc:sldMk cId="1381790480" sldId="301"/>
            <ac:spMk id="71" creationId="{B712E947-0734-45F9-9C4F-41114EC3A33E}"/>
          </ac:spMkLst>
        </pc:spChg>
        <pc:spChg chg="add del">
          <ac:chgData name="Charris Bueno, Angela" userId="b8232014-281c-4726-a39a-713153e80496" providerId="ADAL" clId="{4803EBD7-409C-4E16-AFE5-0E5B7FBEBBC4}" dt="2022-05-26T16:18:45.790" v="3494" actId="26606"/>
          <ac:spMkLst>
            <pc:docMk/>
            <pc:sldMk cId="1381790480" sldId="301"/>
            <ac:spMk id="73" creationId="{5A65989E-BBD5-44D7-AA86-7AFD5D46BBC0}"/>
          </ac:spMkLst>
        </pc:spChg>
        <pc:spChg chg="add del">
          <ac:chgData name="Charris Bueno, Angela" userId="b8232014-281c-4726-a39a-713153e80496" providerId="ADAL" clId="{4803EBD7-409C-4E16-AFE5-0E5B7FBEBBC4}" dt="2022-05-26T16:18:45.790" v="3494" actId="26606"/>
          <ac:spMkLst>
            <pc:docMk/>
            <pc:sldMk cId="1381790480" sldId="301"/>
            <ac:spMk id="75" creationId="{231A2881-D8D7-4A7D-ACA3-E9F849F853D8}"/>
          </ac:spMkLst>
        </pc:spChg>
        <pc:spChg chg="add del">
          <ac:chgData name="Charris Bueno, Angela" userId="b8232014-281c-4726-a39a-713153e80496" providerId="ADAL" clId="{4803EBD7-409C-4E16-AFE5-0E5B7FBEBBC4}" dt="2022-05-26T16:18:45.790" v="3494" actId="26606"/>
          <ac:spMkLst>
            <pc:docMk/>
            <pc:sldMk cId="1381790480" sldId="301"/>
            <ac:spMk id="80" creationId="{1C574E90-1949-4924-B663-AEA13DB7910B}"/>
          </ac:spMkLst>
        </pc:spChg>
        <pc:spChg chg="add del">
          <ac:chgData name="Charris Bueno, Angela" userId="b8232014-281c-4726-a39a-713153e80496" providerId="ADAL" clId="{4803EBD7-409C-4E16-AFE5-0E5B7FBEBBC4}" dt="2022-05-26T16:18:45.790" v="3494" actId="26606"/>
          <ac:spMkLst>
            <pc:docMk/>
            <pc:sldMk cId="1381790480" sldId="301"/>
            <ac:spMk id="82" creationId="{3CD1EA40-7116-4FCB-9369-70F29FAA91EC}"/>
          </ac:spMkLst>
        </pc:spChg>
        <pc:spChg chg="add del">
          <ac:chgData name="Charris Bueno, Angela" userId="b8232014-281c-4726-a39a-713153e80496" providerId="ADAL" clId="{4803EBD7-409C-4E16-AFE5-0E5B7FBEBBC4}" dt="2022-05-26T16:18:45.790" v="3494" actId="26606"/>
          <ac:spMkLst>
            <pc:docMk/>
            <pc:sldMk cId="1381790480" sldId="301"/>
            <ac:spMk id="84" creationId="{D9F5512A-48E1-4C07-B75E-3CCC517B6804}"/>
          </ac:spMkLst>
        </pc:spChg>
        <pc:spChg chg="add del">
          <ac:chgData name="Charris Bueno, Angela" userId="b8232014-281c-4726-a39a-713153e80496" providerId="ADAL" clId="{4803EBD7-409C-4E16-AFE5-0E5B7FBEBBC4}" dt="2022-05-26T16:18:45.790" v="3494" actId="26606"/>
          <ac:spMkLst>
            <pc:docMk/>
            <pc:sldMk cId="1381790480" sldId="301"/>
            <ac:spMk id="108" creationId="{A5271697-90F1-4A23-8EF2-0179F2EAFACB}"/>
          </ac:spMkLst>
        </pc:spChg>
        <pc:grpChg chg="del">
          <ac:chgData name="Charris Bueno, Angela" userId="b8232014-281c-4726-a39a-713153e80496" providerId="ADAL" clId="{4803EBD7-409C-4E16-AFE5-0E5B7FBEBBC4}" dt="2022-05-26T15:42:13.691" v="3260" actId="478"/>
          <ac:grpSpMkLst>
            <pc:docMk/>
            <pc:sldMk cId="1381790480" sldId="301"/>
            <ac:grpSpMk id="6" creationId="{B3D8F642-95D5-4BB0-8F8D-0B04B9840E88}"/>
          </ac:grpSpMkLst>
        </pc:grpChg>
        <pc:grpChg chg="add del mod">
          <ac:chgData name="Charris Bueno, Angela" userId="b8232014-281c-4726-a39a-713153e80496" providerId="ADAL" clId="{4803EBD7-409C-4E16-AFE5-0E5B7FBEBBC4}" dt="2022-05-26T16:34:17.825" v="3628" actId="478"/>
          <ac:grpSpMkLst>
            <pc:docMk/>
            <pc:sldMk cId="1381790480" sldId="301"/>
            <ac:grpSpMk id="10" creationId="{F3B81255-F3FC-4B5C-8363-9B41DAECACA4}"/>
          </ac:grpSpMkLst>
        </pc:grpChg>
        <pc:grpChg chg="add del">
          <ac:chgData name="Charris Bueno, Angela" userId="b8232014-281c-4726-a39a-713153e80496" providerId="ADAL" clId="{4803EBD7-409C-4E16-AFE5-0E5B7FBEBBC4}" dt="2022-05-26T16:18:45.790" v="3494" actId="26606"/>
          <ac:grpSpMkLst>
            <pc:docMk/>
            <pc:sldMk cId="1381790480" sldId="301"/>
            <ac:grpSpMk id="86" creationId="{9CF1CD8B-D430-49E7-8630-84152C414EAC}"/>
          </ac:grpSpMkLst>
        </pc:grpChg>
        <pc:graphicFrameChg chg="add del mod modGraphic">
          <ac:chgData name="Charris Bueno, Angela" userId="b8232014-281c-4726-a39a-713153e80496" providerId="ADAL" clId="{4803EBD7-409C-4E16-AFE5-0E5B7FBEBBC4}" dt="2022-05-26T16:21:24.784" v="3542" actId="478"/>
          <ac:graphicFrameMkLst>
            <pc:docMk/>
            <pc:sldMk cId="1381790480" sldId="301"/>
            <ac:graphicFrameMk id="8" creationId="{BAAD19AB-0EA1-4F79-9A96-94AD31B7E6B7}"/>
          </ac:graphicFrameMkLst>
        </pc:graphicFrameChg>
        <pc:picChg chg="add mod modCrop">
          <ac:chgData name="Charris Bueno, Angela" userId="b8232014-281c-4726-a39a-713153e80496" providerId="ADAL" clId="{4803EBD7-409C-4E16-AFE5-0E5B7FBEBBC4}" dt="2022-05-26T16:34:03.076" v="3625" actId="164"/>
          <ac:picMkLst>
            <pc:docMk/>
            <pc:sldMk cId="1381790480" sldId="301"/>
            <ac:picMk id="9" creationId="{4AD68587-6423-43BE-A9D1-9EF3538B3969}"/>
          </ac:picMkLst>
        </pc:picChg>
        <pc:picChg chg="add del mod ord">
          <ac:chgData name="Charris Bueno, Angela" userId="b8232014-281c-4726-a39a-713153e80496" providerId="ADAL" clId="{4803EBD7-409C-4E16-AFE5-0E5B7FBEBBC4}" dt="2022-05-26T16:19:47.215" v="3501" actId="478"/>
          <ac:picMkLst>
            <pc:docMk/>
            <pc:sldMk cId="1381790480" sldId="301"/>
            <ac:picMk id="11" creationId="{6E818830-8B3F-4BB4-87F1-457CCCA6EB5E}"/>
          </ac:picMkLst>
        </pc:picChg>
        <pc:picChg chg="add del mod">
          <ac:chgData name="Charris Bueno, Angela" userId="b8232014-281c-4726-a39a-713153e80496" providerId="ADAL" clId="{4803EBD7-409C-4E16-AFE5-0E5B7FBEBBC4}" dt="2022-05-26T16:22:41.584" v="3546" actId="478"/>
          <ac:picMkLst>
            <pc:docMk/>
            <pc:sldMk cId="1381790480" sldId="301"/>
            <ac:picMk id="38" creationId="{FDF85FF7-C57F-436A-9B38-117F2B57A833}"/>
          </ac:picMkLst>
        </pc:picChg>
        <pc:picChg chg="add mod modCrop">
          <ac:chgData name="Charris Bueno, Angela" userId="b8232014-281c-4726-a39a-713153e80496" providerId="ADAL" clId="{4803EBD7-409C-4E16-AFE5-0E5B7FBEBBC4}" dt="2022-05-26T16:34:03.076" v="3625" actId="164"/>
          <ac:picMkLst>
            <pc:docMk/>
            <pc:sldMk cId="1381790480" sldId="301"/>
            <ac:picMk id="40" creationId="{969929BE-3029-447A-99CA-18E4F9CDC156}"/>
          </ac:picMkLst>
        </pc:picChg>
        <pc:picChg chg="add mod">
          <ac:chgData name="Charris Bueno, Angela" userId="b8232014-281c-4726-a39a-713153e80496" providerId="ADAL" clId="{4803EBD7-409C-4E16-AFE5-0E5B7FBEBBC4}" dt="2022-05-26T16:34:25.719" v="3630" actId="1076"/>
          <ac:picMkLst>
            <pc:docMk/>
            <pc:sldMk cId="1381790480" sldId="301"/>
            <ac:picMk id="42" creationId="{A83B56A9-E7FB-4061-A158-4E16636F8866}"/>
          </ac:picMkLst>
        </pc:picChg>
      </pc:sldChg>
      <pc:sldChg chg="modSp add mod">
        <pc:chgData name="Charris Bueno, Angela" userId="b8232014-281c-4726-a39a-713153e80496" providerId="ADAL" clId="{4803EBD7-409C-4E16-AFE5-0E5B7FBEBBC4}" dt="2022-05-26T16:17:55.027" v="3486" actId="1076"/>
        <pc:sldMkLst>
          <pc:docMk/>
          <pc:sldMk cId="42245209" sldId="302"/>
        </pc:sldMkLst>
        <pc:spChg chg="mod">
          <ac:chgData name="Charris Bueno, Angela" userId="b8232014-281c-4726-a39a-713153e80496" providerId="ADAL" clId="{4803EBD7-409C-4E16-AFE5-0E5B7FBEBBC4}" dt="2022-05-26T16:17:19.815" v="3482" actId="20577"/>
          <ac:spMkLst>
            <pc:docMk/>
            <pc:sldMk cId="42245209" sldId="302"/>
            <ac:spMk id="3" creationId="{22046145-0CE3-4D0C-9688-D6AC8D33DC2B}"/>
          </ac:spMkLst>
        </pc:spChg>
        <pc:grpChg chg="mod">
          <ac:chgData name="Charris Bueno, Angela" userId="b8232014-281c-4726-a39a-713153e80496" providerId="ADAL" clId="{4803EBD7-409C-4E16-AFE5-0E5B7FBEBBC4}" dt="2022-05-26T16:17:55.027" v="3486" actId="1076"/>
          <ac:grpSpMkLst>
            <pc:docMk/>
            <pc:sldMk cId="42245209" sldId="302"/>
            <ac:grpSpMk id="6" creationId="{B3D8F642-95D5-4BB0-8F8D-0B04B9840E88}"/>
          </ac:grpSpMkLst>
        </pc:grpChg>
      </pc:sldChg>
      <pc:sldChg chg="addSp delSp modSp add del mod">
        <pc:chgData name="Charris Bueno, Angela" userId="b8232014-281c-4726-a39a-713153e80496" providerId="ADAL" clId="{4803EBD7-409C-4E16-AFE5-0E5B7FBEBBC4}" dt="2022-05-26T16:34:30.452" v="3631" actId="47"/>
        <pc:sldMkLst>
          <pc:docMk/>
          <pc:sldMk cId="246087078" sldId="303"/>
        </pc:sldMkLst>
        <pc:spChg chg="mod">
          <ac:chgData name="Charris Bueno, Angela" userId="b8232014-281c-4726-a39a-713153e80496" providerId="ADAL" clId="{4803EBD7-409C-4E16-AFE5-0E5B7FBEBBC4}" dt="2022-05-26T16:28:57.646" v="3561" actId="20577"/>
          <ac:spMkLst>
            <pc:docMk/>
            <pc:sldMk cId="246087078" sldId="303"/>
            <ac:spMk id="2" creationId="{58F02AB5-9A8D-44C3-93AC-B62DB340A058}"/>
          </ac:spMkLst>
        </pc:spChg>
        <pc:spChg chg="del">
          <ac:chgData name="Charris Bueno, Angela" userId="b8232014-281c-4726-a39a-713153e80496" providerId="ADAL" clId="{4803EBD7-409C-4E16-AFE5-0E5B7FBEBBC4}" dt="2022-05-26T15:54:20.173" v="3445" actId="478"/>
          <ac:spMkLst>
            <pc:docMk/>
            <pc:sldMk cId="246087078" sldId="303"/>
            <ac:spMk id="3" creationId="{22046145-0CE3-4D0C-9688-D6AC8D33DC2B}"/>
          </ac:spMkLst>
        </pc:spChg>
        <pc:spChg chg="add del mod">
          <ac:chgData name="Charris Bueno, Angela" userId="b8232014-281c-4726-a39a-713153e80496" providerId="ADAL" clId="{4803EBD7-409C-4E16-AFE5-0E5B7FBEBBC4}" dt="2022-05-26T15:54:23.360" v="3446" actId="478"/>
          <ac:spMkLst>
            <pc:docMk/>
            <pc:sldMk cId="246087078" sldId="303"/>
            <ac:spMk id="8" creationId="{196ED8B7-115E-4377-A2A2-CB627005F3B3}"/>
          </ac:spMkLst>
        </pc:spChg>
        <pc:grpChg chg="del">
          <ac:chgData name="Charris Bueno, Angela" userId="b8232014-281c-4726-a39a-713153e80496" providerId="ADAL" clId="{4803EBD7-409C-4E16-AFE5-0E5B7FBEBBC4}" dt="2022-05-26T15:54:18.275" v="3444" actId="478"/>
          <ac:grpSpMkLst>
            <pc:docMk/>
            <pc:sldMk cId="246087078" sldId="303"/>
            <ac:grpSpMk id="6" creationId="{B3D8F642-95D5-4BB0-8F8D-0B04B9840E88}"/>
          </ac:grpSpMkLst>
        </pc:grpChg>
        <pc:picChg chg="add del mod">
          <ac:chgData name="Charris Bueno, Angela" userId="b8232014-281c-4726-a39a-713153e80496" providerId="ADAL" clId="{4803EBD7-409C-4E16-AFE5-0E5B7FBEBBC4}" dt="2022-05-26T15:57:37.163" v="3449" actId="478"/>
          <ac:picMkLst>
            <pc:docMk/>
            <pc:sldMk cId="246087078" sldId="303"/>
            <ac:picMk id="10" creationId="{A3F172EB-E3E5-4FC4-A601-71B306755795}"/>
          </ac:picMkLst>
        </pc:picChg>
        <pc:picChg chg="add del mod">
          <ac:chgData name="Charris Bueno, Angela" userId="b8232014-281c-4726-a39a-713153e80496" providerId="ADAL" clId="{4803EBD7-409C-4E16-AFE5-0E5B7FBEBBC4}" dt="2022-05-26T16:28:46.967" v="3550" actId="478"/>
          <ac:picMkLst>
            <pc:docMk/>
            <pc:sldMk cId="246087078" sldId="303"/>
            <ac:picMk id="12" creationId="{DF19C540-D1F3-430C-B983-20DC2A0AA763}"/>
          </ac:picMkLst>
        </pc:picChg>
        <pc:picChg chg="add mod">
          <ac:chgData name="Charris Bueno, Angela" userId="b8232014-281c-4726-a39a-713153e80496" providerId="ADAL" clId="{4803EBD7-409C-4E16-AFE5-0E5B7FBEBBC4}" dt="2022-05-26T16:29:01.634" v="3562" actId="1076"/>
          <ac:picMkLst>
            <pc:docMk/>
            <pc:sldMk cId="246087078" sldId="303"/>
            <ac:picMk id="14" creationId="{80565B95-914E-4FEF-9219-A9351CDEA512}"/>
          </ac:picMkLst>
        </pc:picChg>
      </pc:sldChg>
      <pc:sldChg chg="delSp add del mod">
        <pc:chgData name="Charris Bueno, Angela" userId="b8232014-281c-4726-a39a-713153e80496" providerId="ADAL" clId="{4803EBD7-409C-4E16-AFE5-0E5B7FBEBBC4}" dt="2022-05-26T16:35:09.920" v="3634" actId="47"/>
        <pc:sldMkLst>
          <pc:docMk/>
          <pc:sldMk cId="359042198" sldId="303"/>
        </pc:sldMkLst>
        <pc:picChg chg="del">
          <ac:chgData name="Charris Bueno, Angela" userId="b8232014-281c-4726-a39a-713153e80496" providerId="ADAL" clId="{4803EBD7-409C-4E16-AFE5-0E5B7FBEBBC4}" dt="2022-05-26T16:35:07.278" v="3633" actId="478"/>
          <ac:picMkLst>
            <pc:docMk/>
            <pc:sldMk cId="359042198" sldId="303"/>
            <ac:picMk id="42" creationId="{A83B56A9-E7FB-4061-A158-4E16636F8866}"/>
          </ac:picMkLst>
        </pc:picChg>
      </pc:sldChg>
      <pc:sldChg chg="addSp delSp modSp add mod ord modNotesTx">
        <pc:chgData name="Charris Bueno, Angela" userId="b8232014-281c-4726-a39a-713153e80496" providerId="ADAL" clId="{4803EBD7-409C-4E16-AFE5-0E5B7FBEBBC4}" dt="2022-05-26T17:19:29.401" v="3858" actId="20577"/>
        <pc:sldMkLst>
          <pc:docMk/>
          <pc:sldMk cId="632887388" sldId="303"/>
        </pc:sldMkLst>
        <pc:spChg chg="mod">
          <ac:chgData name="Charris Bueno, Angela" userId="b8232014-281c-4726-a39a-713153e80496" providerId="ADAL" clId="{4803EBD7-409C-4E16-AFE5-0E5B7FBEBBC4}" dt="2022-05-26T16:35:18.722" v="3646" actId="20577"/>
          <ac:spMkLst>
            <pc:docMk/>
            <pc:sldMk cId="632887388" sldId="303"/>
            <ac:spMk id="2" creationId="{58F02AB5-9A8D-44C3-93AC-B62DB340A058}"/>
          </ac:spMkLst>
        </pc:spChg>
        <pc:spChg chg="mod">
          <ac:chgData name="Charris Bueno, Angela" userId="b8232014-281c-4726-a39a-713153e80496" providerId="ADAL" clId="{4803EBD7-409C-4E16-AFE5-0E5B7FBEBBC4}" dt="2022-05-26T17:09:23.610" v="3679" actId="14100"/>
          <ac:spMkLst>
            <pc:docMk/>
            <pc:sldMk cId="632887388" sldId="303"/>
            <ac:spMk id="3" creationId="{22046145-0CE3-4D0C-9688-D6AC8D33DC2B}"/>
          </ac:spMkLst>
        </pc:spChg>
        <pc:spChg chg="add del mod">
          <ac:chgData name="Charris Bueno, Angela" userId="b8232014-281c-4726-a39a-713153e80496" providerId="ADAL" clId="{4803EBD7-409C-4E16-AFE5-0E5B7FBEBBC4}" dt="2022-05-26T17:13:03.456" v="3716" actId="478"/>
          <ac:spMkLst>
            <pc:docMk/>
            <pc:sldMk cId="632887388" sldId="303"/>
            <ac:spMk id="9" creationId="{F3BBD0DE-93DA-40A5-935A-08EC94E788BF}"/>
          </ac:spMkLst>
        </pc:spChg>
        <pc:spChg chg="mod">
          <ac:chgData name="Charris Bueno, Angela" userId="b8232014-281c-4726-a39a-713153e80496" providerId="ADAL" clId="{4803EBD7-409C-4E16-AFE5-0E5B7FBEBBC4}" dt="2022-05-26T17:10:07.217" v="3688" actId="20577"/>
          <ac:spMkLst>
            <pc:docMk/>
            <pc:sldMk cId="632887388" sldId="303"/>
            <ac:spMk id="11" creationId="{65D21D52-40FC-44A1-BA23-05E40D327972}"/>
          </ac:spMkLst>
        </pc:spChg>
        <pc:spChg chg="mod">
          <ac:chgData name="Charris Bueno, Angela" userId="b8232014-281c-4726-a39a-713153e80496" providerId="ADAL" clId="{4803EBD7-409C-4E16-AFE5-0E5B7FBEBBC4}" dt="2022-05-26T17:09:44.140" v="3680"/>
          <ac:spMkLst>
            <pc:docMk/>
            <pc:sldMk cId="632887388" sldId="303"/>
            <ac:spMk id="12" creationId="{E4FA65AF-86F7-4489-800C-A94F687A78B5}"/>
          </ac:spMkLst>
        </pc:spChg>
        <pc:spChg chg="add del">
          <ac:chgData name="Charris Bueno, Angela" userId="b8232014-281c-4726-a39a-713153e80496" providerId="ADAL" clId="{4803EBD7-409C-4E16-AFE5-0E5B7FBEBBC4}" dt="2022-05-26T17:14:38.346" v="3747"/>
          <ac:spMkLst>
            <pc:docMk/>
            <pc:sldMk cId="632887388" sldId="303"/>
            <ac:spMk id="14" creationId="{168CCF7D-DC97-4CD5-9634-D0E930215EF1}"/>
          </ac:spMkLst>
        </pc:spChg>
        <pc:spChg chg="add del mod">
          <ac:chgData name="Charris Bueno, Angela" userId="b8232014-281c-4726-a39a-713153e80496" providerId="ADAL" clId="{4803EBD7-409C-4E16-AFE5-0E5B7FBEBBC4}" dt="2022-05-26T17:14:38.016" v="3746"/>
          <ac:spMkLst>
            <pc:docMk/>
            <pc:sldMk cId="632887388" sldId="303"/>
            <ac:spMk id="15" creationId="{2AC1C319-34ED-42BB-90BA-EEBA325B6095}"/>
          </ac:spMkLst>
        </pc:spChg>
        <pc:spChg chg="mod topLvl">
          <ac:chgData name="Charris Bueno, Angela" userId="b8232014-281c-4726-a39a-713153e80496" providerId="ADAL" clId="{4803EBD7-409C-4E16-AFE5-0E5B7FBEBBC4}" dt="2022-05-26T17:17:25.709" v="3842" actId="164"/>
          <ac:spMkLst>
            <pc:docMk/>
            <pc:sldMk cId="632887388" sldId="303"/>
            <ac:spMk id="18" creationId="{D33A511D-47D9-45E6-BD7A-C5811D348F76}"/>
          </ac:spMkLst>
        </pc:spChg>
        <pc:spChg chg="mod topLvl">
          <ac:chgData name="Charris Bueno, Angela" userId="b8232014-281c-4726-a39a-713153e80496" providerId="ADAL" clId="{4803EBD7-409C-4E16-AFE5-0E5B7FBEBBC4}" dt="2022-05-26T17:17:25.709" v="3842" actId="164"/>
          <ac:spMkLst>
            <pc:docMk/>
            <pc:sldMk cId="632887388" sldId="303"/>
            <ac:spMk id="19" creationId="{F4FC95B5-3221-4AF1-BEEE-6806BAAB53D9}"/>
          </ac:spMkLst>
        </pc:spChg>
        <pc:spChg chg="add mod">
          <ac:chgData name="Charris Bueno, Angela" userId="b8232014-281c-4726-a39a-713153e80496" providerId="ADAL" clId="{4803EBD7-409C-4E16-AFE5-0E5B7FBEBBC4}" dt="2022-05-26T17:17:25.709" v="3842" actId="164"/>
          <ac:spMkLst>
            <pc:docMk/>
            <pc:sldMk cId="632887388" sldId="303"/>
            <ac:spMk id="25" creationId="{4F52A467-F374-4EAA-8706-EBCD17F12DF2}"/>
          </ac:spMkLst>
        </pc:spChg>
        <pc:spChg chg="mod">
          <ac:chgData name="Charris Bueno, Angela" userId="b8232014-281c-4726-a39a-713153e80496" providerId="ADAL" clId="{4803EBD7-409C-4E16-AFE5-0E5B7FBEBBC4}" dt="2022-05-26T17:19:19.726" v="3852" actId="20577"/>
          <ac:spMkLst>
            <pc:docMk/>
            <pc:sldMk cId="632887388" sldId="303"/>
            <ac:spMk id="36" creationId="{AC804BD3-8598-4076-BBEF-53907D2CA15B}"/>
          </ac:spMkLst>
        </pc:spChg>
        <pc:spChg chg="mod">
          <ac:chgData name="Charris Bueno, Angela" userId="b8232014-281c-4726-a39a-713153e80496" providerId="ADAL" clId="{4803EBD7-409C-4E16-AFE5-0E5B7FBEBBC4}" dt="2022-05-26T17:19:29.401" v="3858" actId="20577"/>
          <ac:spMkLst>
            <pc:docMk/>
            <pc:sldMk cId="632887388" sldId="303"/>
            <ac:spMk id="37" creationId="{FAA88E7D-ABAD-4BFE-9D51-AE85EDB97EE4}"/>
          </ac:spMkLst>
        </pc:spChg>
        <pc:grpChg chg="del">
          <ac:chgData name="Charris Bueno, Angela" userId="b8232014-281c-4726-a39a-713153e80496" providerId="ADAL" clId="{4803EBD7-409C-4E16-AFE5-0E5B7FBEBBC4}" dt="2022-05-26T16:35:20.600" v="3647" actId="478"/>
          <ac:grpSpMkLst>
            <pc:docMk/>
            <pc:sldMk cId="632887388" sldId="303"/>
            <ac:grpSpMk id="6" creationId="{B3D8F642-95D5-4BB0-8F8D-0B04B9840E88}"/>
          </ac:grpSpMkLst>
        </pc:grpChg>
        <pc:grpChg chg="add del mod">
          <ac:chgData name="Charris Bueno, Angela" userId="b8232014-281c-4726-a39a-713153e80496" providerId="ADAL" clId="{4803EBD7-409C-4E16-AFE5-0E5B7FBEBBC4}" dt="2022-05-26T17:11:07.683" v="3689" actId="478"/>
          <ac:grpSpMkLst>
            <pc:docMk/>
            <pc:sldMk cId="632887388" sldId="303"/>
            <ac:grpSpMk id="10" creationId="{A44FE58F-F4A0-4EAC-97DF-3825AD684AAB}"/>
          </ac:grpSpMkLst>
        </pc:grpChg>
        <pc:grpChg chg="add del mod">
          <ac:chgData name="Charris Bueno, Angela" userId="b8232014-281c-4726-a39a-713153e80496" providerId="ADAL" clId="{4803EBD7-409C-4E16-AFE5-0E5B7FBEBBC4}" dt="2022-05-26T17:15:44.307" v="3788" actId="165"/>
          <ac:grpSpMkLst>
            <pc:docMk/>
            <pc:sldMk cId="632887388" sldId="303"/>
            <ac:grpSpMk id="17" creationId="{B2665144-9CEE-4353-8FB3-6771C0DA3C6B}"/>
          </ac:grpSpMkLst>
        </pc:grpChg>
        <pc:grpChg chg="add mod">
          <ac:chgData name="Charris Bueno, Angela" userId="b8232014-281c-4726-a39a-713153e80496" providerId="ADAL" clId="{4803EBD7-409C-4E16-AFE5-0E5B7FBEBBC4}" dt="2022-05-26T17:17:31.985" v="3844" actId="1076"/>
          <ac:grpSpMkLst>
            <pc:docMk/>
            <pc:sldMk cId="632887388" sldId="303"/>
            <ac:grpSpMk id="31" creationId="{4FB70655-F6C1-421D-B2A5-7FCD21B71A90}"/>
          </ac:grpSpMkLst>
        </pc:grpChg>
        <pc:grpChg chg="add mod">
          <ac:chgData name="Charris Bueno, Angela" userId="b8232014-281c-4726-a39a-713153e80496" providerId="ADAL" clId="{4803EBD7-409C-4E16-AFE5-0E5B7FBEBBC4}" dt="2022-05-26T17:17:39.719" v="3846" actId="1076"/>
          <ac:grpSpMkLst>
            <pc:docMk/>
            <pc:sldMk cId="632887388" sldId="303"/>
            <ac:grpSpMk id="35" creationId="{C347ECB3-EEC8-47CB-8E4E-458049859CAD}"/>
          </ac:grpSpMkLst>
        </pc:grpChg>
        <pc:picChg chg="add del mod modCrop">
          <ac:chgData name="Charris Bueno, Angela" userId="b8232014-281c-4726-a39a-713153e80496" providerId="ADAL" clId="{4803EBD7-409C-4E16-AFE5-0E5B7FBEBBC4}" dt="2022-05-26T17:14:20.120" v="3741" actId="478"/>
          <ac:picMkLst>
            <pc:docMk/>
            <pc:sldMk cId="632887388" sldId="303"/>
            <ac:picMk id="8" creationId="{E0EFED90-3367-4ECE-8184-ABE1DEF6ADD6}"/>
          </ac:picMkLst>
        </pc:picChg>
        <pc:cxnChg chg="mod">
          <ac:chgData name="Charris Bueno, Angela" userId="b8232014-281c-4726-a39a-713153e80496" providerId="ADAL" clId="{4803EBD7-409C-4E16-AFE5-0E5B7FBEBBC4}" dt="2022-05-26T17:11:07.683" v="3689" actId="478"/>
          <ac:cxnSpMkLst>
            <pc:docMk/>
            <pc:sldMk cId="632887388" sldId="303"/>
            <ac:cxnSpMk id="13" creationId="{8AAA7AF7-785C-4765-8531-E0B1D244F2BC}"/>
          </ac:cxnSpMkLst>
        </pc:cxnChg>
        <pc:cxnChg chg="mod topLvl">
          <ac:chgData name="Charris Bueno, Angela" userId="b8232014-281c-4726-a39a-713153e80496" providerId="ADAL" clId="{4803EBD7-409C-4E16-AFE5-0E5B7FBEBBC4}" dt="2022-05-26T17:17:25.709" v="3842" actId="164"/>
          <ac:cxnSpMkLst>
            <pc:docMk/>
            <pc:sldMk cId="632887388" sldId="303"/>
            <ac:cxnSpMk id="20" creationId="{C1A00A91-F3E6-4227-9ABC-1C6721568D85}"/>
          </ac:cxnSpMkLst>
        </pc:cxnChg>
        <pc:cxnChg chg="add mod">
          <ac:chgData name="Charris Bueno, Angela" userId="b8232014-281c-4726-a39a-713153e80496" providerId="ADAL" clId="{4803EBD7-409C-4E16-AFE5-0E5B7FBEBBC4}" dt="2022-05-26T17:17:25.709" v="3842" actId="164"/>
          <ac:cxnSpMkLst>
            <pc:docMk/>
            <pc:sldMk cId="632887388" sldId="303"/>
            <ac:cxnSpMk id="27" creationId="{39A2A0B5-15F4-4757-BB44-7E5EFBF03FFF}"/>
          </ac:cxnSpMkLst>
        </pc:cxnChg>
        <pc:cxnChg chg="mod">
          <ac:chgData name="Charris Bueno, Angela" userId="b8232014-281c-4726-a39a-713153e80496" providerId="ADAL" clId="{4803EBD7-409C-4E16-AFE5-0E5B7FBEBBC4}" dt="2022-05-26T17:17:35.609" v="3845"/>
          <ac:cxnSpMkLst>
            <pc:docMk/>
            <pc:sldMk cId="632887388" sldId="303"/>
            <ac:cxnSpMk id="38" creationId="{83B2367B-139E-4AFB-870D-7DDC3D6E879E}"/>
          </ac:cxnSpMkLst>
        </pc:cxnChg>
      </pc:sldChg>
      <pc:sldChg chg="delSp modSp add del mod ord">
        <pc:chgData name="Charris Bueno, Angela" userId="b8232014-281c-4726-a39a-713153e80496" providerId="ADAL" clId="{4803EBD7-409C-4E16-AFE5-0E5B7FBEBBC4}" dt="2022-05-27T14:59:53.955" v="3881" actId="2696"/>
        <pc:sldMkLst>
          <pc:docMk/>
          <pc:sldMk cId="745213420" sldId="304"/>
        </pc:sldMkLst>
        <pc:spChg chg="mod">
          <ac:chgData name="Charris Bueno, Angela" userId="b8232014-281c-4726-a39a-713153e80496" providerId="ADAL" clId="{4803EBD7-409C-4E16-AFE5-0E5B7FBEBBC4}" dt="2022-05-27T14:58:36.090" v="3879" actId="20577"/>
          <ac:spMkLst>
            <pc:docMk/>
            <pc:sldMk cId="745213420" sldId="304"/>
            <ac:spMk id="2" creationId="{58F02AB5-9A8D-44C3-93AC-B62DB340A058}"/>
          </ac:spMkLst>
        </pc:spChg>
        <pc:grpChg chg="del">
          <ac:chgData name="Charris Bueno, Angela" userId="b8232014-281c-4726-a39a-713153e80496" providerId="ADAL" clId="{4803EBD7-409C-4E16-AFE5-0E5B7FBEBBC4}" dt="2022-05-27T14:58:38.059" v="3880" actId="478"/>
          <ac:grpSpMkLst>
            <pc:docMk/>
            <pc:sldMk cId="745213420" sldId="304"/>
            <ac:grpSpMk id="6" creationId="{B3D8F642-95D5-4BB0-8F8D-0B04B9840E88}"/>
          </ac:grpSpMkLst>
        </pc:grpChg>
      </pc:sldChg>
      <pc:sldChg chg="new del">
        <pc:chgData name="Charris Bueno, Angela" userId="b8232014-281c-4726-a39a-713153e80496" providerId="ADAL" clId="{4803EBD7-409C-4E16-AFE5-0E5B7FBEBBC4}" dt="2022-05-27T14:58:23.299" v="3862" actId="47"/>
        <pc:sldMkLst>
          <pc:docMk/>
          <pc:sldMk cId="924663540" sldId="304"/>
        </pc:sldMkLst>
      </pc:sldChg>
      <pc:sldChg chg="addSp delSp modSp add mod ord modNotesTx">
        <pc:chgData name="Charris Bueno, Angela" userId="b8232014-281c-4726-a39a-713153e80496" providerId="ADAL" clId="{4803EBD7-409C-4E16-AFE5-0E5B7FBEBBC4}" dt="2022-06-03T04:12:44.372" v="4029" actId="5793"/>
        <pc:sldMkLst>
          <pc:docMk/>
          <pc:sldMk cId="1733965660" sldId="304"/>
        </pc:sldMkLst>
        <pc:spChg chg="mod">
          <ac:chgData name="Charris Bueno, Angela" userId="b8232014-281c-4726-a39a-713153e80496" providerId="ADAL" clId="{4803EBD7-409C-4E16-AFE5-0E5B7FBEBBC4}" dt="2022-05-27T19:29:00.234" v="3898" actId="20577"/>
          <ac:spMkLst>
            <pc:docMk/>
            <pc:sldMk cId="1733965660" sldId="304"/>
            <ac:spMk id="2" creationId="{58F02AB5-9A8D-44C3-93AC-B62DB340A058}"/>
          </ac:spMkLst>
        </pc:spChg>
        <pc:spChg chg="del">
          <ac:chgData name="Charris Bueno, Angela" userId="b8232014-281c-4726-a39a-713153e80496" providerId="ADAL" clId="{4803EBD7-409C-4E16-AFE5-0E5B7FBEBBC4}" dt="2022-05-27T19:29:03.089" v="3899" actId="478"/>
          <ac:spMkLst>
            <pc:docMk/>
            <pc:sldMk cId="1733965660" sldId="304"/>
            <ac:spMk id="3" creationId="{22046145-0CE3-4D0C-9688-D6AC8D33DC2B}"/>
          </ac:spMkLst>
        </pc:spChg>
        <pc:spChg chg="add del mod">
          <ac:chgData name="Charris Bueno, Angela" userId="b8232014-281c-4726-a39a-713153e80496" providerId="ADAL" clId="{4803EBD7-409C-4E16-AFE5-0E5B7FBEBBC4}" dt="2022-05-27T19:29:04.453" v="3900" actId="478"/>
          <ac:spMkLst>
            <pc:docMk/>
            <pc:sldMk cId="1733965660" sldId="304"/>
            <ac:spMk id="5" creationId="{545E36DF-1C20-473E-8CA9-043E051E932F}"/>
          </ac:spMkLst>
        </pc:spChg>
        <pc:grpChg chg="del">
          <ac:chgData name="Charris Bueno, Angela" userId="b8232014-281c-4726-a39a-713153e80496" providerId="ADAL" clId="{4803EBD7-409C-4E16-AFE5-0E5B7FBEBBC4}" dt="2022-05-27T19:29:06.148" v="3901" actId="478"/>
          <ac:grpSpMkLst>
            <pc:docMk/>
            <pc:sldMk cId="1733965660" sldId="304"/>
            <ac:grpSpMk id="31" creationId="{4FB70655-F6C1-421D-B2A5-7FCD21B71A90}"/>
          </ac:grpSpMkLst>
        </pc:grpChg>
        <pc:grpChg chg="del">
          <ac:chgData name="Charris Bueno, Angela" userId="b8232014-281c-4726-a39a-713153e80496" providerId="ADAL" clId="{4803EBD7-409C-4E16-AFE5-0E5B7FBEBBC4}" dt="2022-05-27T19:29:08.990" v="3902" actId="478"/>
          <ac:grpSpMkLst>
            <pc:docMk/>
            <pc:sldMk cId="1733965660" sldId="304"/>
            <ac:grpSpMk id="35" creationId="{C347ECB3-EEC8-47CB-8E4E-458049859CAD}"/>
          </ac:grpSpMkLst>
        </pc:grpChg>
        <pc:graphicFrameChg chg="add mod">
          <ac:chgData name="Charris Bueno, Angela" userId="b8232014-281c-4726-a39a-713153e80496" providerId="ADAL" clId="{4803EBD7-409C-4E16-AFE5-0E5B7FBEBBC4}" dt="2022-05-27T19:29:17.484" v="3904" actId="1076"/>
          <ac:graphicFrameMkLst>
            <pc:docMk/>
            <pc:sldMk cId="1733965660" sldId="304"/>
            <ac:graphicFrameMk id="21" creationId="{837D6AA6-216F-4068-8470-B08EF2CF01EC}"/>
          </ac:graphicFrameMkLst>
        </pc:graphicFrameChg>
        <pc:cxnChg chg="mod">
          <ac:chgData name="Charris Bueno, Angela" userId="b8232014-281c-4726-a39a-713153e80496" providerId="ADAL" clId="{4803EBD7-409C-4E16-AFE5-0E5B7FBEBBC4}" dt="2022-05-27T19:29:08.990" v="3902" actId="478"/>
          <ac:cxnSpMkLst>
            <pc:docMk/>
            <pc:sldMk cId="1733965660" sldId="304"/>
            <ac:cxnSpMk id="38" creationId="{83B2367B-139E-4AFB-870D-7DDC3D6E879E}"/>
          </ac:cxnSpMkLst>
        </pc:cxnChg>
      </pc:sldChg>
      <pc:sldChg chg="delSp add del setBg delDesignElem">
        <pc:chgData name="Charris Bueno, Angela" userId="b8232014-281c-4726-a39a-713153e80496" providerId="ADAL" clId="{4803EBD7-409C-4E16-AFE5-0E5B7FBEBBC4}" dt="2022-05-27T14:58:24.867" v="3863" actId="47"/>
        <pc:sldMkLst>
          <pc:docMk/>
          <pc:sldMk cId="3047303877" sldId="305"/>
        </pc:sldMkLst>
        <pc:spChg chg="del">
          <ac:chgData name="Charris Bueno, Angela" userId="b8232014-281c-4726-a39a-713153e80496" providerId="ADAL" clId="{4803EBD7-409C-4E16-AFE5-0E5B7FBEBBC4}" dt="2022-05-27T14:58:20.890" v="3861"/>
          <ac:spMkLst>
            <pc:docMk/>
            <pc:sldMk cId="3047303877" sldId="305"/>
            <ac:spMk id="71" creationId="{B712E947-0734-45F9-9C4F-41114EC3A33E}"/>
          </ac:spMkLst>
        </pc:spChg>
        <pc:spChg chg="del">
          <ac:chgData name="Charris Bueno, Angela" userId="b8232014-281c-4726-a39a-713153e80496" providerId="ADAL" clId="{4803EBD7-409C-4E16-AFE5-0E5B7FBEBBC4}" dt="2022-05-27T14:58:20.890" v="3861"/>
          <ac:spMkLst>
            <pc:docMk/>
            <pc:sldMk cId="3047303877" sldId="305"/>
            <ac:spMk id="73" creationId="{5A65989E-BBD5-44D7-AA86-7AFD5D46BBC0}"/>
          </ac:spMkLst>
        </pc:spChg>
        <pc:spChg chg="del">
          <ac:chgData name="Charris Bueno, Angela" userId="b8232014-281c-4726-a39a-713153e80496" providerId="ADAL" clId="{4803EBD7-409C-4E16-AFE5-0E5B7FBEBBC4}" dt="2022-05-27T14:58:20.890" v="3861"/>
          <ac:spMkLst>
            <pc:docMk/>
            <pc:sldMk cId="3047303877" sldId="305"/>
            <ac:spMk id="75" creationId="{231A2881-D8D7-4A7D-ACA3-E9F849F853D8}"/>
          </ac:spMkLst>
        </pc:spChg>
      </pc:sldChg>
      <pc:sldChg chg="delSp modSp add mod modNotesTx">
        <pc:chgData name="Charris Bueno, Angela" userId="b8232014-281c-4726-a39a-713153e80496" providerId="ADAL" clId="{4803EBD7-409C-4E16-AFE5-0E5B7FBEBBC4}" dt="2022-06-03T03:48:31.915" v="4017" actId="20577"/>
        <pc:sldMkLst>
          <pc:docMk/>
          <pc:sldMk cId="3774927779" sldId="305"/>
        </pc:sldMkLst>
        <pc:spChg chg="mod">
          <ac:chgData name="Charris Bueno, Angela" userId="b8232014-281c-4726-a39a-713153e80496" providerId="ADAL" clId="{4803EBD7-409C-4E16-AFE5-0E5B7FBEBBC4}" dt="2022-06-02T22:01:04.124" v="3917" actId="20577"/>
          <ac:spMkLst>
            <pc:docMk/>
            <pc:sldMk cId="3774927779" sldId="305"/>
            <ac:spMk id="2" creationId="{58F02AB5-9A8D-44C3-93AC-B62DB340A058}"/>
          </ac:spMkLst>
        </pc:spChg>
        <pc:spChg chg="mod">
          <ac:chgData name="Charris Bueno, Angela" userId="b8232014-281c-4726-a39a-713153e80496" providerId="ADAL" clId="{4803EBD7-409C-4E16-AFE5-0E5B7FBEBBC4}" dt="2022-06-03T03:42:47.109" v="3946" actId="6549"/>
          <ac:spMkLst>
            <pc:docMk/>
            <pc:sldMk cId="3774927779" sldId="305"/>
            <ac:spMk id="3" creationId="{22046145-0CE3-4D0C-9688-D6AC8D33DC2B}"/>
          </ac:spMkLst>
        </pc:spChg>
        <pc:grpChg chg="del">
          <ac:chgData name="Charris Bueno, Angela" userId="b8232014-281c-4726-a39a-713153e80496" providerId="ADAL" clId="{4803EBD7-409C-4E16-AFE5-0E5B7FBEBBC4}" dt="2022-06-02T22:01:08.796" v="3918" actId="478"/>
          <ac:grpSpMkLst>
            <pc:docMk/>
            <pc:sldMk cId="3774927779" sldId="305"/>
            <ac:grpSpMk id="31" creationId="{4FB70655-F6C1-421D-B2A5-7FCD21B71A90}"/>
          </ac:grpSpMkLst>
        </pc:grpChg>
        <pc:grpChg chg="del">
          <ac:chgData name="Charris Bueno, Angela" userId="b8232014-281c-4726-a39a-713153e80496" providerId="ADAL" clId="{4803EBD7-409C-4E16-AFE5-0E5B7FBEBBC4}" dt="2022-06-02T22:01:13.142" v="3919" actId="478"/>
          <ac:grpSpMkLst>
            <pc:docMk/>
            <pc:sldMk cId="3774927779" sldId="305"/>
            <ac:grpSpMk id="35" creationId="{C347ECB3-EEC8-47CB-8E4E-458049859CAD}"/>
          </ac:grpSpMkLst>
        </pc:grpChg>
        <pc:cxnChg chg="mod">
          <ac:chgData name="Charris Bueno, Angela" userId="b8232014-281c-4726-a39a-713153e80496" providerId="ADAL" clId="{4803EBD7-409C-4E16-AFE5-0E5B7FBEBBC4}" dt="2022-06-02T22:01:13.142" v="3919" actId="478"/>
          <ac:cxnSpMkLst>
            <pc:docMk/>
            <pc:sldMk cId="3774927779" sldId="305"/>
            <ac:cxnSpMk id="38" creationId="{83B2367B-139E-4AFB-870D-7DDC3D6E879E}"/>
          </ac:cxnSpMkLst>
        </pc:cxnChg>
      </pc:sldChg>
      <pc:sldChg chg="delSp add setBg delDesignElem">
        <pc:chgData name="Charris Bueno, Angela" userId="b8232014-281c-4726-a39a-713153e80496" providerId="ADAL" clId="{4803EBD7-409C-4E16-AFE5-0E5B7FBEBBC4}" dt="2022-06-03T04:12:23.908" v="4025"/>
        <pc:sldMkLst>
          <pc:docMk/>
          <pc:sldMk cId="1410384302" sldId="306"/>
        </pc:sldMkLst>
        <pc:spChg chg="del">
          <ac:chgData name="Charris Bueno, Angela" userId="b8232014-281c-4726-a39a-713153e80496" providerId="ADAL" clId="{4803EBD7-409C-4E16-AFE5-0E5B7FBEBBC4}" dt="2022-06-03T04:12:23.908" v="4025"/>
          <ac:spMkLst>
            <pc:docMk/>
            <pc:sldMk cId="1410384302" sldId="306"/>
            <ac:spMk id="1028" creationId="{2B566528-1B12-4246-9431-5C2D7D081168}"/>
          </ac:spMkLst>
        </pc:spChg>
        <pc:grpChg chg="del">
          <ac:chgData name="Charris Bueno, Angela" userId="b8232014-281c-4726-a39a-713153e80496" providerId="ADAL" clId="{4803EBD7-409C-4E16-AFE5-0E5B7FBEBBC4}" dt="2022-06-03T04:12:23.908" v="4025"/>
          <ac:grpSpMkLst>
            <pc:docMk/>
            <pc:sldMk cId="1410384302" sldId="306"/>
            <ac:grpSpMk id="77" creationId="{DC8D6E3B-FFED-480F-941D-FE376375B8B7}"/>
          </ac:grpSpMkLst>
        </pc:grpChg>
        <pc:grpChg chg="del">
          <ac:chgData name="Charris Bueno, Angela" userId="b8232014-281c-4726-a39a-713153e80496" providerId="ADAL" clId="{4803EBD7-409C-4E16-AFE5-0E5B7FBEBBC4}" dt="2022-06-03T04:12:23.908" v="4025"/>
          <ac:grpSpMkLst>
            <pc:docMk/>
            <pc:sldMk cId="1410384302" sldId="306"/>
            <ac:grpSpMk id="1029" creationId="{C34A4475-365F-4381-A542-4698D63774B8}"/>
          </ac:grpSpMkLst>
        </pc:grpChg>
      </pc:sldChg>
      <pc:sldChg chg="delSp modSp add mod setBg delDesignElem">
        <pc:chgData name="Charris Bueno, Angela" userId="b8232014-281c-4726-a39a-713153e80496" providerId="ADAL" clId="{4803EBD7-409C-4E16-AFE5-0E5B7FBEBBC4}" dt="2022-06-03T18:23:07.065" v="4046" actId="1076"/>
        <pc:sldMkLst>
          <pc:docMk/>
          <pc:sldMk cId="627306169" sldId="307"/>
        </pc:sldMkLst>
        <pc:spChg chg="mod">
          <ac:chgData name="Charris Bueno, Angela" userId="b8232014-281c-4726-a39a-713153e80496" providerId="ADAL" clId="{4803EBD7-409C-4E16-AFE5-0E5B7FBEBBC4}" dt="2022-06-03T18:22:49.964" v="4038" actId="14100"/>
          <ac:spMkLst>
            <pc:docMk/>
            <pc:sldMk cId="627306169" sldId="307"/>
            <ac:spMk id="3" creationId="{872F41AF-D921-4B95-8528-878031020C02}"/>
          </ac:spMkLst>
        </pc:spChg>
        <pc:spChg chg="del">
          <ac:chgData name="Charris Bueno, Angela" userId="b8232014-281c-4726-a39a-713153e80496" providerId="ADAL" clId="{4803EBD7-409C-4E16-AFE5-0E5B7FBEBBC4}" dt="2022-06-03T04:12:23.908" v="4025"/>
          <ac:spMkLst>
            <pc:docMk/>
            <pc:sldMk cId="627306169" sldId="307"/>
            <ac:spMk id="29" creationId="{2B566528-1B12-4246-9431-5C2D7D081168}"/>
          </ac:spMkLst>
        </pc:spChg>
        <pc:spChg chg="mod">
          <ac:chgData name="Charris Bueno, Angela" userId="b8232014-281c-4726-a39a-713153e80496" providerId="ADAL" clId="{4803EBD7-409C-4E16-AFE5-0E5B7FBEBBC4}" dt="2022-06-03T18:23:04.760" v="4045" actId="1076"/>
          <ac:spMkLst>
            <pc:docMk/>
            <pc:sldMk cId="627306169" sldId="307"/>
            <ac:spMk id="39" creationId="{0734DB68-4AF8-480B-97E8-74BE59D0DED2}"/>
          </ac:spMkLst>
        </pc:spChg>
        <pc:spChg chg="mod">
          <ac:chgData name="Charris Bueno, Angela" userId="b8232014-281c-4726-a39a-713153e80496" providerId="ADAL" clId="{4803EBD7-409C-4E16-AFE5-0E5B7FBEBBC4}" dt="2022-06-03T18:23:04.760" v="4045" actId="1076"/>
          <ac:spMkLst>
            <pc:docMk/>
            <pc:sldMk cId="627306169" sldId="307"/>
            <ac:spMk id="40" creationId="{6006071C-3A00-4E99-93FD-3712BA86549D}"/>
          </ac:spMkLst>
        </pc:spChg>
        <pc:grpChg chg="del">
          <ac:chgData name="Charris Bueno, Angela" userId="b8232014-281c-4726-a39a-713153e80496" providerId="ADAL" clId="{4803EBD7-409C-4E16-AFE5-0E5B7FBEBBC4}" dt="2022-06-03T04:12:23.908" v="4025"/>
          <ac:grpSpMkLst>
            <pc:docMk/>
            <pc:sldMk cId="627306169" sldId="307"/>
            <ac:grpSpMk id="31" creationId="{828A5161-06F1-46CF-8AD7-844680A59E13}"/>
          </ac:grpSpMkLst>
        </pc:grpChg>
        <pc:grpChg chg="mod">
          <ac:chgData name="Charris Bueno, Angela" userId="b8232014-281c-4726-a39a-713153e80496" providerId="ADAL" clId="{4803EBD7-409C-4E16-AFE5-0E5B7FBEBBC4}" dt="2022-06-03T18:23:04.760" v="4045" actId="1076"/>
          <ac:grpSpMkLst>
            <pc:docMk/>
            <pc:sldMk cId="627306169" sldId="307"/>
            <ac:grpSpMk id="34" creationId="{B5F2D21E-7912-4691-A7B6-684D6BDFF9FF}"/>
          </ac:grpSpMkLst>
        </pc:grpChg>
        <pc:grpChg chg="del">
          <ac:chgData name="Charris Bueno, Angela" userId="b8232014-281c-4726-a39a-713153e80496" providerId="ADAL" clId="{4803EBD7-409C-4E16-AFE5-0E5B7FBEBBC4}" dt="2022-06-03T04:12:23.908" v="4025"/>
          <ac:grpSpMkLst>
            <pc:docMk/>
            <pc:sldMk cId="627306169" sldId="307"/>
            <ac:grpSpMk id="35" creationId="{5995D10D-E9C9-47DB-AE7E-801FEF38F5C9}"/>
          </ac:grpSpMkLst>
        </pc:grpChg>
        <pc:picChg chg="mod">
          <ac:chgData name="Charris Bueno, Angela" userId="b8232014-281c-4726-a39a-713153e80496" providerId="ADAL" clId="{4803EBD7-409C-4E16-AFE5-0E5B7FBEBBC4}" dt="2022-06-03T18:23:07.065" v="4046" actId="1076"/>
          <ac:picMkLst>
            <pc:docMk/>
            <pc:sldMk cId="627306169" sldId="307"/>
            <ac:picMk id="24" creationId="{B7444001-BB4D-4A32-8789-5CACC620146F}"/>
          </ac:picMkLst>
        </pc:picChg>
        <pc:picChg chg="mod">
          <ac:chgData name="Charris Bueno, Angela" userId="b8232014-281c-4726-a39a-713153e80496" providerId="ADAL" clId="{4803EBD7-409C-4E16-AFE5-0E5B7FBEBBC4}" dt="2022-06-03T18:23:04.760" v="4045" actId="1076"/>
          <ac:picMkLst>
            <pc:docMk/>
            <pc:sldMk cId="627306169" sldId="307"/>
            <ac:picMk id="38" creationId="{3123BA4A-64FB-45A9-8384-B96A1BBE5643}"/>
          </ac:picMkLst>
        </pc:picChg>
        <pc:inkChg chg="mod">
          <ac:chgData name="Charris Bueno, Angela" userId="b8232014-281c-4726-a39a-713153e80496" providerId="ADAL" clId="{4803EBD7-409C-4E16-AFE5-0E5B7FBEBBC4}" dt="2022-06-03T18:23:04.760" v="4045" actId="1076"/>
          <ac:inkMkLst>
            <pc:docMk/>
            <pc:sldMk cId="627306169" sldId="307"/>
            <ac:inkMk id="41" creationId="{F33CED9A-66DA-438D-8C1F-3899EF8187BC}"/>
          </ac:inkMkLst>
        </pc:inkChg>
      </pc:sldChg>
      <pc:sldChg chg="delSp add setBg delDesignElem">
        <pc:chgData name="Charris Bueno, Angela" userId="b8232014-281c-4726-a39a-713153e80496" providerId="ADAL" clId="{4803EBD7-409C-4E16-AFE5-0E5B7FBEBBC4}" dt="2022-06-03T04:12:23.908" v="4025"/>
        <pc:sldMkLst>
          <pc:docMk/>
          <pc:sldMk cId="1117929558" sldId="308"/>
        </pc:sldMkLst>
        <pc:spChg chg="del">
          <ac:chgData name="Charris Bueno, Angela" userId="b8232014-281c-4726-a39a-713153e80496" providerId="ADAL" clId="{4803EBD7-409C-4E16-AFE5-0E5B7FBEBBC4}" dt="2022-06-03T04:12:23.908" v="4025"/>
          <ac:spMkLst>
            <pc:docMk/>
            <pc:sldMk cId="1117929558" sldId="308"/>
            <ac:spMk id="11" creationId="{46D6306C-ED4F-4AAE-B4A5-EEA6AFAD726E}"/>
          </ac:spMkLst>
        </pc:spChg>
        <pc:spChg chg="del">
          <ac:chgData name="Charris Bueno, Angela" userId="b8232014-281c-4726-a39a-713153e80496" providerId="ADAL" clId="{4803EBD7-409C-4E16-AFE5-0E5B7FBEBBC4}" dt="2022-06-03T04:12:23.908" v="4025"/>
          <ac:spMkLst>
            <pc:docMk/>
            <pc:sldMk cId="1117929558" sldId="308"/>
            <ac:spMk id="13" creationId="{0EC5361D-F897-4856-B945-0455A365EB24}"/>
          </ac:spMkLst>
        </pc:spChg>
        <pc:spChg chg="del">
          <ac:chgData name="Charris Bueno, Angela" userId="b8232014-281c-4726-a39a-713153e80496" providerId="ADAL" clId="{4803EBD7-409C-4E16-AFE5-0E5B7FBEBBC4}" dt="2022-06-03T04:12:23.908" v="4025"/>
          <ac:spMkLst>
            <pc:docMk/>
            <pc:sldMk cId="1117929558" sldId="308"/>
            <ac:spMk id="15" creationId="{4508C0C5-2268-42B5-B3C8-4D0899E05F8C}"/>
          </ac:spMkLst>
        </pc:spChg>
        <pc:spChg chg="del">
          <ac:chgData name="Charris Bueno, Angela" userId="b8232014-281c-4726-a39a-713153e80496" providerId="ADAL" clId="{4803EBD7-409C-4E16-AFE5-0E5B7FBEBBC4}" dt="2022-06-03T04:12:23.908" v="4025"/>
          <ac:spMkLst>
            <pc:docMk/>
            <pc:sldMk cId="1117929558" sldId="308"/>
            <ac:spMk id="17" creationId="{141ACBDB-38F8-4B34-8183-BD95B4E55A62}"/>
          </ac:spMkLst>
        </pc:spChg>
        <pc:spChg chg="del">
          <ac:chgData name="Charris Bueno, Angela" userId="b8232014-281c-4726-a39a-713153e80496" providerId="ADAL" clId="{4803EBD7-409C-4E16-AFE5-0E5B7FBEBBC4}" dt="2022-06-03T04:12:23.908" v="4025"/>
          <ac:spMkLst>
            <pc:docMk/>
            <pc:sldMk cId="1117929558" sldId="308"/>
            <ac:spMk id="19" creationId="{DE00DB52-3455-4E2F-867B-A6D0516E175B}"/>
          </ac:spMkLst>
        </pc:spChg>
        <pc:spChg chg="del">
          <ac:chgData name="Charris Bueno, Angela" userId="b8232014-281c-4726-a39a-713153e80496" providerId="ADAL" clId="{4803EBD7-409C-4E16-AFE5-0E5B7FBEBBC4}" dt="2022-06-03T04:12:23.908" v="4025"/>
          <ac:spMkLst>
            <pc:docMk/>
            <pc:sldMk cId="1117929558" sldId="308"/>
            <ac:spMk id="21" creationId="{9E914C83-E0D8-4953-92D5-169D28CB43AE}"/>
          </ac:spMkLst>
        </pc:spChg>
        <pc:spChg chg="del">
          <ac:chgData name="Charris Bueno, Angela" userId="b8232014-281c-4726-a39a-713153e80496" providerId="ADAL" clId="{4803EBD7-409C-4E16-AFE5-0E5B7FBEBBC4}" dt="2022-06-03T04:12:23.908" v="4025"/>
          <ac:spMkLst>
            <pc:docMk/>
            <pc:sldMk cId="1117929558" sldId="308"/>
            <ac:spMk id="23" creationId="{3512E083-F550-46AF-8490-767ECFD00CB7}"/>
          </ac:spMkLst>
        </pc:spChg>
      </pc:sldChg>
      <pc:sldChg chg="delSp add setBg delDesignElem">
        <pc:chgData name="Charris Bueno, Angela" userId="b8232014-281c-4726-a39a-713153e80496" providerId="ADAL" clId="{4803EBD7-409C-4E16-AFE5-0E5B7FBEBBC4}" dt="2022-06-03T04:12:23.908" v="4025"/>
        <pc:sldMkLst>
          <pc:docMk/>
          <pc:sldMk cId="2250973497" sldId="309"/>
        </pc:sldMkLst>
        <pc:spChg chg="del">
          <ac:chgData name="Charris Bueno, Angela" userId="b8232014-281c-4726-a39a-713153e80496" providerId="ADAL" clId="{4803EBD7-409C-4E16-AFE5-0E5B7FBEBBC4}" dt="2022-06-03T04:12:23.908" v="4025"/>
          <ac:spMkLst>
            <pc:docMk/>
            <pc:sldMk cId="2250973497" sldId="309"/>
            <ac:spMk id="9" creationId="{2B566528-1B12-4246-9431-5C2D7D081168}"/>
          </ac:spMkLst>
        </pc:spChg>
        <pc:spChg chg="del">
          <ac:chgData name="Charris Bueno, Angela" userId="b8232014-281c-4726-a39a-713153e80496" providerId="ADAL" clId="{4803EBD7-409C-4E16-AFE5-0E5B7FBEBBC4}" dt="2022-06-03T04:12:23.908" v="4025"/>
          <ac:spMkLst>
            <pc:docMk/>
            <pc:sldMk cId="2250973497" sldId="309"/>
            <ac:spMk id="11" creationId="{2E80C965-DB6D-4F81-9E9E-B027384D0BD6}"/>
          </ac:spMkLst>
        </pc:spChg>
        <pc:spChg chg="del">
          <ac:chgData name="Charris Bueno, Angela" userId="b8232014-281c-4726-a39a-713153e80496" providerId="ADAL" clId="{4803EBD7-409C-4E16-AFE5-0E5B7FBEBBC4}" dt="2022-06-03T04:12:23.908" v="4025"/>
          <ac:spMkLst>
            <pc:docMk/>
            <pc:sldMk cId="2250973497" sldId="309"/>
            <ac:spMk id="13" creationId="{A580F890-B085-4E95-96AA-55AEBEC5CE6E}"/>
          </ac:spMkLst>
        </pc:spChg>
        <pc:spChg chg="del">
          <ac:chgData name="Charris Bueno, Angela" userId="b8232014-281c-4726-a39a-713153e80496" providerId="ADAL" clId="{4803EBD7-409C-4E16-AFE5-0E5B7FBEBBC4}" dt="2022-06-03T04:12:23.908" v="4025"/>
          <ac:spMkLst>
            <pc:docMk/>
            <pc:sldMk cId="2250973497" sldId="309"/>
            <ac:spMk id="15" creationId="{D3F51FEB-38FB-4F6C-9F7B-2F2AFAB65463}"/>
          </ac:spMkLst>
        </pc:spChg>
        <pc:spChg chg="del">
          <ac:chgData name="Charris Bueno, Angela" userId="b8232014-281c-4726-a39a-713153e80496" providerId="ADAL" clId="{4803EBD7-409C-4E16-AFE5-0E5B7FBEBBC4}" dt="2022-06-03T04:12:23.908" v="4025"/>
          <ac:spMkLst>
            <pc:docMk/>
            <pc:sldMk cId="2250973497" sldId="309"/>
            <ac:spMk id="17" creationId="{1E547BA6-BAE0-43BB-A7CA-60F69CE252F0}"/>
          </ac:spMkLst>
        </pc:spChg>
      </pc:sldChg>
      <pc:sldChg chg="add setBg">
        <pc:chgData name="Charris Bueno, Angela" userId="b8232014-281c-4726-a39a-713153e80496" providerId="ADAL" clId="{4803EBD7-409C-4E16-AFE5-0E5B7FBEBBC4}" dt="2022-06-03T04:12:23.908" v="4025"/>
        <pc:sldMkLst>
          <pc:docMk/>
          <pc:sldMk cId="1536068631" sldId="310"/>
        </pc:sldMkLst>
      </pc:sldChg>
      <pc:sldChg chg="delSp add setBg delDesignElem">
        <pc:chgData name="Charris Bueno, Angela" userId="b8232014-281c-4726-a39a-713153e80496" providerId="ADAL" clId="{4803EBD7-409C-4E16-AFE5-0E5B7FBEBBC4}" dt="2022-06-03T04:12:23.908" v="4025"/>
        <pc:sldMkLst>
          <pc:docMk/>
          <pc:sldMk cId="3575648331" sldId="311"/>
        </pc:sldMkLst>
        <pc:spChg chg="del">
          <ac:chgData name="Charris Bueno, Angela" userId="b8232014-281c-4726-a39a-713153e80496" providerId="ADAL" clId="{4803EBD7-409C-4E16-AFE5-0E5B7FBEBBC4}" dt="2022-06-03T04:12:23.908" v="4025"/>
          <ac:spMkLst>
            <pc:docMk/>
            <pc:sldMk cId="3575648331" sldId="311"/>
            <ac:spMk id="8" creationId="{2B566528-1B12-4246-9431-5C2D7D081168}"/>
          </ac:spMkLst>
        </pc:spChg>
        <pc:spChg chg="del">
          <ac:chgData name="Charris Bueno, Angela" userId="b8232014-281c-4726-a39a-713153e80496" providerId="ADAL" clId="{4803EBD7-409C-4E16-AFE5-0E5B7FBEBBC4}" dt="2022-06-03T04:12:23.908" v="4025"/>
          <ac:spMkLst>
            <pc:docMk/>
            <pc:sldMk cId="3575648331" sldId="311"/>
            <ac:spMk id="10" creationId="{2E80C965-DB6D-4F81-9E9E-B027384D0BD6}"/>
          </ac:spMkLst>
        </pc:spChg>
        <pc:spChg chg="del">
          <ac:chgData name="Charris Bueno, Angela" userId="b8232014-281c-4726-a39a-713153e80496" providerId="ADAL" clId="{4803EBD7-409C-4E16-AFE5-0E5B7FBEBBC4}" dt="2022-06-03T04:12:23.908" v="4025"/>
          <ac:spMkLst>
            <pc:docMk/>
            <pc:sldMk cId="3575648331" sldId="311"/>
            <ac:spMk id="12" creationId="{A580F890-B085-4E95-96AA-55AEBEC5CE6E}"/>
          </ac:spMkLst>
        </pc:spChg>
        <pc:spChg chg="del">
          <ac:chgData name="Charris Bueno, Angela" userId="b8232014-281c-4726-a39a-713153e80496" providerId="ADAL" clId="{4803EBD7-409C-4E16-AFE5-0E5B7FBEBBC4}" dt="2022-06-03T04:12:23.908" v="4025"/>
          <ac:spMkLst>
            <pc:docMk/>
            <pc:sldMk cId="3575648331" sldId="311"/>
            <ac:spMk id="14" creationId="{D3F51FEB-38FB-4F6C-9F7B-2F2AFAB65463}"/>
          </ac:spMkLst>
        </pc:spChg>
        <pc:spChg chg="del">
          <ac:chgData name="Charris Bueno, Angela" userId="b8232014-281c-4726-a39a-713153e80496" providerId="ADAL" clId="{4803EBD7-409C-4E16-AFE5-0E5B7FBEBBC4}" dt="2022-06-03T04:12:23.908" v="4025"/>
          <ac:spMkLst>
            <pc:docMk/>
            <pc:sldMk cId="3575648331" sldId="311"/>
            <ac:spMk id="16" creationId="{1E547BA6-BAE0-43BB-A7CA-60F69CE252F0}"/>
          </ac:spMkLst>
        </pc:spChg>
      </pc:sldChg>
      <pc:sldChg chg="delSp add setBg delDesignElem">
        <pc:chgData name="Charris Bueno, Angela" userId="b8232014-281c-4726-a39a-713153e80496" providerId="ADAL" clId="{4803EBD7-409C-4E16-AFE5-0E5B7FBEBBC4}" dt="2022-06-03T04:12:23.908" v="4025"/>
        <pc:sldMkLst>
          <pc:docMk/>
          <pc:sldMk cId="3872371235" sldId="312"/>
        </pc:sldMkLst>
        <pc:spChg chg="del">
          <ac:chgData name="Charris Bueno, Angela" userId="b8232014-281c-4726-a39a-713153e80496" providerId="ADAL" clId="{4803EBD7-409C-4E16-AFE5-0E5B7FBEBBC4}" dt="2022-06-03T04:12:23.908" v="4025"/>
          <ac:spMkLst>
            <pc:docMk/>
            <pc:sldMk cId="3872371235" sldId="312"/>
            <ac:spMk id="140" creationId="{2B566528-1B12-4246-9431-5C2D7D081168}"/>
          </ac:spMkLst>
        </pc:spChg>
        <pc:grpChg chg="del">
          <ac:chgData name="Charris Bueno, Angela" userId="b8232014-281c-4726-a39a-713153e80496" providerId="ADAL" clId="{4803EBD7-409C-4E16-AFE5-0E5B7FBEBBC4}" dt="2022-06-03T04:12:23.908" v="4025"/>
          <ac:grpSpMkLst>
            <pc:docMk/>
            <pc:sldMk cId="3872371235" sldId="312"/>
            <ac:grpSpMk id="142" creationId="{828A5161-06F1-46CF-8AD7-844680A59E13}"/>
          </ac:grpSpMkLst>
        </pc:grpChg>
        <pc:grpChg chg="del">
          <ac:chgData name="Charris Bueno, Angela" userId="b8232014-281c-4726-a39a-713153e80496" providerId="ADAL" clId="{4803EBD7-409C-4E16-AFE5-0E5B7FBEBBC4}" dt="2022-06-03T04:12:23.908" v="4025"/>
          <ac:grpSpMkLst>
            <pc:docMk/>
            <pc:sldMk cId="3872371235" sldId="312"/>
            <ac:grpSpMk id="146" creationId="{5995D10D-E9C9-47DB-AE7E-801FEF38F5C9}"/>
          </ac:grpSpMkLst>
        </pc:grpChg>
      </pc:sldChg>
      <pc:sldChg chg="delSp add setBg delDesignElem">
        <pc:chgData name="Charris Bueno, Angela" userId="b8232014-281c-4726-a39a-713153e80496" providerId="ADAL" clId="{4803EBD7-409C-4E16-AFE5-0E5B7FBEBBC4}" dt="2022-06-03T04:14:35.201" v="4032"/>
        <pc:sldMkLst>
          <pc:docMk/>
          <pc:sldMk cId="3366534305" sldId="313"/>
        </pc:sldMkLst>
        <pc:spChg chg="del">
          <ac:chgData name="Charris Bueno, Angela" userId="b8232014-281c-4726-a39a-713153e80496" providerId="ADAL" clId="{4803EBD7-409C-4E16-AFE5-0E5B7FBEBBC4}" dt="2022-06-03T04:14:35.201" v="4032"/>
          <ac:spMkLst>
            <pc:docMk/>
            <pc:sldMk cId="3366534305" sldId="313"/>
            <ac:spMk id="15" creationId="{D3F51FEB-38FB-4F6C-9F7B-2F2AFAB65463}"/>
          </ac:spMkLst>
        </pc:spChg>
        <pc:spChg chg="del">
          <ac:chgData name="Charris Bueno, Angela" userId="b8232014-281c-4726-a39a-713153e80496" providerId="ADAL" clId="{4803EBD7-409C-4E16-AFE5-0E5B7FBEBBC4}" dt="2022-06-03T04:14:35.201" v="4032"/>
          <ac:spMkLst>
            <pc:docMk/>
            <pc:sldMk cId="3366534305" sldId="313"/>
            <ac:spMk id="16" creationId="{2B566528-1B12-4246-9431-5C2D7D081168}"/>
          </ac:spMkLst>
        </pc:spChg>
        <pc:spChg chg="del">
          <ac:chgData name="Charris Bueno, Angela" userId="b8232014-281c-4726-a39a-713153e80496" providerId="ADAL" clId="{4803EBD7-409C-4E16-AFE5-0E5B7FBEBBC4}" dt="2022-06-03T04:14:35.201" v="4032"/>
          <ac:spMkLst>
            <pc:docMk/>
            <pc:sldMk cId="3366534305" sldId="313"/>
            <ac:spMk id="17" creationId="{1E547BA6-BAE0-43BB-A7CA-60F69CE252F0}"/>
          </ac:spMkLst>
        </pc:spChg>
        <pc:spChg chg="del">
          <ac:chgData name="Charris Bueno, Angela" userId="b8232014-281c-4726-a39a-713153e80496" providerId="ADAL" clId="{4803EBD7-409C-4E16-AFE5-0E5B7FBEBBC4}" dt="2022-06-03T04:14:35.201" v="4032"/>
          <ac:spMkLst>
            <pc:docMk/>
            <pc:sldMk cId="3366534305" sldId="313"/>
            <ac:spMk id="18" creationId="{2E80C965-DB6D-4F81-9E9E-B027384D0BD6}"/>
          </ac:spMkLst>
        </pc:spChg>
        <pc:spChg chg="del">
          <ac:chgData name="Charris Bueno, Angela" userId="b8232014-281c-4726-a39a-713153e80496" providerId="ADAL" clId="{4803EBD7-409C-4E16-AFE5-0E5B7FBEBBC4}" dt="2022-06-03T04:14:35.201" v="4032"/>
          <ac:spMkLst>
            <pc:docMk/>
            <pc:sldMk cId="3366534305" sldId="313"/>
            <ac:spMk id="19" creationId="{A580F890-B085-4E95-96AA-55AEBEC5CE6E}"/>
          </ac:spMkLst>
        </pc:spChg>
      </pc:sldChg>
      <pc:sldChg chg="add">
        <pc:chgData name="Charris Bueno, Angela" userId="b8232014-281c-4726-a39a-713153e80496" providerId="ADAL" clId="{4803EBD7-409C-4E16-AFE5-0E5B7FBEBBC4}" dt="2022-06-03T04:14:35.201" v="4032"/>
        <pc:sldMkLst>
          <pc:docMk/>
          <pc:sldMk cId="781365159" sldId="314"/>
        </pc:sldMkLst>
      </pc:sldChg>
      <pc:sldChg chg="add del">
        <pc:chgData name="Charris Bueno, Angela" userId="b8232014-281c-4726-a39a-713153e80496" providerId="ADAL" clId="{4803EBD7-409C-4E16-AFE5-0E5B7FBEBBC4}" dt="2022-06-03T04:14:43.428" v="4033" actId="47"/>
        <pc:sldMkLst>
          <pc:docMk/>
          <pc:sldMk cId="4267303401" sldId="315"/>
        </pc:sldMkLst>
      </pc:sldChg>
      <pc:sldChg chg="delSp add del setBg delDesignElem">
        <pc:chgData name="Charris Bueno, Angela" userId="b8232014-281c-4726-a39a-713153e80496" providerId="ADAL" clId="{4803EBD7-409C-4E16-AFE5-0E5B7FBEBBC4}" dt="2022-06-03T04:14:44.379" v="4034" actId="47"/>
        <pc:sldMkLst>
          <pc:docMk/>
          <pc:sldMk cId="2436985308" sldId="316"/>
        </pc:sldMkLst>
        <pc:spChg chg="del">
          <ac:chgData name="Charris Bueno, Angela" userId="b8232014-281c-4726-a39a-713153e80496" providerId="ADAL" clId="{4803EBD7-409C-4E16-AFE5-0E5B7FBEBBC4}" dt="2022-06-03T04:14:35.201" v="4032"/>
          <ac:spMkLst>
            <pc:docMk/>
            <pc:sldMk cId="2436985308" sldId="316"/>
            <ac:spMk id="8" creationId="{8D1AA55E-40D5-461B-A5A8-4AE8AAB71B08}"/>
          </ac:spMkLst>
        </pc:spChg>
        <pc:grpChg chg="del">
          <ac:chgData name="Charris Bueno, Angela" userId="b8232014-281c-4726-a39a-713153e80496" providerId="ADAL" clId="{4803EBD7-409C-4E16-AFE5-0E5B7FBEBBC4}" dt="2022-06-03T04:14:35.201" v="4032"/>
          <ac:grpSpMkLst>
            <pc:docMk/>
            <pc:sldMk cId="2436985308" sldId="316"/>
            <ac:grpSpMk id="12" creationId="{78350D8D-73D6-4132-89B5-DD52F3962A76}"/>
          </ac:grpSpMkLst>
        </pc:grpChg>
        <pc:cxnChg chg="del">
          <ac:chgData name="Charris Bueno, Angela" userId="b8232014-281c-4726-a39a-713153e80496" providerId="ADAL" clId="{4803EBD7-409C-4E16-AFE5-0E5B7FBEBBC4}" dt="2022-06-03T04:14:35.201" v="4032"/>
          <ac:cxnSpMkLst>
            <pc:docMk/>
            <pc:sldMk cId="2436985308" sldId="316"/>
            <ac:cxnSpMk id="10" creationId="{7EB498BD-8089-4626-91EA-4978EBEF535E}"/>
          </ac:cxnSpMkLst>
        </pc:cxn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A61B9-3480-4A22-9855-8A4BF60A68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R"/>
        </a:p>
      </dgm:t>
    </dgm:pt>
    <dgm:pt modelId="{037A9F5D-62E7-47D4-B3A7-3C7C22CAA198}">
      <dgm:prSet phldrT="[Text]"/>
      <dgm:spPr/>
      <dgm:t>
        <a:bodyPr/>
        <a:lstStyle/>
        <a:p>
          <a:r>
            <a:rPr lang="en-US" dirty="0" err="1"/>
            <a:t>Clase</a:t>
          </a:r>
          <a:endParaRPr lang="es-CR" dirty="0"/>
        </a:p>
      </dgm:t>
    </dgm:pt>
    <dgm:pt modelId="{362970E1-6B26-4D57-906F-BDB7BE579B4C}" type="parTrans" cxnId="{36EE2998-89CC-4C59-A4B7-7A9FA0C61DC8}">
      <dgm:prSet/>
      <dgm:spPr/>
      <dgm:t>
        <a:bodyPr/>
        <a:lstStyle/>
        <a:p>
          <a:endParaRPr lang="es-CR"/>
        </a:p>
      </dgm:t>
    </dgm:pt>
    <dgm:pt modelId="{12DE7600-FF2F-48DA-B59F-3AB83CAFB998}" type="sibTrans" cxnId="{36EE2998-89CC-4C59-A4B7-7A9FA0C61DC8}">
      <dgm:prSet/>
      <dgm:spPr/>
      <dgm:t>
        <a:bodyPr/>
        <a:lstStyle/>
        <a:p>
          <a:endParaRPr lang="es-CR"/>
        </a:p>
      </dgm:t>
    </dgm:pt>
    <dgm:pt modelId="{6C692CA9-30B2-492E-A83D-92D8D9D0969F}">
      <dgm:prSet phldrT="[Text]"/>
      <dgm:spPr/>
      <dgm:t>
        <a:bodyPr/>
        <a:lstStyle/>
        <a:p>
          <a:r>
            <a:rPr lang="es-CR" dirty="0"/>
            <a:t>Variables Globales</a:t>
          </a:r>
        </a:p>
      </dgm:t>
    </dgm:pt>
    <dgm:pt modelId="{727C20A0-F83A-4297-9CF3-7C618DDF4E98}" type="parTrans" cxnId="{63A86840-5C4E-4D35-A1CD-A3B3D5488DA3}">
      <dgm:prSet/>
      <dgm:spPr/>
      <dgm:t>
        <a:bodyPr/>
        <a:lstStyle/>
        <a:p>
          <a:endParaRPr lang="es-CR"/>
        </a:p>
      </dgm:t>
    </dgm:pt>
    <dgm:pt modelId="{4D45945F-0D80-4751-BA05-CD9A26E7E9FE}" type="sibTrans" cxnId="{63A86840-5C4E-4D35-A1CD-A3B3D5488DA3}">
      <dgm:prSet/>
      <dgm:spPr/>
      <dgm:t>
        <a:bodyPr/>
        <a:lstStyle/>
        <a:p>
          <a:endParaRPr lang="es-CR"/>
        </a:p>
      </dgm:t>
    </dgm:pt>
    <dgm:pt modelId="{980678FD-A16D-471C-AFE1-ACEE7ABE49FE}">
      <dgm:prSet phldrT="[Text]"/>
      <dgm:spPr/>
      <dgm:t>
        <a:bodyPr/>
        <a:lstStyle/>
        <a:p>
          <a:r>
            <a:rPr lang="en-US" dirty="0"/>
            <a:t>M</a:t>
          </a:r>
          <a:r>
            <a:rPr lang="es-CR" dirty="0" err="1"/>
            <a:t>étodo</a:t>
          </a:r>
          <a:endParaRPr lang="es-CR" dirty="0"/>
        </a:p>
      </dgm:t>
    </dgm:pt>
    <dgm:pt modelId="{F939F53B-09E5-423D-872F-AEBB062DD02B}" type="parTrans" cxnId="{F9BD9944-5DEA-41B8-A60C-9A44FFC53620}">
      <dgm:prSet/>
      <dgm:spPr/>
      <dgm:t>
        <a:bodyPr/>
        <a:lstStyle/>
        <a:p>
          <a:endParaRPr lang="es-CR"/>
        </a:p>
      </dgm:t>
    </dgm:pt>
    <dgm:pt modelId="{4AD929CB-F300-4208-BE9B-2388A80F1598}" type="sibTrans" cxnId="{F9BD9944-5DEA-41B8-A60C-9A44FFC53620}">
      <dgm:prSet/>
      <dgm:spPr/>
      <dgm:t>
        <a:bodyPr/>
        <a:lstStyle/>
        <a:p>
          <a:endParaRPr lang="es-CR"/>
        </a:p>
      </dgm:t>
    </dgm:pt>
    <dgm:pt modelId="{0FF496F7-EE1C-4F9F-B74A-DE5F8D9DCB30}">
      <dgm:prSet/>
      <dgm:spPr/>
      <dgm:t>
        <a:bodyPr/>
        <a:lstStyle/>
        <a:p>
          <a:r>
            <a:rPr lang="es-CR" dirty="0"/>
            <a:t>Variables Locales</a:t>
          </a:r>
        </a:p>
      </dgm:t>
    </dgm:pt>
    <dgm:pt modelId="{6803FB72-8CBD-410C-8B01-6E116B4645CA}" type="parTrans" cxnId="{D4A9C004-91D7-45E6-AA0E-889C461D3F4A}">
      <dgm:prSet/>
      <dgm:spPr/>
      <dgm:t>
        <a:bodyPr/>
        <a:lstStyle/>
        <a:p>
          <a:endParaRPr lang="es-CR"/>
        </a:p>
      </dgm:t>
    </dgm:pt>
    <dgm:pt modelId="{02201F06-7179-408D-A6EC-D8A0865FBBB7}" type="sibTrans" cxnId="{D4A9C004-91D7-45E6-AA0E-889C461D3F4A}">
      <dgm:prSet/>
      <dgm:spPr/>
      <dgm:t>
        <a:bodyPr/>
        <a:lstStyle/>
        <a:p>
          <a:endParaRPr lang="es-CR"/>
        </a:p>
      </dgm:t>
    </dgm:pt>
    <dgm:pt modelId="{80075AF2-96DD-43DE-924A-6A37B650538C}" type="pres">
      <dgm:prSet presAssocID="{D8AA61B9-3480-4A22-9855-8A4BF60A68C4}" presName="Name0" presStyleCnt="0">
        <dgm:presLayoutVars>
          <dgm:chPref val="1"/>
          <dgm:dir/>
          <dgm:animOne val="branch"/>
          <dgm:animLvl val="lvl"/>
          <dgm:resizeHandles val="exact"/>
        </dgm:presLayoutVars>
      </dgm:prSet>
      <dgm:spPr/>
    </dgm:pt>
    <dgm:pt modelId="{A95C9FB0-F76A-4AE6-94B5-D55398540C53}" type="pres">
      <dgm:prSet presAssocID="{037A9F5D-62E7-47D4-B3A7-3C7C22CAA198}" presName="root1" presStyleCnt="0"/>
      <dgm:spPr/>
    </dgm:pt>
    <dgm:pt modelId="{97782952-9E16-4307-A1B1-0A50DB78DEE6}" type="pres">
      <dgm:prSet presAssocID="{037A9F5D-62E7-47D4-B3A7-3C7C22CAA198}" presName="LevelOneTextNode" presStyleLbl="node0" presStyleIdx="0" presStyleCnt="1">
        <dgm:presLayoutVars>
          <dgm:chPref val="3"/>
        </dgm:presLayoutVars>
      </dgm:prSet>
      <dgm:spPr/>
    </dgm:pt>
    <dgm:pt modelId="{B32F2174-D43C-46A1-8C34-91BDEEF516AC}" type="pres">
      <dgm:prSet presAssocID="{037A9F5D-62E7-47D4-B3A7-3C7C22CAA198}" presName="level2hierChild" presStyleCnt="0"/>
      <dgm:spPr/>
    </dgm:pt>
    <dgm:pt modelId="{1168B0EF-A0C4-4642-85C1-B32E09E05059}" type="pres">
      <dgm:prSet presAssocID="{727C20A0-F83A-4297-9CF3-7C618DDF4E98}" presName="conn2-1" presStyleLbl="parChTrans1D2" presStyleIdx="0" presStyleCnt="2"/>
      <dgm:spPr/>
    </dgm:pt>
    <dgm:pt modelId="{E8701E58-B281-4CCA-A171-776BE3902FA3}" type="pres">
      <dgm:prSet presAssocID="{727C20A0-F83A-4297-9CF3-7C618DDF4E98}" presName="connTx" presStyleLbl="parChTrans1D2" presStyleIdx="0" presStyleCnt="2"/>
      <dgm:spPr/>
    </dgm:pt>
    <dgm:pt modelId="{29184ECA-CB4F-44DD-9AB5-1EC05CAC07C0}" type="pres">
      <dgm:prSet presAssocID="{6C692CA9-30B2-492E-A83D-92D8D9D0969F}" presName="root2" presStyleCnt="0"/>
      <dgm:spPr/>
    </dgm:pt>
    <dgm:pt modelId="{7D35E497-92A2-45ED-A583-11E28FB0664A}" type="pres">
      <dgm:prSet presAssocID="{6C692CA9-30B2-492E-A83D-92D8D9D0969F}" presName="LevelTwoTextNode" presStyleLbl="node2" presStyleIdx="0" presStyleCnt="2">
        <dgm:presLayoutVars>
          <dgm:chPref val="3"/>
        </dgm:presLayoutVars>
      </dgm:prSet>
      <dgm:spPr/>
    </dgm:pt>
    <dgm:pt modelId="{C8ED1A63-55A6-4170-A7DB-CEE9905302D7}" type="pres">
      <dgm:prSet presAssocID="{6C692CA9-30B2-492E-A83D-92D8D9D0969F}" presName="level3hierChild" presStyleCnt="0"/>
      <dgm:spPr/>
    </dgm:pt>
    <dgm:pt modelId="{7805ECB8-EB30-4BAA-9C51-C154CAB7881C}" type="pres">
      <dgm:prSet presAssocID="{F939F53B-09E5-423D-872F-AEBB062DD02B}" presName="conn2-1" presStyleLbl="parChTrans1D2" presStyleIdx="1" presStyleCnt="2"/>
      <dgm:spPr/>
    </dgm:pt>
    <dgm:pt modelId="{391E073D-A116-4C7D-9891-869982A22C9F}" type="pres">
      <dgm:prSet presAssocID="{F939F53B-09E5-423D-872F-AEBB062DD02B}" presName="connTx" presStyleLbl="parChTrans1D2" presStyleIdx="1" presStyleCnt="2"/>
      <dgm:spPr/>
    </dgm:pt>
    <dgm:pt modelId="{38F8AABB-4449-4D44-AB8D-5CD8BF956E0A}" type="pres">
      <dgm:prSet presAssocID="{980678FD-A16D-471C-AFE1-ACEE7ABE49FE}" presName="root2" presStyleCnt="0"/>
      <dgm:spPr/>
    </dgm:pt>
    <dgm:pt modelId="{9AF86A57-6B22-4E4B-BA3A-B7C26B95EB84}" type="pres">
      <dgm:prSet presAssocID="{980678FD-A16D-471C-AFE1-ACEE7ABE49FE}" presName="LevelTwoTextNode" presStyleLbl="node2" presStyleIdx="1" presStyleCnt="2">
        <dgm:presLayoutVars>
          <dgm:chPref val="3"/>
        </dgm:presLayoutVars>
      </dgm:prSet>
      <dgm:spPr/>
    </dgm:pt>
    <dgm:pt modelId="{418ADD0F-2996-41D2-A50B-35663FAE9B44}" type="pres">
      <dgm:prSet presAssocID="{980678FD-A16D-471C-AFE1-ACEE7ABE49FE}" presName="level3hierChild" presStyleCnt="0"/>
      <dgm:spPr/>
    </dgm:pt>
    <dgm:pt modelId="{A199C3E1-DF33-4105-857C-F873D91748C0}" type="pres">
      <dgm:prSet presAssocID="{6803FB72-8CBD-410C-8B01-6E116B4645CA}" presName="conn2-1" presStyleLbl="parChTrans1D3" presStyleIdx="0" presStyleCnt="1"/>
      <dgm:spPr/>
    </dgm:pt>
    <dgm:pt modelId="{433D827B-88FF-4F8A-B973-0D12094CFE80}" type="pres">
      <dgm:prSet presAssocID="{6803FB72-8CBD-410C-8B01-6E116B4645CA}" presName="connTx" presStyleLbl="parChTrans1D3" presStyleIdx="0" presStyleCnt="1"/>
      <dgm:spPr/>
    </dgm:pt>
    <dgm:pt modelId="{86B54A96-655E-4947-9C5C-B52CE69CF33C}" type="pres">
      <dgm:prSet presAssocID="{0FF496F7-EE1C-4F9F-B74A-DE5F8D9DCB30}" presName="root2" presStyleCnt="0"/>
      <dgm:spPr/>
    </dgm:pt>
    <dgm:pt modelId="{43B69635-C755-4C57-A349-5733FFA6E0A6}" type="pres">
      <dgm:prSet presAssocID="{0FF496F7-EE1C-4F9F-B74A-DE5F8D9DCB30}" presName="LevelTwoTextNode" presStyleLbl="node3" presStyleIdx="0" presStyleCnt="1">
        <dgm:presLayoutVars>
          <dgm:chPref val="3"/>
        </dgm:presLayoutVars>
      </dgm:prSet>
      <dgm:spPr/>
    </dgm:pt>
    <dgm:pt modelId="{2E573E56-FC3B-4AE6-90D6-D966AEC17B74}" type="pres">
      <dgm:prSet presAssocID="{0FF496F7-EE1C-4F9F-B74A-DE5F8D9DCB30}" presName="level3hierChild" presStyleCnt="0"/>
      <dgm:spPr/>
    </dgm:pt>
  </dgm:ptLst>
  <dgm:cxnLst>
    <dgm:cxn modelId="{D4A9C004-91D7-45E6-AA0E-889C461D3F4A}" srcId="{980678FD-A16D-471C-AFE1-ACEE7ABE49FE}" destId="{0FF496F7-EE1C-4F9F-B74A-DE5F8D9DCB30}" srcOrd="0" destOrd="0" parTransId="{6803FB72-8CBD-410C-8B01-6E116B4645CA}" sibTransId="{02201F06-7179-408D-A6EC-D8A0865FBBB7}"/>
    <dgm:cxn modelId="{12762D33-445D-42CA-9C4B-45FAF23EEAA6}" type="presOf" srcId="{0FF496F7-EE1C-4F9F-B74A-DE5F8D9DCB30}" destId="{43B69635-C755-4C57-A349-5733FFA6E0A6}" srcOrd="0" destOrd="0" presId="urn:microsoft.com/office/officeart/2008/layout/HorizontalMultiLevelHierarchy"/>
    <dgm:cxn modelId="{63A86840-5C4E-4D35-A1CD-A3B3D5488DA3}" srcId="{037A9F5D-62E7-47D4-B3A7-3C7C22CAA198}" destId="{6C692CA9-30B2-492E-A83D-92D8D9D0969F}" srcOrd="0" destOrd="0" parTransId="{727C20A0-F83A-4297-9CF3-7C618DDF4E98}" sibTransId="{4D45945F-0D80-4751-BA05-CD9A26E7E9FE}"/>
    <dgm:cxn modelId="{F9BD9944-5DEA-41B8-A60C-9A44FFC53620}" srcId="{037A9F5D-62E7-47D4-B3A7-3C7C22CAA198}" destId="{980678FD-A16D-471C-AFE1-ACEE7ABE49FE}" srcOrd="1" destOrd="0" parTransId="{F939F53B-09E5-423D-872F-AEBB062DD02B}" sibTransId="{4AD929CB-F300-4208-BE9B-2388A80F1598}"/>
    <dgm:cxn modelId="{0E55E268-EE4E-4F70-8976-234E9B8D0578}" type="presOf" srcId="{6803FB72-8CBD-410C-8B01-6E116B4645CA}" destId="{433D827B-88FF-4F8A-B973-0D12094CFE80}" srcOrd="1" destOrd="0" presId="urn:microsoft.com/office/officeart/2008/layout/HorizontalMultiLevelHierarchy"/>
    <dgm:cxn modelId="{26C3846A-81E5-48E7-894D-6AD53973FBEB}" type="presOf" srcId="{F939F53B-09E5-423D-872F-AEBB062DD02B}" destId="{7805ECB8-EB30-4BAA-9C51-C154CAB7881C}" srcOrd="0" destOrd="0" presId="urn:microsoft.com/office/officeart/2008/layout/HorizontalMultiLevelHierarchy"/>
    <dgm:cxn modelId="{8A05EA7E-22B5-4B96-9434-8BC619C06BD4}" type="presOf" srcId="{037A9F5D-62E7-47D4-B3A7-3C7C22CAA198}" destId="{97782952-9E16-4307-A1B1-0A50DB78DEE6}" srcOrd="0" destOrd="0" presId="urn:microsoft.com/office/officeart/2008/layout/HorizontalMultiLevelHierarchy"/>
    <dgm:cxn modelId="{C6CB7383-B45B-4B97-AA2A-7FB7ABDFC2BF}" type="presOf" srcId="{727C20A0-F83A-4297-9CF3-7C618DDF4E98}" destId="{E8701E58-B281-4CCA-A171-776BE3902FA3}" srcOrd="1" destOrd="0" presId="urn:microsoft.com/office/officeart/2008/layout/HorizontalMultiLevelHierarchy"/>
    <dgm:cxn modelId="{C286648E-78D3-4990-87BB-479280FB2E25}" type="presOf" srcId="{6803FB72-8CBD-410C-8B01-6E116B4645CA}" destId="{A199C3E1-DF33-4105-857C-F873D91748C0}" srcOrd="0" destOrd="0" presId="urn:microsoft.com/office/officeart/2008/layout/HorizontalMultiLevelHierarchy"/>
    <dgm:cxn modelId="{36EE2998-89CC-4C59-A4B7-7A9FA0C61DC8}" srcId="{D8AA61B9-3480-4A22-9855-8A4BF60A68C4}" destId="{037A9F5D-62E7-47D4-B3A7-3C7C22CAA198}" srcOrd="0" destOrd="0" parTransId="{362970E1-6B26-4D57-906F-BDB7BE579B4C}" sibTransId="{12DE7600-FF2F-48DA-B59F-3AB83CAFB998}"/>
    <dgm:cxn modelId="{0A451499-5872-4735-BC5F-CB9AEEA3100A}" type="presOf" srcId="{727C20A0-F83A-4297-9CF3-7C618DDF4E98}" destId="{1168B0EF-A0C4-4642-85C1-B32E09E05059}" srcOrd="0" destOrd="0" presId="urn:microsoft.com/office/officeart/2008/layout/HorizontalMultiLevelHierarchy"/>
    <dgm:cxn modelId="{7B9DC7C7-ECF0-41F6-9068-477FA021BBF3}" type="presOf" srcId="{F939F53B-09E5-423D-872F-AEBB062DD02B}" destId="{391E073D-A116-4C7D-9891-869982A22C9F}" srcOrd="1" destOrd="0" presId="urn:microsoft.com/office/officeart/2008/layout/HorizontalMultiLevelHierarchy"/>
    <dgm:cxn modelId="{D1356FCC-BBC6-4A39-B208-FA6E11CC34AD}" type="presOf" srcId="{D8AA61B9-3480-4A22-9855-8A4BF60A68C4}" destId="{80075AF2-96DD-43DE-924A-6A37B650538C}" srcOrd="0" destOrd="0" presId="urn:microsoft.com/office/officeart/2008/layout/HorizontalMultiLevelHierarchy"/>
    <dgm:cxn modelId="{39AACEE5-B113-4D3D-A0E0-EC6EB2DED052}" type="presOf" srcId="{6C692CA9-30B2-492E-A83D-92D8D9D0969F}" destId="{7D35E497-92A2-45ED-A583-11E28FB0664A}" srcOrd="0" destOrd="0" presId="urn:microsoft.com/office/officeart/2008/layout/HorizontalMultiLevelHierarchy"/>
    <dgm:cxn modelId="{D14B28FB-19AF-475C-83EB-AE963976EA00}" type="presOf" srcId="{980678FD-A16D-471C-AFE1-ACEE7ABE49FE}" destId="{9AF86A57-6B22-4E4B-BA3A-B7C26B95EB84}" srcOrd="0" destOrd="0" presId="urn:microsoft.com/office/officeart/2008/layout/HorizontalMultiLevelHierarchy"/>
    <dgm:cxn modelId="{3AACC3A2-9798-416B-A955-54EB0E521D84}" type="presParOf" srcId="{80075AF2-96DD-43DE-924A-6A37B650538C}" destId="{A95C9FB0-F76A-4AE6-94B5-D55398540C53}" srcOrd="0" destOrd="0" presId="urn:microsoft.com/office/officeart/2008/layout/HorizontalMultiLevelHierarchy"/>
    <dgm:cxn modelId="{F7789F8E-6928-4597-BBED-4B86C0361D42}" type="presParOf" srcId="{A95C9FB0-F76A-4AE6-94B5-D55398540C53}" destId="{97782952-9E16-4307-A1B1-0A50DB78DEE6}" srcOrd="0" destOrd="0" presId="urn:microsoft.com/office/officeart/2008/layout/HorizontalMultiLevelHierarchy"/>
    <dgm:cxn modelId="{3792E65B-0700-4B06-81D0-E1227AC9135C}" type="presParOf" srcId="{A95C9FB0-F76A-4AE6-94B5-D55398540C53}" destId="{B32F2174-D43C-46A1-8C34-91BDEEF516AC}" srcOrd="1" destOrd="0" presId="urn:microsoft.com/office/officeart/2008/layout/HorizontalMultiLevelHierarchy"/>
    <dgm:cxn modelId="{C63F3E4B-5AFE-4CFF-979E-9F8B32ADDE11}" type="presParOf" srcId="{B32F2174-D43C-46A1-8C34-91BDEEF516AC}" destId="{1168B0EF-A0C4-4642-85C1-B32E09E05059}" srcOrd="0" destOrd="0" presId="urn:microsoft.com/office/officeart/2008/layout/HorizontalMultiLevelHierarchy"/>
    <dgm:cxn modelId="{27749D30-99D3-4C9E-B337-2304FD72BDF4}" type="presParOf" srcId="{1168B0EF-A0C4-4642-85C1-B32E09E05059}" destId="{E8701E58-B281-4CCA-A171-776BE3902FA3}" srcOrd="0" destOrd="0" presId="urn:microsoft.com/office/officeart/2008/layout/HorizontalMultiLevelHierarchy"/>
    <dgm:cxn modelId="{91C94FA6-FBCC-4EBE-9808-553E70D0E5BE}" type="presParOf" srcId="{B32F2174-D43C-46A1-8C34-91BDEEF516AC}" destId="{29184ECA-CB4F-44DD-9AB5-1EC05CAC07C0}" srcOrd="1" destOrd="0" presId="urn:microsoft.com/office/officeart/2008/layout/HorizontalMultiLevelHierarchy"/>
    <dgm:cxn modelId="{CF4CAE34-B4A8-4AB9-9A2B-AD3360CFE8D1}" type="presParOf" srcId="{29184ECA-CB4F-44DD-9AB5-1EC05CAC07C0}" destId="{7D35E497-92A2-45ED-A583-11E28FB0664A}" srcOrd="0" destOrd="0" presId="urn:microsoft.com/office/officeart/2008/layout/HorizontalMultiLevelHierarchy"/>
    <dgm:cxn modelId="{BCD419B5-8324-468C-B4C1-1E51BFE48BC7}" type="presParOf" srcId="{29184ECA-CB4F-44DD-9AB5-1EC05CAC07C0}" destId="{C8ED1A63-55A6-4170-A7DB-CEE9905302D7}" srcOrd="1" destOrd="0" presId="urn:microsoft.com/office/officeart/2008/layout/HorizontalMultiLevelHierarchy"/>
    <dgm:cxn modelId="{E18E796F-CACC-47E4-8853-85C0B22B1D3F}" type="presParOf" srcId="{B32F2174-D43C-46A1-8C34-91BDEEF516AC}" destId="{7805ECB8-EB30-4BAA-9C51-C154CAB7881C}" srcOrd="2" destOrd="0" presId="urn:microsoft.com/office/officeart/2008/layout/HorizontalMultiLevelHierarchy"/>
    <dgm:cxn modelId="{E9823C97-C802-47FA-AA01-AD9D6C107A86}" type="presParOf" srcId="{7805ECB8-EB30-4BAA-9C51-C154CAB7881C}" destId="{391E073D-A116-4C7D-9891-869982A22C9F}" srcOrd="0" destOrd="0" presId="urn:microsoft.com/office/officeart/2008/layout/HorizontalMultiLevelHierarchy"/>
    <dgm:cxn modelId="{5A3288CC-FF8F-495A-B53C-ECB84F0F5D74}" type="presParOf" srcId="{B32F2174-D43C-46A1-8C34-91BDEEF516AC}" destId="{38F8AABB-4449-4D44-AB8D-5CD8BF956E0A}" srcOrd="3" destOrd="0" presId="urn:microsoft.com/office/officeart/2008/layout/HorizontalMultiLevelHierarchy"/>
    <dgm:cxn modelId="{BE07C358-EC8F-4653-8160-9B9795F507D8}" type="presParOf" srcId="{38F8AABB-4449-4D44-AB8D-5CD8BF956E0A}" destId="{9AF86A57-6B22-4E4B-BA3A-B7C26B95EB84}" srcOrd="0" destOrd="0" presId="urn:microsoft.com/office/officeart/2008/layout/HorizontalMultiLevelHierarchy"/>
    <dgm:cxn modelId="{A658DCC5-9FC3-4D5E-B933-E3216B88D112}" type="presParOf" srcId="{38F8AABB-4449-4D44-AB8D-5CD8BF956E0A}" destId="{418ADD0F-2996-41D2-A50B-35663FAE9B44}" srcOrd="1" destOrd="0" presId="urn:microsoft.com/office/officeart/2008/layout/HorizontalMultiLevelHierarchy"/>
    <dgm:cxn modelId="{FE4F49EC-9BAC-4A4B-A2C7-4D83C7C9CD83}" type="presParOf" srcId="{418ADD0F-2996-41D2-A50B-35663FAE9B44}" destId="{A199C3E1-DF33-4105-857C-F873D91748C0}" srcOrd="0" destOrd="0" presId="urn:microsoft.com/office/officeart/2008/layout/HorizontalMultiLevelHierarchy"/>
    <dgm:cxn modelId="{FE011C66-6899-494A-B576-195F2702F49D}" type="presParOf" srcId="{A199C3E1-DF33-4105-857C-F873D91748C0}" destId="{433D827B-88FF-4F8A-B973-0D12094CFE80}" srcOrd="0" destOrd="0" presId="urn:microsoft.com/office/officeart/2008/layout/HorizontalMultiLevelHierarchy"/>
    <dgm:cxn modelId="{6D4D23E2-C72D-4A85-9F2B-8FEDE87DEBF6}" type="presParOf" srcId="{418ADD0F-2996-41D2-A50B-35663FAE9B44}" destId="{86B54A96-655E-4947-9C5C-B52CE69CF33C}" srcOrd="1" destOrd="0" presId="urn:microsoft.com/office/officeart/2008/layout/HorizontalMultiLevelHierarchy"/>
    <dgm:cxn modelId="{EF591987-3340-49DF-8308-24E64F0D2276}" type="presParOf" srcId="{86B54A96-655E-4947-9C5C-B52CE69CF33C}" destId="{43B69635-C755-4C57-A349-5733FFA6E0A6}" srcOrd="0" destOrd="0" presId="urn:microsoft.com/office/officeart/2008/layout/HorizontalMultiLevelHierarchy"/>
    <dgm:cxn modelId="{11197A01-4B11-44E2-B548-4592C4F86893}" type="presParOf" srcId="{86B54A96-655E-4947-9C5C-B52CE69CF33C}" destId="{2E573E56-FC3B-4AE6-90D6-D966AEC17B7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8357C4-74B8-4962-94CC-8D2C4E9EF5C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0BB4B44-93E4-4042-8C0C-F8F2535685AD}">
      <dgm:prSet/>
      <dgm:spPr/>
      <dgm:t>
        <a:bodyPr/>
        <a:lstStyle/>
        <a:p>
          <a:r>
            <a:rPr lang="es-CR"/>
            <a:t>Encapsulación</a:t>
          </a:r>
          <a:endParaRPr lang="en-US"/>
        </a:p>
      </dgm:t>
    </dgm:pt>
    <dgm:pt modelId="{C70B2858-9578-4F79-BE73-50DA06BB8E0F}" type="parTrans" cxnId="{5B66C86F-B0C7-4D80-8F75-891B315A4ED8}">
      <dgm:prSet/>
      <dgm:spPr/>
      <dgm:t>
        <a:bodyPr/>
        <a:lstStyle/>
        <a:p>
          <a:endParaRPr lang="en-US"/>
        </a:p>
      </dgm:t>
    </dgm:pt>
    <dgm:pt modelId="{8EC527B8-9D68-4091-953F-757A76E8ED2D}" type="sibTrans" cxnId="{5B66C86F-B0C7-4D80-8F75-891B315A4ED8}">
      <dgm:prSet/>
      <dgm:spPr/>
      <dgm:t>
        <a:bodyPr/>
        <a:lstStyle/>
        <a:p>
          <a:endParaRPr lang="en-US"/>
        </a:p>
      </dgm:t>
    </dgm:pt>
    <dgm:pt modelId="{0A75EF2E-1F3C-4AF7-8F46-2D352B1E8193}">
      <dgm:prSet/>
      <dgm:spPr/>
      <dgm:t>
        <a:bodyPr/>
        <a:lstStyle/>
        <a:p>
          <a:r>
            <a:rPr lang="es-CR" dirty="0"/>
            <a:t>Abstracción</a:t>
          </a:r>
          <a:endParaRPr lang="en-US" dirty="0"/>
        </a:p>
      </dgm:t>
    </dgm:pt>
    <dgm:pt modelId="{A79DAD8D-E66D-41A9-9D85-DF233503B4AC}" type="parTrans" cxnId="{9E7A1022-352A-4F9B-A93D-57B9D96D0B6B}">
      <dgm:prSet/>
      <dgm:spPr/>
      <dgm:t>
        <a:bodyPr/>
        <a:lstStyle/>
        <a:p>
          <a:endParaRPr lang="en-US"/>
        </a:p>
      </dgm:t>
    </dgm:pt>
    <dgm:pt modelId="{912256BC-E44D-498F-BD93-6986967638CC}" type="sibTrans" cxnId="{9E7A1022-352A-4F9B-A93D-57B9D96D0B6B}">
      <dgm:prSet/>
      <dgm:spPr/>
      <dgm:t>
        <a:bodyPr/>
        <a:lstStyle/>
        <a:p>
          <a:endParaRPr lang="en-US"/>
        </a:p>
      </dgm:t>
    </dgm:pt>
    <dgm:pt modelId="{4A8E0FFA-3D28-43A6-B5BF-16AB9148F23B}">
      <dgm:prSet/>
      <dgm:spPr/>
      <dgm:t>
        <a:bodyPr/>
        <a:lstStyle/>
        <a:p>
          <a:r>
            <a:rPr lang="es-CR" dirty="0"/>
            <a:t>Herencia</a:t>
          </a:r>
          <a:endParaRPr lang="en-US" dirty="0"/>
        </a:p>
      </dgm:t>
    </dgm:pt>
    <dgm:pt modelId="{7CB16817-73BC-43DC-A7E4-841811C4A5EA}" type="parTrans" cxnId="{9E752F16-DFA0-4D7A-B168-0B0A0EFDDF7D}">
      <dgm:prSet/>
      <dgm:spPr/>
      <dgm:t>
        <a:bodyPr/>
        <a:lstStyle/>
        <a:p>
          <a:endParaRPr lang="en-US"/>
        </a:p>
      </dgm:t>
    </dgm:pt>
    <dgm:pt modelId="{44F0DE5D-7766-4FBE-B298-E0E39F610C08}" type="sibTrans" cxnId="{9E752F16-DFA0-4D7A-B168-0B0A0EFDDF7D}">
      <dgm:prSet/>
      <dgm:spPr/>
      <dgm:t>
        <a:bodyPr/>
        <a:lstStyle/>
        <a:p>
          <a:endParaRPr lang="en-US"/>
        </a:p>
      </dgm:t>
    </dgm:pt>
    <dgm:pt modelId="{B82E4CDE-85AB-4FF3-9266-00E8A5040C02}">
      <dgm:prSet/>
      <dgm:spPr/>
      <dgm:t>
        <a:bodyPr/>
        <a:lstStyle/>
        <a:p>
          <a:r>
            <a:rPr lang="es-CR" dirty="0"/>
            <a:t>Polimorfismo</a:t>
          </a:r>
          <a:endParaRPr lang="en-US" dirty="0"/>
        </a:p>
      </dgm:t>
    </dgm:pt>
    <dgm:pt modelId="{81E5CC8A-051B-4717-9748-49563A389198}" type="parTrans" cxnId="{1726AA7D-05C2-4AC9-B586-FF2FCB558CE2}">
      <dgm:prSet/>
      <dgm:spPr/>
      <dgm:t>
        <a:bodyPr/>
        <a:lstStyle/>
        <a:p>
          <a:endParaRPr lang="en-US"/>
        </a:p>
      </dgm:t>
    </dgm:pt>
    <dgm:pt modelId="{03DCACAC-EE04-487A-A10C-DCB054AF747F}" type="sibTrans" cxnId="{1726AA7D-05C2-4AC9-B586-FF2FCB558CE2}">
      <dgm:prSet/>
      <dgm:spPr/>
      <dgm:t>
        <a:bodyPr/>
        <a:lstStyle/>
        <a:p>
          <a:endParaRPr lang="en-US"/>
        </a:p>
      </dgm:t>
    </dgm:pt>
    <dgm:pt modelId="{02768EB9-0165-4AA7-AA6C-08650EA0BF96}" type="pres">
      <dgm:prSet presAssocID="{658357C4-74B8-4962-94CC-8D2C4E9EF5C4}" presName="matrix" presStyleCnt="0">
        <dgm:presLayoutVars>
          <dgm:chMax val="1"/>
          <dgm:dir/>
          <dgm:resizeHandles val="exact"/>
        </dgm:presLayoutVars>
      </dgm:prSet>
      <dgm:spPr/>
    </dgm:pt>
    <dgm:pt modelId="{E8F45C47-9017-481A-9A31-038899CA5011}" type="pres">
      <dgm:prSet presAssocID="{658357C4-74B8-4962-94CC-8D2C4E9EF5C4}" presName="diamond" presStyleLbl="bgShp" presStyleIdx="0" presStyleCnt="1"/>
      <dgm:spPr/>
    </dgm:pt>
    <dgm:pt modelId="{3F13B249-6635-4A01-9B27-C67B2992581F}" type="pres">
      <dgm:prSet presAssocID="{658357C4-74B8-4962-94CC-8D2C4E9EF5C4}" presName="quad1" presStyleLbl="node1" presStyleIdx="0" presStyleCnt="4">
        <dgm:presLayoutVars>
          <dgm:chMax val="0"/>
          <dgm:chPref val="0"/>
          <dgm:bulletEnabled val="1"/>
        </dgm:presLayoutVars>
      </dgm:prSet>
      <dgm:spPr/>
    </dgm:pt>
    <dgm:pt modelId="{E936D3D2-4963-4EB5-8547-B9B14DB6CBEE}" type="pres">
      <dgm:prSet presAssocID="{658357C4-74B8-4962-94CC-8D2C4E9EF5C4}" presName="quad2" presStyleLbl="node1" presStyleIdx="1" presStyleCnt="4">
        <dgm:presLayoutVars>
          <dgm:chMax val="0"/>
          <dgm:chPref val="0"/>
          <dgm:bulletEnabled val="1"/>
        </dgm:presLayoutVars>
      </dgm:prSet>
      <dgm:spPr/>
    </dgm:pt>
    <dgm:pt modelId="{18E82FC1-6EF5-4DE1-9F5A-AB1B6C46EA6C}" type="pres">
      <dgm:prSet presAssocID="{658357C4-74B8-4962-94CC-8D2C4E9EF5C4}" presName="quad3" presStyleLbl="node1" presStyleIdx="2" presStyleCnt="4">
        <dgm:presLayoutVars>
          <dgm:chMax val="0"/>
          <dgm:chPref val="0"/>
          <dgm:bulletEnabled val="1"/>
        </dgm:presLayoutVars>
      </dgm:prSet>
      <dgm:spPr/>
    </dgm:pt>
    <dgm:pt modelId="{C90F5A85-829B-4A7F-92D3-D46EA9DD2B3A}" type="pres">
      <dgm:prSet presAssocID="{658357C4-74B8-4962-94CC-8D2C4E9EF5C4}" presName="quad4" presStyleLbl="node1" presStyleIdx="3" presStyleCnt="4">
        <dgm:presLayoutVars>
          <dgm:chMax val="0"/>
          <dgm:chPref val="0"/>
          <dgm:bulletEnabled val="1"/>
        </dgm:presLayoutVars>
      </dgm:prSet>
      <dgm:spPr/>
    </dgm:pt>
  </dgm:ptLst>
  <dgm:cxnLst>
    <dgm:cxn modelId="{1310B806-CEE3-404F-A7C2-01D08D119E55}" type="presOf" srcId="{B82E4CDE-85AB-4FF3-9266-00E8A5040C02}" destId="{18E82FC1-6EF5-4DE1-9F5A-AB1B6C46EA6C}" srcOrd="0" destOrd="0" presId="urn:microsoft.com/office/officeart/2005/8/layout/matrix3"/>
    <dgm:cxn modelId="{9E752F16-DFA0-4D7A-B168-0B0A0EFDDF7D}" srcId="{658357C4-74B8-4962-94CC-8D2C4E9EF5C4}" destId="{4A8E0FFA-3D28-43A6-B5BF-16AB9148F23B}" srcOrd="1" destOrd="0" parTransId="{7CB16817-73BC-43DC-A7E4-841811C4A5EA}" sibTransId="{44F0DE5D-7766-4FBE-B298-E0E39F610C08}"/>
    <dgm:cxn modelId="{9E7A1022-352A-4F9B-A93D-57B9D96D0B6B}" srcId="{658357C4-74B8-4962-94CC-8D2C4E9EF5C4}" destId="{0A75EF2E-1F3C-4AF7-8F46-2D352B1E8193}" srcOrd="3" destOrd="0" parTransId="{A79DAD8D-E66D-41A9-9D85-DF233503B4AC}" sibTransId="{912256BC-E44D-498F-BD93-6986967638CC}"/>
    <dgm:cxn modelId="{1025104A-C2E8-4A86-A149-105B3C42932D}" type="presOf" srcId="{658357C4-74B8-4962-94CC-8D2C4E9EF5C4}" destId="{02768EB9-0165-4AA7-AA6C-08650EA0BF96}" srcOrd="0" destOrd="0" presId="urn:microsoft.com/office/officeart/2005/8/layout/matrix3"/>
    <dgm:cxn modelId="{5B66C86F-B0C7-4D80-8F75-891B315A4ED8}" srcId="{658357C4-74B8-4962-94CC-8D2C4E9EF5C4}" destId="{30BB4B44-93E4-4042-8C0C-F8F2535685AD}" srcOrd="0" destOrd="0" parTransId="{C70B2858-9578-4F79-BE73-50DA06BB8E0F}" sibTransId="{8EC527B8-9D68-4091-953F-757A76E8ED2D}"/>
    <dgm:cxn modelId="{29579E70-8646-47F3-A9C5-87AF10DA48D3}" type="presOf" srcId="{30BB4B44-93E4-4042-8C0C-F8F2535685AD}" destId="{3F13B249-6635-4A01-9B27-C67B2992581F}" srcOrd="0" destOrd="0" presId="urn:microsoft.com/office/officeart/2005/8/layout/matrix3"/>
    <dgm:cxn modelId="{1726AA7D-05C2-4AC9-B586-FF2FCB558CE2}" srcId="{658357C4-74B8-4962-94CC-8D2C4E9EF5C4}" destId="{B82E4CDE-85AB-4FF3-9266-00E8A5040C02}" srcOrd="2" destOrd="0" parTransId="{81E5CC8A-051B-4717-9748-49563A389198}" sibTransId="{03DCACAC-EE04-487A-A10C-DCB054AF747F}"/>
    <dgm:cxn modelId="{8DF1B5EE-A7DB-4762-9F99-3C4014262AA8}" type="presOf" srcId="{4A8E0FFA-3D28-43A6-B5BF-16AB9148F23B}" destId="{E936D3D2-4963-4EB5-8547-B9B14DB6CBEE}" srcOrd="0" destOrd="0" presId="urn:microsoft.com/office/officeart/2005/8/layout/matrix3"/>
    <dgm:cxn modelId="{6836E7F7-A82C-46BA-93C8-35674032D4DA}" type="presOf" srcId="{0A75EF2E-1F3C-4AF7-8F46-2D352B1E8193}" destId="{C90F5A85-829B-4A7F-92D3-D46EA9DD2B3A}" srcOrd="0" destOrd="0" presId="urn:microsoft.com/office/officeart/2005/8/layout/matrix3"/>
    <dgm:cxn modelId="{6D235425-C64E-48E5-AB47-5F9C9C5783CC}" type="presParOf" srcId="{02768EB9-0165-4AA7-AA6C-08650EA0BF96}" destId="{E8F45C47-9017-481A-9A31-038899CA5011}" srcOrd="0" destOrd="0" presId="urn:microsoft.com/office/officeart/2005/8/layout/matrix3"/>
    <dgm:cxn modelId="{F1F5AEE5-BE8A-4A3B-9595-458DD53269F8}" type="presParOf" srcId="{02768EB9-0165-4AA7-AA6C-08650EA0BF96}" destId="{3F13B249-6635-4A01-9B27-C67B2992581F}" srcOrd="1" destOrd="0" presId="urn:microsoft.com/office/officeart/2005/8/layout/matrix3"/>
    <dgm:cxn modelId="{10396317-97AD-4D59-9560-221EC5F5E064}" type="presParOf" srcId="{02768EB9-0165-4AA7-AA6C-08650EA0BF96}" destId="{E936D3D2-4963-4EB5-8547-B9B14DB6CBEE}" srcOrd="2" destOrd="0" presId="urn:microsoft.com/office/officeart/2005/8/layout/matrix3"/>
    <dgm:cxn modelId="{7736643E-4CB4-4574-8E35-8BC934560E39}" type="presParOf" srcId="{02768EB9-0165-4AA7-AA6C-08650EA0BF96}" destId="{18E82FC1-6EF5-4DE1-9F5A-AB1B6C46EA6C}" srcOrd="3" destOrd="0" presId="urn:microsoft.com/office/officeart/2005/8/layout/matrix3"/>
    <dgm:cxn modelId="{47E31CC3-2424-4C42-8A02-49D639D13391}" type="presParOf" srcId="{02768EB9-0165-4AA7-AA6C-08650EA0BF96}" destId="{C90F5A85-829B-4A7F-92D3-D46EA9DD2B3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77C6A6-497A-4D1F-9F8B-F3AE3BDEA5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5BF0A9-4E8B-4AD7-B9AE-8ACB710B3A0F}">
      <dgm:prSet custT="1"/>
      <dgm:spPr/>
      <dgm:t>
        <a:bodyPr/>
        <a:lstStyle/>
        <a:p>
          <a:r>
            <a:rPr lang="en-US" sz="1800" dirty="0"/>
            <a:t>Overloading: permite </a:t>
          </a:r>
          <a:r>
            <a:rPr lang="en-US" sz="1800" dirty="0" err="1"/>
            <a:t>diferentes</a:t>
          </a:r>
          <a:r>
            <a:rPr lang="en-US" sz="1800" dirty="0"/>
            <a:t> </a:t>
          </a:r>
          <a:r>
            <a:rPr lang="en-US" sz="1800" dirty="0" err="1"/>
            <a:t>métodos</a:t>
          </a:r>
          <a:r>
            <a:rPr lang="en-US" sz="1800" dirty="0"/>
            <a:t> </a:t>
          </a:r>
          <a:r>
            <a:rPr lang="en-US" sz="1800" dirty="0" err="1"/>
            <a:t>tengan</a:t>
          </a:r>
          <a:r>
            <a:rPr lang="en-US" sz="1800" dirty="0"/>
            <a:t> </a:t>
          </a:r>
          <a:r>
            <a:rPr lang="en-US" sz="1800" dirty="0" err="1"/>
            <a:t>el</a:t>
          </a:r>
          <a:r>
            <a:rPr lang="en-US" sz="1800" dirty="0"/>
            <a:t> mismo </a:t>
          </a:r>
          <a:r>
            <a:rPr lang="en-US" sz="1800" dirty="0" err="1"/>
            <a:t>nombre</a:t>
          </a:r>
          <a:r>
            <a:rPr lang="en-US" sz="1800" dirty="0"/>
            <a:t> </a:t>
          </a:r>
          <a:r>
            <a:rPr lang="en-US" sz="1800" dirty="0" err="1"/>
            <a:t>pero</a:t>
          </a:r>
          <a:r>
            <a:rPr lang="en-US" sz="1800" dirty="0"/>
            <a:t> diferente </a:t>
          </a:r>
          <a:r>
            <a:rPr lang="en-US" sz="1800" dirty="0" err="1"/>
            <a:t>firma</a:t>
          </a:r>
          <a:r>
            <a:rPr lang="en-US" sz="1800" dirty="0"/>
            <a:t>(</a:t>
          </a:r>
          <a:r>
            <a:rPr lang="en-US" sz="1800" dirty="0" err="1"/>
            <a:t>diferentes</a:t>
          </a:r>
          <a:r>
            <a:rPr lang="en-US" sz="1800" dirty="0"/>
            <a:t> </a:t>
          </a:r>
          <a:r>
            <a:rPr lang="en-US" sz="1800" dirty="0" err="1"/>
            <a:t>parámetros</a:t>
          </a:r>
          <a:r>
            <a:rPr lang="en-US" sz="1800" dirty="0"/>
            <a:t>, tipo de </a:t>
          </a:r>
          <a:r>
            <a:rPr lang="en-US" sz="1800" dirty="0" err="1"/>
            <a:t>datos</a:t>
          </a:r>
          <a:r>
            <a:rPr lang="en-US" sz="1800" dirty="0"/>
            <a:t> o ambos) </a:t>
          </a:r>
        </a:p>
      </dgm:t>
    </dgm:pt>
    <dgm:pt modelId="{429D1760-EA3A-48CD-BCE4-CA1E07413959}" type="parTrans" cxnId="{64423761-A70E-4187-82A5-A9C840C8AB69}">
      <dgm:prSet/>
      <dgm:spPr/>
      <dgm:t>
        <a:bodyPr/>
        <a:lstStyle/>
        <a:p>
          <a:endParaRPr lang="en-US"/>
        </a:p>
      </dgm:t>
    </dgm:pt>
    <dgm:pt modelId="{ECD497D6-8C0C-4265-80BA-5C82BCF85EBE}" type="sibTrans" cxnId="{64423761-A70E-4187-82A5-A9C840C8AB69}">
      <dgm:prSet/>
      <dgm:spPr/>
      <dgm:t>
        <a:bodyPr/>
        <a:lstStyle/>
        <a:p>
          <a:endParaRPr lang="en-US"/>
        </a:p>
      </dgm:t>
    </dgm:pt>
    <dgm:pt modelId="{AAB0F6D6-C212-4E41-94B9-BD95BA894E2D}">
      <dgm:prSet/>
      <dgm:spPr/>
      <dgm:t>
        <a:bodyPr/>
        <a:lstStyle/>
        <a:p>
          <a:r>
            <a:rPr lang="en-US" dirty="0"/>
            <a:t>Overriding: permite que </a:t>
          </a:r>
          <a:r>
            <a:rPr lang="en-US" dirty="0" err="1"/>
            <a:t>clases</a:t>
          </a:r>
          <a:r>
            <a:rPr lang="en-US" dirty="0"/>
            <a:t> </a:t>
          </a:r>
          <a:r>
            <a:rPr lang="en-US" dirty="0" err="1"/>
            <a:t>hijas</a:t>
          </a:r>
          <a:r>
            <a:rPr lang="en-US" dirty="0"/>
            <a:t> </a:t>
          </a:r>
          <a:r>
            <a:rPr lang="en-US" dirty="0" err="1"/>
            <a:t>implementen</a:t>
          </a:r>
          <a:r>
            <a:rPr lang="en-US" dirty="0"/>
            <a:t> </a:t>
          </a:r>
          <a:r>
            <a:rPr lang="en-US" dirty="0" err="1"/>
            <a:t>funcionalidades</a:t>
          </a:r>
          <a:r>
            <a:rPr lang="en-US" dirty="0"/>
            <a:t> </a:t>
          </a:r>
          <a:r>
            <a:rPr lang="en-US" dirty="0" err="1"/>
            <a:t>específicas</a:t>
          </a:r>
          <a:r>
            <a:rPr lang="en-US" dirty="0"/>
            <a:t> </a:t>
          </a:r>
          <a:r>
            <a:rPr lang="en-US" dirty="0" err="1"/>
            <a:t>en</a:t>
          </a:r>
          <a:r>
            <a:rPr lang="en-US" dirty="0"/>
            <a:t> un </a:t>
          </a:r>
          <a:r>
            <a:rPr lang="en-US" dirty="0" err="1"/>
            <a:t>método</a:t>
          </a:r>
          <a:r>
            <a:rPr lang="en-US" dirty="0"/>
            <a:t> que </a:t>
          </a:r>
          <a:r>
            <a:rPr lang="en-US" dirty="0" err="1"/>
            <a:t>ya</a:t>
          </a:r>
          <a:r>
            <a:rPr lang="en-US" dirty="0"/>
            <a:t> </a:t>
          </a:r>
          <a:r>
            <a:rPr lang="en-US" dirty="0" err="1"/>
            <a:t>fue</a:t>
          </a:r>
          <a:r>
            <a:rPr lang="en-US" dirty="0"/>
            <a:t> </a:t>
          </a:r>
          <a:r>
            <a:rPr lang="en-US" dirty="0" err="1"/>
            <a:t>definido</a:t>
          </a:r>
          <a:r>
            <a:rPr lang="en-US" dirty="0"/>
            <a:t> </a:t>
          </a:r>
          <a:r>
            <a:rPr lang="en-US" dirty="0" err="1"/>
            <a:t>en</a:t>
          </a:r>
          <a:r>
            <a:rPr lang="en-US" dirty="0"/>
            <a:t> la </a:t>
          </a:r>
          <a:r>
            <a:rPr lang="en-US" dirty="0" err="1"/>
            <a:t>clase</a:t>
          </a:r>
          <a:r>
            <a:rPr lang="en-US" dirty="0"/>
            <a:t> padre.</a:t>
          </a:r>
        </a:p>
      </dgm:t>
    </dgm:pt>
    <dgm:pt modelId="{FAF01725-B3AC-4985-832F-A8DE787B5013}" type="parTrans" cxnId="{EBE215B4-FBE8-4447-9983-AC1D887A293D}">
      <dgm:prSet/>
      <dgm:spPr/>
      <dgm:t>
        <a:bodyPr/>
        <a:lstStyle/>
        <a:p>
          <a:endParaRPr lang="en-US"/>
        </a:p>
      </dgm:t>
    </dgm:pt>
    <dgm:pt modelId="{C42B3175-F402-4862-8A0A-2DF035B3934D}" type="sibTrans" cxnId="{EBE215B4-FBE8-4447-9983-AC1D887A293D}">
      <dgm:prSet/>
      <dgm:spPr/>
      <dgm:t>
        <a:bodyPr/>
        <a:lstStyle/>
        <a:p>
          <a:endParaRPr lang="en-US"/>
        </a:p>
      </dgm:t>
    </dgm:pt>
    <dgm:pt modelId="{230E278D-B013-458A-8E50-B8CBDDA0958B}" type="pres">
      <dgm:prSet presAssocID="{C077C6A6-497A-4D1F-9F8B-F3AE3BDEA573}" presName="root" presStyleCnt="0">
        <dgm:presLayoutVars>
          <dgm:dir/>
          <dgm:resizeHandles val="exact"/>
        </dgm:presLayoutVars>
      </dgm:prSet>
      <dgm:spPr/>
    </dgm:pt>
    <dgm:pt modelId="{F6C032A3-6462-4774-9C6D-232C71160FFD}" type="pres">
      <dgm:prSet presAssocID="{DC5BF0A9-4E8B-4AD7-B9AE-8ACB710B3A0F}" presName="compNode" presStyleCnt="0"/>
      <dgm:spPr/>
    </dgm:pt>
    <dgm:pt modelId="{CBC70EF6-825B-4811-B612-1DA376717B60}" type="pres">
      <dgm:prSet presAssocID="{DC5BF0A9-4E8B-4AD7-B9AE-8ACB710B3A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Finished with solid fill"/>
        </a:ext>
      </dgm:extLst>
    </dgm:pt>
    <dgm:pt modelId="{8C302F33-6EE2-43EC-BD9E-FE3AE4FFB938}" type="pres">
      <dgm:prSet presAssocID="{DC5BF0A9-4E8B-4AD7-B9AE-8ACB710B3A0F}" presName="spaceRect" presStyleCnt="0"/>
      <dgm:spPr/>
    </dgm:pt>
    <dgm:pt modelId="{BAA60AC9-4224-48E5-838C-C818A0EDABBF}" type="pres">
      <dgm:prSet presAssocID="{DC5BF0A9-4E8B-4AD7-B9AE-8ACB710B3A0F}" presName="textRect" presStyleLbl="revTx" presStyleIdx="0" presStyleCnt="2">
        <dgm:presLayoutVars>
          <dgm:chMax val="1"/>
          <dgm:chPref val="1"/>
        </dgm:presLayoutVars>
      </dgm:prSet>
      <dgm:spPr/>
    </dgm:pt>
    <dgm:pt modelId="{62DD1536-1ED4-46A4-85E3-B53BE85C1855}" type="pres">
      <dgm:prSet presAssocID="{ECD497D6-8C0C-4265-80BA-5C82BCF85EBE}" presName="sibTrans" presStyleCnt="0"/>
      <dgm:spPr/>
    </dgm:pt>
    <dgm:pt modelId="{C9F84583-BA56-477F-8C02-F6323B644D1B}" type="pres">
      <dgm:prSet presAssocID="{AAB0F6D6-C212-4E41-94B9-BD95BA894E2D}" presName="compNode" presStyleCnt="0"/>
      <dgm:spPr/>
    </dgm:pt>
    <dgm:pt modelId="{17DB3F00-D89A-4B16-A9B2-37F9AD3093A8}" type="pres">
      <dgm:prSet presAssocID="{AAB0F6D6-C212-4E41-94B9-BD95BA894E2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ackboard with solid fill"/>
        </a:ext>
      </dgm:extLst>
    </dgm:pt>
    <dgm:pt modelId="{7FAD906B-84C1-4174-9CAB-1EA12626D0D4}" type="pres">
      <dgm:prSet presAssocID="{AAB0F6D6-C212-4E41-94B9-BD95BA894E2D}" presName="spaceRect" presStyleCnt="0"/>
      <dgm:spPr/>
    </dgm:pt>
    <dgm:pt modelId="{AEF1EA6C-8137-435D-9CF2-AFC86249E76C}" type="pres">
      <dgm:prSet presAssocID="{AAB0F6D6-C212-4E41-94B9-BD95BA894E2D}" presName="textRect" presStyleLbl="revTx" presStyleIdx="1" presStyleCnt="2">
        <dgm:presLayoutVars>
          <dgm:chMax val="1"/>
          <dgm:chPref val="1"/>
        </dgm:presLayoutVars>
      </dgm:prSet>
      <dgm:spPr/>
    </dgm:pt>
  </dgm:ptLst>
  <dgm:cxnLst>
    <dgm:cxn modelId="{7A2B5C26-5D4C-4154-9670-E5ED5C290BA7}" type="presOf" srcId="{AAB0F6D6-C212-4E41-94B9-BD95BA894E2D}" destId="{AEF1EA6C-8137-435D-9CF2-AFC86249E76C}" srcOrd="0" destOrd="0" presId="urn:microsoft.com/office/officeart/2018/2/layout/IconLabelList"/>
    <dgm:cxn modelId="{A6E48A5C-0E57-4EDD-ADDA-A7960D70AA79}" type="presOf" srcId="{C077C6A6-497A-4D1F-9F8B-F3AE3BDEA573}" destId="{230E278D-B013-458A-8E50-B8CBDDA0958B}" srcOrd="0" destOrd="0" presId="urn:microsoft.com/office/officeart/2018/2/layout/IconLabelList"/>
    <dgm:cxn modelId="{64423761-A70E-4187-82A5-A9C840C8AB69}" srcId="{C077C6A6-497A-4D1F-9F8B-F3AE3BDEA573}" destId="{DC5BF0A9-4E8B-4AD7-B9AE-8ACB710B3A0F}" srcOrd="0" destOrd="0" parTransId="{429D1760-EA3A-48CD-BCE4-CA1E07413959}" sibTransId="{ECD497D6-8C0C-4265-80BA-5C82BCF85EBE}"/>
    <dgm:cxn modelId="{EA81459C-AA89-47A2-B9E6-A618C961E921}" type="presOf" srcId="{DC5BF0A9-4E8B-4AD7-B9AE-8ACB710B3A0F}" destId="{BAA60AC9-4224-48E5-838C-C818A0EDABBF}" srcOrd="0" destOrd="0" presId="urn:microsoft.com/office/officeart/2018/2/layout/IconLabelList"/>
    <dgm:cxn modelId="{EBE215B4-FBE8-4447-9983-AC1D887A293D}" srcId="{C077C6A6-497A-4D1F-9F8B-F3AE3BDEA573}" destId="{AAB0F6D6-C212-4E41-94B9-BD95BA894E2D}" srcOrd="1" destOrd="0" parTransId="{FAF01725-B3AC-4985-832F-A8DE787B5013}" sibTransId="{C42B3175-F402-4862-8A0A-2DF035B3934D}"/>
    <dgm:cxn modelId="{16836D3A-4ED8-42C9-931B-5E4986E05BEB}" type="presParOf" srcId="{230E278D-B013-458A-8E50-B8CBDDA0958B}" destId="{F6C032A3-6462-4774-9C6D-232C71160FFD}" srcOrd="0" destOrd="0" presId="urn:microsoft.com/office/officeart/2018/2/layout/IconLabelList"/>
    <dgm:cxn modelId="{694AEDBE-DD43-4C03-996E-99E03D40AD18}" type="presParOf" srcId="{F6C032A3-6462-4774-9C6D-232C71160FFD}" destId="{CBC70EF6-825B-4811-B612-1DA376717B60}" srcOrd="0" destOrd="0" presId="urn:microsoft.com/office/officeart/2018/2/layout/IconLabelList"/>
    <dgm:cxn modelId="{C566EC63-CDAF-43AC-9AB7-4B93A10FBA8F}" type="presParOf" srcId="{F6C032A3-6462-4774-9C6D-232C71160FFD}" destId="{8C302F33-6EE2-43EC-BD9E-FE3AE4FFB938}" srcOrd="1" destOrd="0" presId="urn:microsoft.com/office/officeart/2018/2/layout/IconLabelList"/>
    <dgm:cxn modelId="{FF919C2A-4B96-4724-B617-443C6001A7DF}" type="presParOf" srcId="{F6C032A3-6462-4774-9C6D-232C71160FFD}" destId="{BAA60AC9-4224-48E5-838C-C818A0EDABBF}" srcOrd="2" destOrd="0" presId="urn:microsoft.com/office/officeart/2018/2/layout/IconLabelList"/>
    <dgm:cxn modelId="{95241C5F-74A3-4317-8A88-68AAF66B76EC}" type="presParOf" srcId="{230E278D-B013-458A-8E50-B8CBDDA0958B}" destId="{62DD1536-1ED4-46A4-85E3-B53BE85C1855}" srcOrd="1" destOrd="0" presId="urn:microsoft.com/office/officeart/2018/2/layout/IconLabelList"/>
    <dgm:cxn modelId="{B364C880-9117-47F9-A448-1CB4E78F99B6}" type="presParOf" srcId="{230E278D-B013-458A-8E50-B8CBDDA0958B}" destId="{C9F84583-BA56-477F-8C02-F6323B644D1B}" srcOrd="2" destOrd="0" presId="urn:microsoft.com/office/officeart/2018/2/layout/IconLabelList"/>
    <dgm:cxn modelId="{89870821-3B54-4EA4-BDBB-2C4F3787FE92}" type="presParOf" srcId="{C9F84583-BA56-477F-8C02-F6323B644D1B}" destId="{17DB3F00-D89A-4B16-A9B2-37F9AD3093A8}" srcOrd="0" destOrd="0" presId="urn:microsoft.com/office/officeart/2018/2/layout/IconLabelList"/>
    <dgm:cxn modelId="{3804FDAE-AA05-4822-BBEA-621EBCF30CFF}" type="presParOf" srcId="{C9F84583-BA56-477F-8C02-F6323B644D1B}" destId="{7FAD906B-84C1-4174-9CAB-1EA12626D0D4}" srcOrd="1" destOrd="0" presId="urn:microsoft.com/office/officeart/2018/2/layout/IconLabelList"/>
    <dgm:cxn modelId="{D819D283-3DE5-4C91-A715-C60107C51931}" type="presParOf" srcId="{C9F84583-BA56-477F-8C02-F6323B644D1B}" destId="{AEF1EA6C-8137-435D-9CF2-AFC86249E7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1A1BB9-0CC5-4AB7-B3D2-021BA2F90D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F97282E-AABE-4A28-8ACE-FEF97B1ADCF1}">
      <dgm:prSet/>
      <dgm:spPr/>
      <dgm:t>
        <a:bodyPr/>
        <a:lstStyle/>
        <a:p>
          <a:r>
            <a:rPr lang="es-CR" dirty="0"/>
            <a:t>Se define como la habilidad de un objeto de tomar múltiples formas.</a:t>
          </a:r>
          <a:endParaRPr lang="en-US" dirty="0"/>
        </a:p>
      </dgm:t>
    </dgm:pt>
    <dgm:pt modelId="{134CFAE8-CD79-4965-8E2C-74FA6E47BA21}" type="parTrans" cxnId="{CA01C33D-CE5F-4064-A2E0-A0DA23471686}">
      <dgm:prSet/>
      <dgm:spPr/>
      <dgm:t>
        <a:bodyPr/>
        <a:lstStyle/>
        <a:p>
          <a:endParaRPr lang="en-US"/>
        </a:p>
      </dgm:t>
    </dgm:pt>
    <dgm:pt modelId="{35ADCE30-A6EB-4673-9992-BF345DE9A03F}" type="sibTrans" cxnId="{CA01C33D-CE5F-4064-A2E0-A0DA23471686}">
      <dgm:prSet/>
      <dgm:spPr/>
      <dgm:t>
        <a:bodyPr/>
        <a:lstStyle/>
        <a:p>
          <a:endParaRPr lang="en-US"/>
        </a:p>
      </dgm:t>
    </dgm:pt>
    <dgm:pt modelId="{AD11BEE5-3922-436C-97D7-6E0806E960BC}">
      <dgm:prSet/>
      <dgm:spPr/>
      <dgm:t>
        <a:bodyPr/>
        <a:lstStyle/>
        <a:p>
          <a:r>
            <a:rPr lang="es-CR"/>
            <a:t>Permite definir un objeto con múltiples implementaciones.</a:t>
          </a:r>
          <a:endParaRPr lang="en-US"/>
        </a:p>
      </dgm:t>
    </dgm:pt>
    <dgm:pt modelId="{C7F5241B-3FE3-4F27-B1E9-9A869A5EDB27}" type="parTrans" cxnId="{62477B51-957F-4DAB-9AEF-F25B374B6A16}">
      <dgm:prSet/>
      <dgm:spPr/>
      <dgm:t>
        <a:bodyPr/>
        <a:lstStyle/>
        <a:p>
          <a:endParaRPr lang="en-US"/>
        </a:p>
      </dgm:t>
    </dgm:pt>
    <dgm:pt modelId="{3D7F95ED-545A-4D5A-8F03-A8DEE32D3F30}" type="sibTrans" cxnId="{62477B51-957F-4DAB-9AEF-F25B374B6A16}">
      <dgm:prSet/>
      <dgm:spPr/>
      <dgm:t>
        <a:bodyPr/>
        <a:lstStyle/>
        <a:p>
          <a:endParaRPr lang="en-US"/>
        </a:p>
      </dgm:t>
    </dgm:pt>
    <dgm:pt modelId="{6ACC7B1E-9089-45CC-A2E7-FC6045EF0116}">
      <dgm:prSet/>
      <dgm:spPr/>
      <dgm:t>
        <a:bodyPr/>
        <a:lstStyle/>
        <a:p>
          <a:r>
            <a:rPr lang="en-US" dirty="0" err="1"/>
            <a:t>Tipos</a:t>
          </a:r>
          <a:r>
            <a:rPr lang="en-US" dirty="0"/>
            <a:t>:</a:t>
          </a:r>
        </a:p>
        <a:p>
          <a:r>
            <a:rPr lang="en-US" dirty="0"/>
            <a:t>   </a:t>
          </a:r>
          <a:r>
            <a:rPr lang="en-US" dirty="0" err="1"/>
            <a:t>Tiempo</a:t>
          </a:r>
          <a:r>
            <a:rPr lang="en-US" dirty="0"/>
            <a:t> de </a:t>
          </a:r>
          <a:r>
            <a:rPr lang="en-US" dirty="0" err="1"/>
            <a:t>compilación</a:t>
          </a:r>
          <a:endParaRPr lang="en-US" dirty="0"/>
        </a:p>
        <a:p>
          <a:r>
            <a:rPr lang="en-US" dirty="0"/>
            <a:t>   </a:t>
          </a:r>
          <a:r>
            <a:rPr lang="en-US" dirty="0" err="1"/>
            <a:t>Tiempo</a:t>
          </a:r>
          <a:r>
            <a:rPr lang="en-US" dirty="0"/>
            <a:t> de </a:t>
          </a:r>
          <a:r>
            <a:rPr lang="en-US" dirty="0" err="1"/>
            <a:t>ejecución</a:t>
          </a:r>
          <a:endParaRPr lang="en-US" dirty="0"/>
        </a:p>
      </dgm:t>
    </dgm:pt>
    <dgm:pt modelId="{944BF852-6ACA-4153-A3BE-4EC3714603BC}" type="parTrans" cxnId="{B090718B-9516-4559-B864-B154FE7DEB37}">
      <dgm:prSet/>
      <dgm:spPr/>
      <dgm:t>
        <a:bodyPr/>
        <a:lstStyle/>
        <a:p>
          <a:endParaRPr lang="en-US"/>
        </a:p>
      </dgm:t>
    </dgm:pt>
    <dgm:pt modelId="{78720568-BF82-4D21-A0D2-974EA9E2330C}" type="sibTrans" cxnId="{B090718B-9516-4559-B864-B154FE7DEB37}">
      <dgm:prSet/>
      <dgm:spPr/>
      <dgm:t>
        <a:bodyPr/>
        <a:lstStyle/>
        <a:p>
          <a:endParaRPr lang="en-US"/>
        </a:p>
      </dgm:t>
    </dgm:pt>
    <dgm:pt modelId="{DC2158B1-5C3D-45D6-9D5B-F65898EA1D69}" type="pres">
      <dgm:prSet presAssocID="{C61A1BB9-0CC5-4AB7-B3D2-021BA2F90DE4}" presName="root" presStyleCnt="0">
        <dgm:presLayoutVars>
          <dgm:dir/>
          <dgm:resizeHandles val="exact"/>
        </dgm:presLayoutVars>
      </dgm:prSet>
      <dgm:spPr/>
    </dgm:pt>
    <dgm:pt modelId="{295F3E10-98E1-48CC-A9CD-9035D624EFCA}" type="pres">
      <dgm:prSet presAssocID="{7F97282E-AABE-4A28-8ACE-FEF97B1ADCF1}" presName="compNode" presStyleCnt="0"/>
      <dgm:spPr/>
    </dgm:pt>
    <dgm:pt modelId="{35975C98-5D4D-4288-B8A2-C8C18B61A3A9}" type="pres">
      <dgm:prSet presAssocID="{7F97282E-AABE-4A28-8ACE-FEF97B1ADCF1}" presName="bgRect" presStyleLbl="bgShp" presStyleIdx="0" presStyleCnt="3" custLinFactNeighborY="-982"/>
      <dgm:spPr/>
    </dgm:pt>
    <dgm:pt modelId="{093873AF-2D55-440A-A955-25D25A29AB59}" type="pres">
      <dgm:prSet presAssocID="{7F97282E-AABE-4A28-8ACE-FEF97B1AD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CF32DF90-C47E-4B7F-BD62-E8F46C46C3D7}" type="pres">
      <dgm:prSet presAssocID="{7F97282E-AABE-4A28-8ACE-FEF97B1ADCF1}" presName="spaceRect" presStyleCnt="0"/>
      <dgm:spPr/>
    </dgm:pt>
    <dgm:pt modelId="{D64D3C3D-F634-4F0D-A94B-E7F618B9ADF7}" type="pres">
      <dgm:prSet presAssocID="{7F97282E-AABE-4A28-8ACE-FEF97B1ADCF1}" presName="parTx" presStyleLbl="revTx" presStyleIdx="0" presStyleCnt="3">
        <dgm:presLayoutVars>
          <dgm:chMax val="0"/>
          <dgm:chPref val="0"/>
        </dgm:presLayoutVars>
      </dgm:prSet>
      <dgm:spPr/>
    </dgm:pt>
    <dgm:pt modelId="{F240C0CA-7CDD-4045-AB5C-27991EA1B8F8}" type="pres">
      <dgm:prSet presAssocID="{35ADCE30-A6EB-4673-9992-BF345DE9A03F}" presName="sibTrans" presStyleCnt="0"/>
      <dgm:spPr/>
    </dgm:pt>
    <dgm:pt modelId="{9DEA15CE-5BC4-4597-BFCC-9285EFCED38B}" type="pres">
      <dgm:prSet presAssocID="{AD11BEE5-3922-436C-97D7-6E0806E960BC}" presName="compNode" presStyleCnt="0"/>
      <dgm:spPr/>
    </dgm:pt>
    <dgm:pt modelId="{14327BF9-5206-4382-A0DE-A70D3437D42C}" type="pres">
      <dgm:prSet presAssocID="{AD11BEE5-3922-436C-97D7-6E0806E960BC}" presName="bgRect" presStyleLbl="bgShp" presStyleIdx="1" presStyleCnt="3"/>
      <dgm:spPr/>
    </dgm:pt>
    <dgm:pt modelId="{040E3197-9AD0-47FF-B5B1-4513022CCDCB}" type="pres">
      <dgm:prSet presAssocID="{AD11BEE5-3922-436C-97D7-6E0806E960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A99BAAC5-9636-4276-A167-ABF975F2480B}" type="pres">
      <dgm:prSet presAssocID="{AD11BEE5-3922-436C-97D7-6E0806E960BC}" presName="spaceRect" presStyleCnt="0"/>
      <dgm:spPr/>
    </dgm:pt>
    <dgm:pt modelId="{4AB8E382-DB57-4DAA-9219-63EAF0A79511}" type="pres">
      <dgm:prSet presAssocID="{AD11BEE5-3922-436C-97D7-6E0806E960BC}" presName="parTx" presStyleLbl="revTx" presStyleIdx="1" presStyleCnt="3">
        <dgm:presLayoutVars>
          <dgm:chMax val="0"/>
          <dgm:chPref val="0"/>
        </dgm:presLayoutVars>
      </dgm:prSet>
      <dgm:spPr/>
    </dgm:pt>
    <dgm:pt modelId="{06CF85C9-5752-48A2-BB2B-D9BA70E6E16C}" type="pres">
      <dgm:prSet presAssocID="{3D7F95ED-545A-4D5A-8F03-A8DEE32D3F30}" presName="sibTrans" presStyleCnt="0"/>
      <dgm:spPr/>
    </dgm:pt>
    <dgm:pt modelId="{4DA84E84-D9AC-43A4-9A2C-F82C950859C2}" type="pres">
      <dgm:prSet presAssocID="{6ACC7B1E-9089-45CC-A2E7-FC6045EF0116}" presName="compNode" presStyleCnt="0"/>
      <dgm:spPr/>
    </dgm:pt>
    <dgm:pt modelId="{1AD0C805-687A-4132-A6AD-F8C24CCA513D}" type="pres">
      <dgm:prSet presAssocID="{6ACC7B1E-9089-45CC-A2E7-FC6045EF0116}" presName="bgRect" presStyleLbl="bgShp" presStyleIdx="2" presStyleCnt="3"/>
      <dgm:spPr/>
    </dgm:pt>
    <dgm:pt modelId="{4E9624D9-539D-4A6F-B70D-AC549BA612CD}" type="pres">
      <dgm:prSet presAssocID="{6ACC7B1E-9089-45CC-A2E7-FC6045EF011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3129632F-F1E5-4CC6-8728-6E6A00E0C91F}" type="pres">
      <dgm:prSet presAssocID="{6ACC7B1E-9089-45CC-A2E7-FC6045EF0116}" presName="spaceRect" presStyleCnt="0"/>
      <dgm:spPr/>
    </dgm:pt>
    <dgm:pt modelId="{4E67F472-C8DA-4D3F-8502-DC48BFDEBF50}" type="pres">
      <dgm:prSet presAssocID="{6ACC7B1E-9089-45CC-A2E7-FC6045EF0116}" presName="parTx" presStyleLbl="revTx" presStyleIdx="2" presStyleCnt="3">
        <dgm:presLayoutVars>
          <dgm:chMax val="0"/>
          <dgm:chPref val="0"/>
        </dgm:presLayoutVars>
      </dgm:prSet>
      <dgm:spPr/>
    </dgm:pt>
  </dgm:ptLst>
  <dgm:cxnLst>
    <dgm:cxn modelId="{CA01C33D-CE5F-4064-A2E0-A0DA23471686}" srcId="{C61A1BB9-0CC5-4AB7-B3D2-021BA2F90DE4}" destId="{7F97282E-AABE-4A28-8ACE-FEF97B1ADCF1}" srcOrd="0" destOrd="0" parTransId="{134CFAE8-CD79-4965-8E2C-74FA6E47BA21}" sibTransId="{35ADCE30-A6EB-4673-9992-BF345DE9A03F}"/>
    <dgm:cxn modelId="{26ED695F-A2F1-40E9-972D-CD427AF19A9C}" type="presOf" srcId="{6ACC7B1E-9089-45CC-A2E7-FC6045EF0116}" destId="{4E67F472-C8DA-4D3F-8502-DC48BFDEBF50}" srcOrd="0" destOrd="0" presId="urn:microsoft.com/office/officeart/2018/2/layout/IconVerticalSolidList"/>
    <dgm:cxn modelId="{62477B51-957F-4DAB-9AEF-F25B374B6A16}" srcId="{C61A1BB9-0CC5-4AB7-B3D2-021BA2F90DE4}" destId="{AD11BEE5-3922-436C-97D7-6E0806E960BC}" srcOrd="1" destOrd="0" parTransId="{C7F5241B-3FE3-4F27-B1E9-9A869A5EDB27}" sibTransId="{3D7F95ED-545A-4D5A-8F03-A8DEE32D3F30}"/>
    <dgm:cxn modelId="{9CBE8C56-1F4C-42AF-8936-5EC25FC2EDB5}" type="presOf" srcId="{7F97282E-AABE-4A28-8ACE-FEF97B1ADCF1}" destId="{D64D3C3D-F634-4F0D-A94B-E7F618B9ADF7}" srcOrd="0" destOrd="0" presId="urn:microsoft.com/office/officeart/2018/2/layout/IconVerticalSolidList"/>
    <dgm:cxn modelId="{B090718B-9516-4559-B864-B154FE7DEB37}" srcId="{C61A1BB9-0CC5-4AB7-B3D2-021BA2F90DE4}" destId="{6ACC7B1E-9089-45CC-A2E7-FC6045EF0116}" srcOrd="2" destOrd="0" parTransId="{944BF852-6ACA-4153-A3BE-4EC3714603BC}" sibTransId="{78720568-BF82-4D21-A0D2-974EA9E2330C}"/>
    <dgm:cxn modelId="{859C7ABA-8687-4B79-A905-312C9FF5BAEB}" type="presOf" srcId="{AD11BEE5-3922-436C-97D7-6E0806E960BC}" destId="{4AB8E382-DB57-4DAA-9219-63EAF0A79511}" srcOrd="0" destOrd="0" presId="urn:microsoft.com/office/officeart/2018/2/layout/IconVerticalSolidList"/>
    <dgm:cxn modelId="{7B3F09EA-0EAD-47CC-B31C-723DBD18C7E2}" type="presOf" srcId="{C61A1BB9-0CC5-4AB7-B3D2-021BA2F90DE4}" destId="{DC2158B1-5C3D-45D6-9D5B-F65898EA1D69}" srcOrd="0" destOrd="0" presId="urn:microsoft.com/office/officeart/2018/2/layout/IconVerticalSolidList"/>
    <dgm:cxn modelId="{D307F4A1-1932-4386-BE5F-D9866B786A2E}" type="presParOf" srcId="{DC2158B1-5C3D-45D6-9D5B-F65898EA1D69}" destId="{295F3E10-98E1-48CC-A9CD-9035D624EFCA}" srcOrd="0" destOrd="0" presId="urn:microsoft.com/office/officeart/2018/2/layout/IconVerticalSolidList"/>
    <dgm:cxn modelId="{A48707E1-D981-494F-97A9-55F1B07318F7}" type="presParOf" srcId="{295F3E10-98E1-48CC-A9CD-9035D624EFCA}" destId="{35975C98-5D4D-4288-B8A2-C8C18B61A3A9}" srcOrd="0" destOrd="0" presId="urn:microsoft.com/office/officeart/2018/2/layout/IconVerticalSolidList"/>
    <dgm:cxn modelId="{5443CFCA-DD29-43A4-94F1-D97D1F125C88}" type="presParOf" srcId="{295F3E10-98E1-48CC-A9CD-9035D624EFCA}" destId="{093873AF-2D55-440A-A955-25D25A29AB59}" srcOrd="1" destOrd="0" presId="urn:microsoft.com/office/officeart/2018/2/layout/IconVerticalSolidList"/>
    <dgm:cxn modelId="{9CF547D8-3D9B-4731-BC75-5670AC1320DA}" type="presParOf" srcId="{295F3E10-98E1-48CC-A9CD-9035D624EFCA}" destId="{CF32DF90-C47E-4B7F-BD62-E8F46C46C3D7}" srcOrd="2" destOrd="0" presId="urn:microsoft.com/office/officeart/2018/2/layout/IconVerticalSolidList"/>
    <dgm:cxn modelId="{439C21C1-3DC6-4965-9B58-04AFA07DF8B1}" type="presParOf" srcId="{295F3E10-98E1-48CC-A9CD-9035D624EFCA}" destId="{D64D3C3D-F634-4F0D-A94B-E7F618B9ADF7}" srcOrd="3" destOrd="0" presId="urn:microsoft.com/office/officeart/2018/2/layout/IconVerticalSolidList"/>
    <dgm:cxn modelId="{85E59AB1-8001-43D3-86FF-A1244C277A97}" type="presParOf" srcId="{DC2158B1-5C3D-45D6-9D5B-F65898EA1D69}" destId="{F240C0CA-7CDD-4045-AB5C-27991EA1B8F8}" srcOrd="1" destOrd="0" presId="urn:microsoft.com/office/officeart/2018/2/layout/IconVerticalSolidList"/>
    <dgm:cxn modelId="{E7276695-F792-4BE7-86CE-864F75744EFD}" type="presParOf" srcId="{DC2158B1-5C3D-45D6-9D5B-F65898EA1D69}" destId="{9DEA15CE-5BC4-4597-BFCC-9285EFCED38B}" srcOrd="2" destOrd="0" presId="urn:microsoft.com/office/officeart/2018/2/layout/IconVerticalSolidList"/>
    <dgm:cxn modelId="{C0FB8FB7-308B-4B3A-9660-99A019F632DD}" type="presParOf" srcId="{9DEA15CE-5BC4-4597-BFCC-9285EFCED38B}" destId="{14327BF9-5206-4382-A0DE-A70D3437D42C}" srcOrd="0" destOrd="0" presId="urn:microsoft.com/office/officeart/2018/2/layout/IconVerticalSolidList"/>
    <dgm:cxn modelId="{1F5DD3DE-6D27-4C48-BDD1-99D4CABD7AEF}" type="presParOf" srcId="{9DEA15CE-5BC4-4597-BFCC-9285EFCED38B}" destId="{040E3197-9AD0-47FF-B5B1-4513022CCDCB}" srcOrd="1" destOrd="0" presId="urn:microsoft.com/office/officeart/2018/2/layout/IconVerticalSolidList"/>
    <dgm:cxn modelId="{9DDD0B2A-BC67-4D59-BC31-82C9DE053DE0}" type="presParOf" srcId="{9DEA15CE-5BC4-4597-BFCC-9285EFCED38B}" destId="{A99BAAC5-9636-4276-A167-ABF975F2480B}" srcOrd="2" destOrd="0" presId="urn:microsoft.com/office/officeart/2018/2/layout/IconVerticalSolidList"/>
    <dgm:cxn modelId="{FF89985C-9EF1-4DA0-925A-446244646209}" type="presParOf" srcId="{9DEA15CE-5BC4-4597-BFCC-9285EFCED38B}" destId="{4AB8E382-DB57-4DAA-9219-63EAF0A79511}" srcOrd="3" destOrd="0" presId="urn:microsoft.com/office/officeart/2018/2/layout/IconVerticalSolidList"/>
    <dgm:cxn modelId="{8792108A-32D5-4625-8B56-A05C94F5F3D7}" type="presParOf" srcId="{DC2158B1-5C3D-45D6-9D5B-F65898EA1D69}" destId="{06CF85C9-5752-48A2-BB2B-D9BA70E6E16C}" srcOrd="3" destOrd="0" presId="urn:microsoft.com/office/officeart/2018/2/layout/IconVerticalSolidList"/>
    <dgm:cxn modelId="{CB7B59BE-CEEB-4CC1-911F-D0C5CC172B79}" type="presParOf" srcId="{DC2158B1-5C3D-45D6-9D5B-F65898EA1D69}" destId="{4DA84E84-D9AC-43A4-9A2C-F82C950859C2}" srcOrd="4" destOrd="0" presId="urn:microsoft.com/office/officeart/2018/2/layout/IconVerticalSolidList"/>
    <dgm:cxn modelId="{A258D9FF-4117-443C-A94E-1C196A3DA6F5}" type="presParOf" srcId="{4DA84E84-D9AC-43A4-9A2C-F82C950859C2}" destId="{1AD0C805-687A-4132-A6AD-F8C24CCA513D}" srcOrd="0" destOrd="0" presId="urn:microsoft.com/office/officeart/2018/2/layout/IconVerticalSolidList"/>
    <dgm:cxn modelId="{299C7341-E048-4666-8F3B-48EEDEBBF942}" type="presParOf" srcId="{4DA84E84-D9AC-43A4-9A2C-F82C950859C2}" destId="{4E9624D9-539D-4A6F-B70D-AC549BA612CD}" srcOrd="1" destOrd="0" presId="urn:microsoft.com/office/officeart/2018/2/layout/IconVerticalSolidList"/>
    <dgm:cxn modelId="{442BEFF3-8680-4DB4-989A-04A9BDEFA393}" type="presParOf" srcId="{4DA84E84-D9AC-43A4-9A2C-F82C950859C2}" destId="{3129632F-F1E5-4CC6-8728-6E6A00E0C91F}" srcOrd="2" destOrd="0" presId="urn:microsoft.com/office/officeart/2018/2/layout/IconVerticalSolidList"/>
    <dgm:cxn modelId="{9F626CCE-ECC4-49D8-96C1-1588A1E6AFA1}" type="presParOf" srcId="{4DA84E84-D9AC-43A4-9A2C-F82C950859C2}" destId="{4E67F472-C8DA-4D3F-8502-DC48BFDEBF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8572A5-91A4-4C4A-BD2C-0205184EBE5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s-CR"/>
        </a:p>
      </dgm:t>
    </dgm:pt>
    <dgm:pt modelId="{7C704008-C873-467F-A41C-690FC9535FC8}">
      <dgm:prSet phldrT="[Text]"/>
      <dgm:spPr/>
      <dgm:t>
        <a:bodyPr/>
        <a:lstStyle/>
        <a:p>
          <a:pPr>
            <a:lnSpc>
              <a:spcPct val="100000"/>
            </a:lnSpc>
            <a:defRPr b="1"/>
          </a:pPr>
          <a:r>
            <a:rPr lang="es-CR"/>
            <a:t>Clase</a:t>
          </a:r>
        </a:p>
      </dgm:t>
    </dgm:pt>
    <dgm:pt modelId="{2A6DF23A-A488-4A8B-8F62-C83F1BB53F02}" type="parTrans" cxnId="{D7FA2A84-7885-4AB5-990C-89257E77A3F8}">
      <dgm:prSet/>
      <dgm:spPr/>
      <dgm:t>
        <a:bodyPr/>
        <a:lstStyle/>
        <a:p>
          <a:endParaRPr lang="es-CR"/>
        </a:p>
      </dgm:t>
    </dgm:pt>
    <dgm:pt modelId="{E4D02B67-659A-47F7-BEAB-7579D1B2816E}" type="sibTrans" cxnId="{D7FA2A84-7885-4AB5-990C-89257E77A3F8}">
      <dgm:prSet/>
      <dgm:spPr/>
      <dgm:t>
        <a:bodyPr/>
        <a:lstStyle/>
        <a:p>
          <a:endParaRPr lang="es-CR"/>
        </a:p>
      </dgm:t>
    </dgm:pt>
    <dgm:pt modelId="{859EF112-C868-48E2-A38A-62EDB9465EBC}">
      <dgm:prSet phldrT="[Text]"/>
      <dgm:spPr/>
      <dgm:t>
        <a:bodyPr/>
        <a:lstStyle/>
        <a:p>
          <a:pPr algn="l">
            <a:lnSpc>
              <a:spcPct val="100000"/>
            </a:lnSpc>
            <a:buFont typeface="+mj-lt"/>
            <a:buAutoNum type="arabicPeriod"/>
          </a:pPr>
          <a:r>
            <a:rPr lang="es-CR" dirty="0"/>
            <a:t>1. Usa la palabra reservada </a:t>
          </a:r>
          <a:r>
            <a:rPr lang="es-CR" dirty="0" err="1"/>
            <a:t>abstract</a:t>
          </a:r>
          <a:endParaRPr lang="es-CR" dirty="0"/>
        </a:p>
      </dgm:t>
    </dgm:pt>
    <dgm:pt modelId="{10A48D61-4E28-4EAC-965E-97D52F39A3A8}" type="parTrans" cxnId="{BF85B37A-283B-4B3E-85FE-74BFDDA00C6D}">
      <dgm:prSet/>
      <dgm:spPr/>
      <dgm:t>
        <a:bodyPr/>
        <a:lstStyle/>
        <a:p>
          <a:endParaRPr lang="es-CR"/>
        </a:p>
      </dgm:t>
    </dgm:pt>
    <dgm:pt modelId="{44E635AE-9121-40B3-9754-2315D44333F2}" type="sibTrans" cxnId="{BF85B37A-283B-4B3E-85FE-74BFDDA00C6D}">
      <dgm:prSet/>
      <dgm:spPr/>
      <dgm:t>
        <a:bodyPr/>
        <a:lstStyle/>
        <a:p>
          <a:endParaRPr lang="es-CR"/>
        </a:p>
      </dgm:t>
    </dgm:pt>
    <dgm:pt modelId="{F4833C88-A8DE-49D5-B07D-5BA552E6FCA7}">
      <dgm:prSet phldrT="[Text]"/>
      <dgm:spPr/>
      <dgm:t>
        <a:bodyPr/>
        <a:lstStyle/>
        <a:p>
          <a:pPr algn="l">
            <a:lnSpc>
              <a:spcPct val="100000"/>
            </a:lnSpc>
            <a:buFont typeface="+mj-lt"/>
            <a:buAutoNum type="arabicPeriod"/>
          </a:pPr>
          <a:r>
            <a:rPr lang="es-CR" dirty="0"/>
            <a:t>2. Puede o no tener todos sus métodos abstractos</a:t>
          </a:r>
        </a:p>
      </dgm:t>
    </dgm:pt>
    <dgm:pt modelId="{F4729925-370D-4A3A-BC57-B56798772108}" type="parTrans" cxnId="{F630F1DD-3CB7-49C9-A42E-9682097DFC06}">
      <dgm:prSet/>
      <dgm:spPr/>
      <dgm:t>
        <a:bodyPr/>
        <a:lstStyle/>
        <a:p>
          <a:endParaRPr lang="es-CR"/>
        </a:p>
      </dgm:t>
    </dgm:pt>
    <dgm:pt modelId="{5ABA3553-4817-4F35-AAAF-E6D346FE2F5A}" type="sibTrans" cxnId="{F630F1DD-3CB7-49C9-A42E-9682097DFC06}">
      <dgm:prSet/>
      <dgm:spPr/>
      <dgm:t>
        <a:bodyPr/>
        <a:lstStyle/>
        <a:p>
          <a:endParaRPr lang="es-CR"/>
        </a:p>
      </dgm:t>
    </dgm:pt>
    <dgm:pt modelId="{820D8216-F4C5-4B15-9484-BB7C6A981A27}">
      <dgm:prSet phldrT="[Text]"/>
      <dgm:spPr/>
      <dgm:t>
        <a:bodyPr/>
        <a:lstStyle/>
        <a:p>
          <a:pPr>
            <a:lnSpc>
              <a:spcPct val="100000"/>
            </a:lnSpc>
            <a:defRPr b="1"/>
          </a:pPr>
          <a:r>
            <a:rPr lang="es-CR"/>
            <a:t>Método</a:t>
          </a:r>
        </a:p>
      </dgm:t>
    </dgm:pt>
    <dgm:pt modelId="{8172FE84-D47B-4754-BF3A-56A16E36D82D}" type="parTrans" cxnId="{1E9671FF-0DCA-4769-BD6A-799B64D4262C}">
      <dgm:prSet/>
      <dgm:spPr/>
      <dgm:t>
        <a:bodyPr/>
        <a:lstStyle/>
        <a:p>
          <a:endParaRPr lang="es-CR"/>
        </a:p>
      </dgm:t>
    </dgm:pt>
    <dgm:pt modelId="{0065E30A-23C4-4DC2-A830-C490419919E7}" type="sibTrans" cxnId="{1E9671FF-0DCA-4769-BD6A-799B64D4262C}">
      <dgm:prSet/>
      <dgm:spPr/>
      <dgm:t>
        <a:bodyPr/>
        <a:lstStyle/>
        <a:p>
          <a:endParaRPr lang="es-CR"/>
        </a:p>
      </dgm:t>
    </dgm:pt>
    <dgm:pt modelId="{D624EE9A-3BA6-4E58-9ABA-7D584CC1FEC3}">
      <dgm:prSet phldrT="[Text]"/>
      <dgm:spPr/>
      <dgm:t>
        <a:bodyPr/>
        <a:lstStyle/>
        <a:p>
          <a:pPr algn="l">
            <a:lnSpc>
              <a:spcPct val="100000"/>
            </a:lnSpc>
          </a:pPr>
          <a:r>
            <a:rPr lang="es-CR" dirty="0"/>
            <a:t>1. Es declarado sin implementación</a:t>
          </a:r>
        </a:p>
      </dgm:t>
    </dgm:pt>
    <dgm:pt modelId="{9CF038D9-AC14-444F-8E0F-12BB208E24FD}" type="parTrans" cxnId="{9FF579FA-59FC-483E-B097-70457ADAB139}">
      <dgm:prSet/>
      <dgm:spPr/>
      <dgm:t>
        <a:bodyPr/>
        <a:lstStyle/>
        <a:p>
          <a:endParaRPr lang="es-CR"/>
        </a:p>
      </dgm:t>
    </dgm:pt>
    <dgm:pt modelId="{87CEC2E3-58F9-4E52-9CC2-0B090C30067F}" type="sibTrans" cxnId="{9FF579FA-59FC-483E-B097-70457ADAB139}">
      <dgm:prSet/>
      <dgm:spPr/>
      <dgm:t>
        <a:bodyPr/>
        <a:lstStyle/>
        <a:p>
          <a:endParaRPr lang="es-CR"/>
        </a:p>
      </dgm:t>
    </dgm:pt>
    <dgm:pt modelId="{EE325B8E-148D-4DCE-B2F1-DD24C5EC8FCA}">
      <dgm:prSet phldrT="[Text]"/>
      <dgm:spPr/>
      <dgm:t>
        <a:bodyPr/>
        <a:lstStyle/>
        <a:p>
          <a:pPr algn="l">
            <a:lnSpc>
              <a:spcPct val="100000"/>
            </a:lnSpc>
          </a:pPr>
          <a:r>
            <a:rPr lang="es-CR" dirty="0"/>
            <a:t>2. Siempre debe redefinirse en la subclase</a:t>
          </a:r>
        </a:p>
      </dgm:t>
    </dgm:pt>
    <dgm:pt modelId="{7B85956D-25AD-4B73-9F9A-436196AB4F02}" type="parTrans" cxnId="{5E9F0572-58EA-42C7-B75E-D496BD851916}">
      <dgm:prSet/>
      <dgm:spPr/>
      <dgm:t>
        <a:bodyPr/>
        <a:lstStyle/>
        <a:p>
          <a:endParaRPr lang="es-CR"/>
        </a:p>
      </dgm:t>
    </dgm:pt>
    <dgm:pt modelId="{E1AC9B04-86DF-4784-91C5-84D796F36EE6}" type="sibTrans" cxnId="{5E9F0572-58EA-42C7-B75E-D496BD851916}">
      <dgm:prSet/>
      <dgm:spPr/>
      <dgm:t>
        <a:bodyPr/>
        <a:lstStyle/>
        <a:p>
          <a:endParaRPr lang="es-CR"/>
        </a:p>
      </dgm:t>
    </dgm:pt>
    <dgm:pt modelId="{ABA8BAC5-DC64-4588-9D2B-615408B72E9F}">
      <dgm:prSet/>
      <dgm:spPr/>
      <dgm:t>
        <a:bodyPr/>
        <a:lstStyle/>
        <a:p>
          <a:pPr algn="l">
            <a:lnSpc>
              <a:spcPct val="100000"/>
            </a:lnSpc>
            <a:buFont typeface="+mj-lt"/>
            <a:buNone/>
          </a:pPr>
          <a:r>
            <a:rPr lang="es-CR" dirty="0"/>
            <a:t>3. Si tiene 1 o más métodos abstracta, debe declararse abstracta</a:t>
          </a:r>
        </a:p>
      </dgm:t>
    </dgm:pt>
    <dgm:pt modelId="{6978DDF1-3E62-4218-88AB-88AA11B7AA2A}" type="parTrans" cxnId="{7FB43642-9CDC-4D88-943C-F14C7FE7FB40}">
      <dgm:prSet/>
      <dgm:spPr/>
      <dgm:t>
        <a:bodyPr/>
        <a:lstStyle/>
        <a:p>
          <a:endParaRPr lang="es-CR"/>
        </a:p>
      </dgm:t>
    </dgm:pt>
    <dgm:pt modelId="{C9772BB6-D78B-404E-9E64-2FD51CBE2A7C}" type="sibTrans" cxnId="{7FB43642-9CDC-4D88-943C-F14C7FE7FB40}">
      <dgm:prSet/>
      <dgm:spPr/>
    </dgm:pt>
    <dgm:pt modelId="{69A95B77-EC96-4112-B5D8-FECBC55700C4}">
      <dgm:prSet/>
      <dgm:spPr/>
      <dgm:t>
        <a:bodyPr/>
        <a:lstStyle/>
        <a:p>
          <a:pPr algn="l">
            <a:lnSpc>
              <a:spcPct val="100000"/>
            </a:lnSpc>
            <a:buFont typeface="+mj-lt"/>
            <a:buNone/>
          </a:pPr>
          <a:r>
            <a:rPr lang="es-CR" dirty="0"/>
            <a:t>4. No puede ser instanciada</a:t>
          </a:r>
        </a:p>
      </dgm:t>
    </dgm:pt>
    <dgm:pt modelId="{77335139-43BB-4420-B236-F00B89D40464}" type="parTrans" cxnId="{3E248476-4724-4863-80AF-793F7241E736}">
      <dgm:prSet/>
      <dgm:spPr/>
      <dgm:t>
        <a:bodyPr/>
        <a:lstStyle/>
        <a:p>
          <a:endParaRPr lang="es-CR"/>
        </a:p>
      </dgm:t>
    </dgm:pt>
    <dgm:pt modelId="{7AC6A412-9714-4E54-9730-495598F900A2}" type="sibTrans" cxnId="{3E248476-4724-4863-80AF-793F7241E736}">
      <dgm:prSet/>
      <dgm:spPr/>
    </dgm:pt>
    <dgm:pt modelId="{EF55C797-46ED-49B2-8F10-ED42EEB9F64C}" type="pres">
      <dgm:prSet presAssocID="{868572A5-91A4-4C4A-BD2C-0205184EBE57}" presName="root" presStyleCnt="0">
        <dgm:presLayoutVars>
          <dgm:dir/>
          <dgm:resizeHandles val="exact"/>
        </dgm:presLayoutVars>
      </dgm:prSet>
      <dgm:spPr/>
    </dgm:pt>
    <dgm:pt modelId="{1156242B-2574-442B-BC11-42E05CD156D9}" type="pres">
      <dgm:prSet presAssocID="{7C704008-C873-467F-A41C-690FC9535FC8}" presName="compNode" presStyleCnt="0"/>
      <dgm:spPr/>
    </dgm:pt>
    <dgm:pt modelId="{74F1328E-3AEF-4130-A8EA-D96A9937447A}" type="pres">
      <dgm:prSet presAssocID="{7C704008-C873-467F-A41C-690FC9535FC8}" presName="iconRect" presStyleLbl="node1" presStyleIdx="0" presStyleCnt="2" custScaleX="73723" custScaleY="749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61E4BD0A-0D9E-480C-B456-E34841958193}" type="pres">
      <dgm:prSet presAssocID="{7C704008-C873-467F-A41C-690FC9535FC8}" presName="iconSpace" presStyleCnt="0"/>
      <dgm:spPr/>
    </dgm:pt>
    <dgm:pt modelId="{05C954A0-C514-4FB5-8A10-EA7C28C8DE0A}" type="pres">
      <dgm:prSet presAssocID="{7C704008-C873-467F-A41C-690FC9535FC8}" presName="parTx" presStyleLbl="revTx" presStyleIdx="0" presStyleCnt="4">
        <dgm:presLayoutVars>
          <dgm:chMax val="0"/>
          <dgm:chPref val="0"/>
        </dgm:presLayoutVars>
      </dgm:prSet>
      <dgm:spPr/>
    </dgm:pt>
    <dgm:pt modelId="{8F4EC25D-B7F4-4AF5-9583-28B1DCB459A1}" type="pres">
      <dgm:prSet presAssocID="{7C704008-C873-467F-A41C-690FC9535FC8}" presName="txSpace" presStyleCnt="0"/>
      <dgm:spPr/>
    </dgm:pt>
    <dgm:pt modelId="{FBC2294E-0846-48DC-9C7B-D36D059AFE96}" type="pres">
      <dgm:prSet presAssocID="{7C704008-C873-467F-A41C-690FC9535FC8}" presName="desTx" presStyleLbl="revTx" presStyleIdx="1" presStyleCnt="4">
        <dgm:presLayoutVars/>
      </dgm:prSet>
      <dgm:spPr/>
    </dgm:pt>
    <dgm:pt modelId="{2A77ACB0-8A23-40D2-846C-F7E7FA8321F9}" type="pres">
      <dgm:prSet presAssocID="{E4D02B67-659A-47F7-BEAB-7579D1B2816E}" presName="sibTrans" presStyleCnt="0"/>
      <dgm:spPr/>
    </dgm:pt>
    <dgm:pt modelId="{302943B0-555D-4676-BAE9-3936E6FCF495}" type="pres">
      <dgm:prSet presAssocID="{820D8216-F4C5-4B15-9484-BB7C6A981A27}" presName="compNode" presStyleCnt="0"/>
      <dgm:spPr/>
    </dgm:pt>
    <dgm:pt modelId="{97CACBB0-5C84-4EBD-B250-6A68D2E30CCC}" type="pres">
      <dgm:prSet presAssocID="{820D8216-F4C5-4B15-9484-BB7C6A981A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ircles with arrows outline"/>
        </a:ext>
      </dgm:extLst>
    </dgm:pt>
    <dgm:pt modelId="{6B1177C1-FAD8-403B-B980-11D9213992F0}" type="pres">
      <dgm:prSet presAssocID="{820D8216-F4C5-4B15-9484-BB7C6A981A27}" presName="iconSpace" presStyleCnt="0"/>
      <dgm:spPr/>
    </dgm:pt>
    <dgm:pt modelId="{4D8A1290-4CB5-450E-B9ED-89723204B152}" type="pres">
      <dgm:prSet presAssocID="{820D8216-F4C5-4B15-9484-BB7C6A981A27}" presName="parTx" presStyleLbl="revTx" presStyleIdx="2" presStyleCnt="4">
        <dgm:presLayoutVars>
          <dgm:chMax val="0"/>
          <dgm:chPref val="0"/>
        </dgm:presLayoutVars>
      </dgm:prSet>
      <dgm:spPr/>
    </dgm:pt>
    <dgm:pt modelId="{FFC5D6F0-2AD8-40E8-BF52-9BE98DCBD2D8}" type="pres">
      <dgm:prSet presAssocID="{820D8216-F4C5-4B15-9484-BB7C6A981A27}" presName="txSpace" presStyleCnt="0"/>
      <dgm:spPr/>
    </dgm:pt>
    <dgm:pt modelId="{4C2A95D6-8879-4548-A78E-4CBEEDFD14B1}" type="pres">
      <dgm:prSet presAssocID="{820D8216-F4C5-4B15-9484-BB7C6A981A27}" presName="desTx" presStyleLbl="revTx" presStyleIdx="3" presStyleCnt="4">
        <dgm:presLayoutVars/>
      </dgm:prSet>
      <dgm:spPr/>
    </dgm:pt>
  </dgm:ptLst>
  <dgm:cxnLst>
    <dgm:cxn modelId="{7FB43642-9CDC-4D88-943C-F14C7FE7FB40}" srcId="{7C704008-C873-467F-A41C-690FC9535FC8}" destId="{ABA8BAC5-DC64-4588-9D2B-615408B72E9F}" srcOrd="2" destOrd="0" parTransId="{6978DDF1-3E62-4218-88AB-88AA11B7AA2A}" sibTransId="{C9772BB6-D78B-404E-9E64-2FD51CBE2A7C}"/>
    <dgm:cxn modelId="{28700E43-2B9A-4FDA-A691-94B2756D83E7}" type="presOf" srcId="{859EF112-C868-48E2-A38A-62EDB9465EBC}" destId="{FBC2294E-0846-48DC-9C7B-D36D059AFE96}" srcOrd="0" destOrd="0" presId="urn:microsoft.com/office/officeart/2018/5/layout/CenteredIconLabelDescriptionList"/>
    <dgm:cxn modelId="{5E9F0572-58EA-42C7-B75E-D496BD851916}" srcId="{820D8216-F4C5-4B15-9484-BB7C6A981A27}" destId="{EE325B8E-148D-4DCE-B2F1-DD24C5EC8FCA}" srcOrd="1" destOrd="0" parTransId="{7B85956D-25AD-4B73-9F9A-436196AB4F02}" sibTransId="{E1AC9B04-86DF-4784-91C5-84D796F36EE6}"/>
    <dgm:cxn modelId="{3E248476-4724-4863-80AF-793F7241E736}" srcId="{7C704008-C873-467F-A41C-690FC9535FC8}" destId="{69A95B77-EC96-4112-B5D8-FECBC55700C4}" srcOrd="3" destOrd="0" parTransId="{77335139-43BB-4420-B236-F00B89D40464}" sibTransId="{7AC6A412-9714-4E54-9730-495598F900A2}"/>
    <dgm:cxn modelId="{BF85B37A-283B-4B3E-85FE-74BFDDA00C6D}" srcId="{7C704008-C873-467F-A41C-690FC9535FC8}" destId="{859EF112-C868-48E2-A38A-62EDB9465EBC}" srcOrd="0" destOrd="0" parTransId="{10A48D61-4E28-4EAC-965E-97D52F39A3A8}" sibTransId="{44E635AE-9121-40B3-9754-2315D44333F2}"/>
    <dgm:cxn modelId="{85B01983-109C-4E72-9AAC-DC3750B39E3B}" type="presOf" srcId="{ABA8BAC5-DC64-4588-9D2B-615408B72E9F}" destId="{FBC2294E-0846-48DC-9C7B-D36D059AFE96}" srcOrd="0" destOrd="2" presId="urn:microsoft.com/office/officeart/2018/5/layout/CenteredIconLabelDescriptionList"/>
    <dgm:cxn modelId="{D7FA2A84-7885-4AB5-990C-89257E77A3F8}" srcId="{868572A5-91A4-4C4A-BD2C-0205184EBE57}" destId="{7C704008-C873-467F-A41C-690FC9535FC8}" srcOrd="0" destOrd="0" parTransId="{2A6DF23A-A488-4A8B-8F62-C83F1BB53F02}" sibTransId="{E4D02B67-659A-47F7-BEAB-7579D1B2816E}"/>
    <dgm:cxn modelId="{2FA88799-8726-43B7-80FD-A1E24D02304B}" type="presOf" srcId="{69A95B77-EC96-4112-B5D8-FECBC55700C4}" destId="{FBC2294E-0846-48DC-9C7B-D36D059AFE96}" srcOrd="0" destOrd="3" presId="urn:microsoft.com/office/officeart/2018/5/layout/CenteredIconLabelDescriptionList"/>
    <dgm:cxn modelId="{1B35C0A0-205C-449D-BBD9-170884B60A46}" type="presOf" srcId="{F4833C88-A8DE-49D5-B07D-5BA552E6FCA7}" destId="{FBC2294E-0846-48DC-9C7B-D36D059AFE96}" srcOrd="0" destOrd="1" presId="urn:microsoft.com/office/officeart/2018/5/layout/CenteredIconLabelDescriptionList"/>
    <dgm:cxn modelId="{C9C5B4D2-13EE-408A-941F-496B90748C33}" type="presOf" srcId="{D624EE9A-3BA6-4E58-9ABA-7D584CC1FEC3}" destId="{4C2A95D6-8879-4548-A78E-4CBEEDFD14B1}" srcOrd="0" destOrd="0" presId="urn:microsoft.com/office/officeart/2018/5/layout/CenteredIconLabelDescriptionList"/>
    <dgm:cxn modelId="{F630F1DD-3CB7-49C9-A42E-9682097DFC06}" srcId="{7C704008-C873-467F-A41C-690FC9535FC8}" destId="{F4833C88-A8DE-49D5-B07D-5BA552E6FCA7}" srcOrd="1" destOrd="0" parTransId="{F4729925-370D-4A3A-BC57-B56798772108}" sibTransId="{5ABA3553-4817-4F35-AAAF-E6D346FE2F5A}"/>
    <dgm:cxn modelId="{CB95B8E7-4246-4779-A03A-1B758ADF0AF1}" type="presOf" srcId="{820D8216-F4C5-4B15-9484-BB7C6A981A27}" destId="{4D8A1290-4CB5-450E-B9ED-89723204B152}" srcOrd="0" destOrd="0" presId="urn:microsoft.com/office/officeart/2018/5/layout/CenteredIconLabelDescriptionList"/>
    <dgm:cxn modelId="{B6047DF8-EE9E-4EF9-BADD-E28A323ACAA1}" type="presOf" srcId="{7C704008-C873-467F-A41C-690FC9535FC8}" destId="{05C954A0-C514-4FB5-8A10-EA7C28C8DE0A}" srcOrd="0" destOrd="0" presId="urn:microsoft.com/office/officeart/2018/5/layout/CenteredIconLabelDescriptionList"/>
    <dgm:cxn modelId="{9FF579FA-59FC-483E-B097-70457ADAB139}" srcId="{820D8216-F4C5-4B15-9484-BB7C6A981A27}" destId="{D624EE9A-3BA6-4E58-9ABA-7D584CC1FEC3}" srcOrd="0" destOrd="0" parTransId="{9CF038D9-AC14-444F-8E0F-12BB208E24FD}" sibTransId="{87CEC2E3-58F9-4E52-9CC2-0B090C30067F}"/>
    <dgm:cxn modelId="{0F2962FD-1714-4183-B0BF-8BBB13CA6244}" type="presOf" srcId="{868572A5-91A4-4C4A-BD2C-0205184EBE57}" destId="{EF55C797-46ED-49B2-8F10-ED42EEB9F64C}" srcOrd="0" destOrd="0" presId="urn:microsoft.com/office/officeart/2018/5/layout/CenteredIconLabelDescriptionList"/>
    <dgm:cxn modelId="{6D8D1AFF-3F23-4029-BE56-D716F320C879}" type="presOf" srcId="{EE325B8E-148D-4DCE-B2F1-DD24C5EC8FCA}" destId="{4C2A95D6-8879-4548-A78E-4CBEEDFD14B1}" srcOrd="0" destOrd="1" presId="urn:microsoft.com/office/officeart/2018/5/layout/CenteredIconLabelDescriptionList"/>
    <dgm:cxn modelId="{1E9671FF-0DCA-4769-BD6A-799B64D4262C}" srcId="{868572A5-91A4-4C4A-BD2C-0205184EBE57}" destId="{820D8216-F4C5-4B15-9484-BB7C6A981A27}" srcOrd="1" destOrd="0" parTransId="{8172FE84-D47B-4754-BF3A-56A16E36D82D}" sibTransId="{0065E30A-23C4-4DC2-A830-C490419919E7}"/>
    <dgm:cxn modelId="{6BC51733-E110-496F-8172-F5C59E6F80A1}" type="presParOf" srcId="{EF55C797-46ED-49B2-8F10-ED42EEB9F64C}" destId="{1156242B-2574-442B-BC11-42E05CD156D9}" srcOrd="0" destOrd="0" presId="urn:microsoft.com/office/officeart/2018/5/layout/CenteredIconLabelDescriptionList"/>
    <dgm:cxn modelId="{CFBE9C81-CFC2-4AF0-A735-7CCA3980B324}" type="presParOf" srcId="{1156242B-2574-442B-BC11-42E05CD156D9}" destId="{74F1328E-3AEF-4130-A8EA-D96A9937447A}" srcOrd="0" destOrd="0" presId="urn:microsoft.com/office/officeart/2018/5/layout/CenteredIconLabelDescriptionList"/>
    <dgm:cxn modelId="{4B8D3572-6773-4731-A583-5E54B863E00E}" type="presParOf" srcId="{1156242B-2574-442B-BC11-42E05CD156D9}" destId="{61E4BD0A-0D9E-480C-B456-E34841958193}" srcOrd="1" destOrd="0" presId="urn:microsoft.com/office/officeart/2018/5/layout/CenteredIconLabelDescriptionList"/>
    <dgm:cxn modelId="{AF9081C0-D600-43DE-B56B-6F61B2C19443}" type="presParOf" srcId="{1156242B-2574-442B-BC11-42E05CD156D9}" destId="{05C954A0-C514-4FB5-8A10-EA7C28C8DE0A}" srcOrd="2" destOrd="0" presId="urn:microsoft.com/office/officeart/2018/5/layout/CenteredIconLabelDescriptionList"/>
    <dgm:cxn modelId="{FD965348-FE43-4286-BCD1-6AB7CB2C87E0}" type="presParOf" srcId="{1156242B-2574-442B-BC11-42E05CD156D9}" destId="{8F4EC25D-B7F4-4AF5-9583-28B1DCB459A1}" srcOrd="3" destOrd="0" presId="urn:microsoft.com/office/officeart/2018/5/layout/CenteredIconLabelDescriptionList"/>
    <dgm:cxn modelId="{E92B2615-6D0F-4A56-9D65-046052AC3C28}" type="presParOf" srcId="{1156242B-2574-442B-BC11-42E05CD156D9}" destId="{FBC2294E-0846-48DC-9C7B-D36D059AFE96}" srcOrd="4" destOrd="0" presId="urn:microsoft.com/office/officeart/2018/5/layout/CenteredIconLabelDescriptionList"/>
    <dgm:cxn modelId="{81F03D79-BFC2-4EB0-882F-AFC50FD119FD}" type="presParOf" srcId="{EF55C797-46ED-49B2-8F10-ED42EEB9F64C}" destId="{2A77ACB0-8A23-40D2-846C-F7E7FA8321F9}" srcOrd="1" destOrd="0" presId="urn:microsoft.com/office/officeart/2018/5/layout/CenteredIconLabelDescriptionList"/>
    <dgm:cxn modelId="{FBF12476-3C4E-4265-BCCB-2E2D7D42E665}" type="presParOf" srcId="{EF55C797-46ED-49B2-8F10-ED42EEB9F64C}" destId="{302943B0-555D-4676-BAE9-3936E6FCF495}" srcOrd="2" destOrd="0" presId="urn:microsoft.com/office/officeart/2018/5/layout/CenteredIconLabelDescriptionList"/>
    <dgm:cxn modelId="{30FD86DF-48FB-4A26-B51E-6DCF2B9DFC8C}" type="presParOf" srcId="{302943B0-555D-4676-BAE9-3936E6FCF495}" destId="{97CACBB0-5C84-4EBD-B250-6A68D2E30CCC}" srcOrd="0" destOrd="0" presId="urn:microsoft.com/office/officeart/2018/5/layout/CenteredIconLabelDescriptionList"/>
    <dgm:cxn modelId="{2388671B-D63E-4DBD-9E91-3BB6699596F6}" type="presParOf" srcId="{302943B0-555D-4676-BAE9-3936E6FCF495}" destId="{6B1177C1-FAD8-403B-B980-11D9213992F0}" srcOrd="1" destOrd="0" presId="urn:microsoft.com/office/officeart/2018/5/layout/CenteredIconLabelDescriptionList"/>
    <dgm:cxn modelId="{0FD5DD14-8310-4EC4-9F42-40A953E15691}" type="presParOf" srcId="{302943B0-555D-4676-BAE9-3936E6FCF495}" destId="{4D8A1290-4CB5-450E-B9ED-89723204B152}" srcOrd="2" destOrd="0" presId="urn:microsoft.com/office/officeart/2018/5/layout/CenteredIconLabelDescriptionList"/>
    <dgm:cxn modelId="{FC0E6FA4-9A3F-4ACF-8B1E-555B210FF779}" type="presParOf" srcId="{302943B0-555D-4676-BAE9-3936E6FCF495}" destId="{FFC5D6F0-2AD8-40E8-BF52-9BE98DCBD2D8}" srcOrd="3" destOrd="0" presId="urn:microsoft.com/office/officeart/2018/5/layout/CenteredIconLabelDescriptionList"/>
    <dgm:cxn modelId="{7D69E07D-190A-4AC9-8094-2A8A31DCAADA}" type="presParOf" srcId="{302943B0-555D-4676-BAE9-3936E6FCF495}" destId="{4C2A95D6-8879-4548-A78E-4CBEEDFD14B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9C3E1-DF33-4105-857C-F873D91748C0}">
      <dsp:nvSpPr>
        <dsp:cNvPr id="0" name=""/>
        <dsp:cNvSpPr/>
      </dsp:nvSpPr>
      <dsp:spPr>
        <a:xfrm>
          <a:off x="3265276" y="1910122"/>
          <a:ext cx="393981" cy="91440"/>
        </a:xfrm>
        <a:custGeom>
          <a:avLst/>
          <a:gdLst/>
          <a:ahLst/>
          <a:cxnLst/>
          <a:rect l="0" t="0" r="0" b="0"/>
          <a:pathLst>
            <a:path>
              <a:moveTo>
                <a:pt x="0" y="45720"/>
              </a:moveTo>
              <a:lnTo>
                <a:pt x="3939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3452417" y="1945993"/>
        <a:ext cx="19699" cy="19699"/>
      </dsp:txXfrm>
    </dsp:sp>
    <dsp:sp modelId="{7805ECB8-EB30-4BAA-9C51-C154CAB7881C}">
      <dsp:nvSpPr>
        <dsp:cNvPr id="0" name=""/>
        <dsp:cNvSpPr/>
      </dsp:nvSpPr>
      <dsp:spPr>
        <a:xfrm>
          <a:off x="901385" y="1580479"/>
          <a:ext cx="393981" cy="375363"/>
        </a:xfrm>
        <a:custGeom>
          <a:avLst/>
          <a:gdLst/>
          <a:ahLst/>
          <a:cxnLst/>
          <a:rect l="0" t="0" r="0" b="0"/>
          <a:pathLst>
            <a:path>
              <a:moveTo>
                <a:pt x="0" y="0"/>
              </a:moveTo>
              <a:lnTo>
                <a:pt x="196990" y="0"/>
              </a:lnTo>
              <a:lnTo>
                <a:pt x="196990" y="375363"/>
              </a:lnTo>
              <a:lnTo>
                <a:pt x="393981" y="3753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754556"/>
        <a:ext cx="27208" cy="27208"/>
      </dsp:txXfrm>
    </dsp:sp>
    <dsp:sp modelId="{1168B0EF-A0C4-4642-85C1-B32E09E05059}">
      <dsp:nvSpPr>
        <dsp:cNvPr id="0" name=""/>
        <dsp:cNvSpPr/>
      </dsp:nvSpPr>
      <dsp:spPr>
        <a:xfrm>
          <a:off x="901385" y="1205115"/>
          <a:ext cx="393981" cy="375363"/>
        </a:xfrm>
        <a:custGeom>
          <a:avLst/>
          <a:gdLst/>
          <a:ahLst/>
          <a:cxnLst/>
          <a:rect l="0" t="0" r="0" b="0"/>
          <a:pathLst>
            <a:path>
              <a:moveTo>
                <a:pt x="0" y="375363"/>
              </a:moveTo>
              <a:lnTo>
                <a:pt x="196990" y="375363"/>
              </a:lnTo>
              <a:lnTo>
                <a:pt x="196990" y="0"/>
              </a:lnTo>
              <a:lnTo>
                <a:pt x="393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379192"/>
        <a:ext cx="27208" cy="27208"/>
      </dsp:txXfrm>
    </dsp:sp>
    <dsp:sp modelId="{97782952-9E16-4307-A1B1-0A50DB78DEE6}">
      <dsp:nvSpPr>
        <dsp:cNvPr id="0" name=""/>
        <dsp:cNvSpPr/>
      </dsp:nvSpPr>
      <dsp:spPr>
        <a:xfrm rot="16200000">
          <a:off x="-979384" y="1280187"/>
          <a:ext cx="3160958"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err="1"/>
            <a:t>Clase</a:t>
          </a:r>
          <a:endParaRPr lang="es-CR" sz="3900" kern="1200" dirty="0"/>
        </a:p>
      </dsp:txBody>
      <dsp:txXfrm>
        <a:off x="-979384" y="1280187"/>
        <a:ext cx="3160958" cy="600582"/>
      </dsp:txXfrm>
    </dsp:sp>
    <dsp:sp modelId="{7D35E497-92A2-45ED-A583-11E28FB0664A}">
      <dsp:nvSpPr>
        <dsp:cNvPr id="0" name=""/>
        <dsp:cNvSpPr/>
      </dsp:nvSpPr>
      <dsp:spPr>
        <a:xfrm>
          <a:off x="1295367" y="904824"/>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Globales</a:t>
          </a:r>
        </a:p>
      </dsp:txBody>
      <dsp:txXfrm>
        <a:off x="1295367" y="904824"/>
        <a:ext cx="1969909" cy="600582"/>
      </dsp:txXfrm>
    </dsp:sp>
    <dsp:sp modelId="{9AF86A57-6B22-4E4B-BA3A-B7C26B95EB84}">
      <dsp:nvSpPr>
        <dsp:cNvPr id="0" name=""/>
        <dsp:cNvSpPr/>
      </dsp:nvSpPr>
      <dsp:spPr>
        <a:xfrm>
          <a:off x="1295367"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es-CR" sz="2000" kern="1200" dirty="0" err="1"/>
            <a:t>étodo</a:t>
          </a:r>
          <a:endParaRPr lang="es-CR" sz="2000" kern="1200" dirty="0"/>
        </a:p>
      </dsp:txBody>
      <dsp:txXfrm>
        <a:off x="1295367" y="1655551"/>
        <a:ext cx="1969909" cy="600582"/>
      </dsp:txXfrm>
    </dsp:sp>
    <dsp:sp modelId="{43B69635-C755-4C57-A349-5733FFA6E0A6}">
      <dsp:nvSpPr>
        <dsp:cNvPr id="0" name=""/>
        <dsp:cNvSpPr/>
      </dsp:nvSpPr>
      <dsp:spPr>
        <a:xfrm>
          <a:off x="3659258"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Locales</a:t>
          </a:r>
        </a:p>
      </dsp:txBody>
      <dsp:txXfrm>
        <a:off x="3659258" y="1655551"/>
        <a:ext cx="1969909" cy="600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45C47-9017-481A-9A31-038899CA5011}">
      <dsp:nvSpPr>
        <dsp:cNvPr id="0" name=""/>
        <dsp:cNvSpPr/>
      </dsp:nvSpPr>
      <dsp:spPr>
        <a:xfrm>
          <a:off x="981074" y="0"/>
          <a:ext cx="4516438" cy="45164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3B249-6635-4A01-9B27-C67B2992581F}">
      <dsp:nvSpPr>
        <dsp:cNvPr id="0" name=""/>
        <dsp:cNvSpPr/>
      </dsp:nvSpPr>
      <dsp:spPr>
        <a:xfrm>
          <a:off x="1410136" y="429061"/>
          <a:ext cx="1761410" cy="17614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a:t>Encapsulación</a:t>
          </a:r>
          <a:endParaRPr lang="en-US" sz="1900" kern="1200"/>
        </a:p>
      </dsp:txBody>
      <dsp:txXfrm>
        <a:off x="1496121" y="515046"/>
        <a:ext cx="1589440" cy="1589440"/>
      </dsp:txXfrm>
    </dsp:sp>
    <dsp:sp modelId="{E936D3D2-4963-4EB5-8547-B9B14DB6CBEE}">
      <dsp:nvSpPr>
        <dsp:cNvPr id="0" name=""/>
        <dsp:cNvSpPr/>
      </dsp:nvSpPr>
      <dsp:spPr>
        <a:xfrm>
          <a:off x="3307040" y="429061"/>
          <a:ext cx="1761410" cy="17614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Herencia</a:t>
          </a:r>
          <a:endParaRPr lang="en-US" sz="1900" kern="1200" dirty="0"/>
        </a:p>
      </dsp:txBody>
      <dsp:txXfrm>
        <a:off x="3393025" y="515046"/>
        <a:ext cx="1589440" cy="1589440"/>
      </dsp:txXfrm>
    </dsp:sp>
    <dsp:sp modelId="{18E82FC1-6EF5-4DE1-9F5A-AB1B6C46EA6C}">
      <dsp:nvSpPr>
        <dsp:cNvPr id="0" name=""/>
        <dsp:cNvSpPr/>
      </dsp:nvSpPr>
      <dsp:spPr>
        <a:xfrm>
          <a:off x="1410136" y="2325965"/>
          <a:ext cx="1761410" cy="17614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Polimorfismo</a:t>
          </a:r>
          <a:endParaRPr lang="en-US" sz="1900" kern="1200" dirty="0"/>
        </a:p>
      </dsp:txBody>
      <dsp:txXfrm>
        <a:off x="1496121" y="2411950"/>
        <a:ext cx="1589440" cy="1589440"/>
      </dsp:txXfrm>
    </dsp:sp>
    <dsp:sp modelId="{C90F5A85-829B-4A7F-92D3-D46EA9DD2B3A}">
      <dsp:nvSpPr>
        <dsp:cNvPr id="0" name=""/>
        <dsp:cNvSpPr/>
      </dsp:nvSpPr>
      <dsp:spPr>
        <a:xfrm>
          <a:off x="3307040" y="2325965"/>
          <a:ext cx="1761410" cy="17614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Abstracción</a:t>
          </a:r>
          <a:endParaRPr lang="en-US" sz="1900" kern="1200" dirty="0"/>
        </a:p>
      </dsp:txBody>
      <dsp:txXfrm>
        <a:off x="3393025" y="2411950"/>
        <a:ext cx="1589440" cy="1589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70EF6-825B-4811-B612-1DA376717B60}">
      <dsp:nvSpPr>
        <dsp:cNvPr id="0" name=""/>
        <dsp:cNvSpPr/>
      </dsp:nvSpPr>
      <dsp:spPr>
        <a:xfrm>
          <a:off x="1747800" y="43646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60AC9-4224-48E5-838C-C818A0EDABBF}">
      <dsp:nvSpPr>
        <dsp:cNvPr id="0" name=""/>
        <dsp:cNvSpPr/>
      </dsp:nvSpPr>
      <dsp:spPr>
        <a:xfrm>
          <a:off x="559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Overloading: permite </a:t>
          </a:r>
          <a:r>
            <a:rPr lang="en-US" sz="1800" kern="1200" dirty="0" err="1"/>
            <a:t>diferentes</a:t>
          </a:r>
          <a:r>
            <a:rPr lang="en-US" sz="1800" kern="1200" dirty="0"/>
            <a:t> </a:t>
          </a:r>
          <a:r>
            <a:rPr lang="en-US" sz="1800" kern="1200" dirty="0" err="1"/>
            <a:t>métodos</a:t>
          </a:r>
          <a:r>
            <a:rPr lang="en-US" sz="1800" kern="1200" dirty="0"/>
            <a:t> </a:t>
          </a:r>
          <a:r>
            <a:rPr lang="en-US" sz="1800" kern="1200" dirty="0" err="1"/>
            <a:t>tengan</a:t>
          </a:r>
          <a:r>
            <a:rPr lang="en-US" sz="1800" kern="1200" dirty="0"/>
            <a:t> </a:t>
          </a:r>
          <a:r>
            <a:rPr lang="en-US" sz="1800" kern="1200" dirty="0" err="1"/>
            <a:t>el</a:t>
          </a:r>
          <a:r>
            <a:rPr lang="en-US" sz="1800" kern="1200" dirty="0"/>
            <a:t> mismo </a:t>
          </a:r>
          <a:r>
            <a:rPr lang="en-US" sz="1800" kern="1200" dirty="0" err="1"/>
            <a:t>nombre</a:t>
          </a:r>
          <a:r>
            <a:rPr lang="en-US" sz="1800" kern="1200" dirty="0"/>
            <a:t> </a:t>
          </a:r>
          <a:r>
            <a:rPr lang="en-US" sz="1800" kern="1200" dirty="0" err="1"/>
            <a:t>pero</a:t>
          </a:r>
          <a:r>
            <a:rPr lang="en-US" sz="1800" kern="1200" dirty="0"/>
            <a:t> diferente </a:t>
          </a:r>
          <a:r>
            <a:rPr lang="en-US" sz="1800" kern="1200" dirty="0" err="1"/>
            <a:t>firma</a:t>
          </a:r>
          <a:r>
            <a:rPr lang="en-US" sz="1800" kern="1200" dirty="0"/>
            <a:t>(</a:t>
          </a:r>
          <a:r>
            <a:rPr lang="en-US" sz="1800" kern="1200" dirty="0" err="1"/>
            <a:t>diferentes</a:t>
          </a:r>
          <a:r>
            <a:rPr lang="en-US" sz="1800" kern="1200" dirty="0"/>
            <a:t> </a:t>
          </a:r>
          <a:r>
            <a:rPr lang="en-US" sz="1800" kern="1200" dirty="0" err="1"/>
            <a:t>parámetros</a:t>
          </a:r>
          <a:r>
            <a:rPr lang="en-US" sz="1800" kern="1200" dirty="0"/>
            <a:t>, tipo de </a:t>
          </a:r>
          <a:r>
            <a:rPr lang="en-US" sz="1800" kern="1200" dirty="0" err="1"/>
            <a:t>datos</a:t>
          </a:r>
          <a:r>
            <a:rPr lang="en-US" sz="1800" kern="1200" dirty="0"/>
            <a:t> o ambos) </a:t>
          </a:r>
        </a:p>
      </dsp:txBody>
      <dsp:txXfrm>
        <a:off x="559800" y="2902371"/>
        <a:ext cx="4320000" cy="1012500"/>
      </dsp:txXfrm>
    </dsp:sp>
    <dsp:sp modelId="{17DB3F00-D89A-4B16-A9B2-37F9AD3093A8}">
      <dsp:nvSpPr>
        <dsp:cNvPr id="0" name=""/>
        <dsp:cNvSpPr/>
      </dsp:nvSpPr>
      <dsp:spPr>
        <a:xfrm>
          <a:off x="6823800" y="436466"/>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1EA6C-8137-435D-9CF2-AFC86249E76C}">
      <dsp:nvSpPr>
        <dsp:cNvPr id="0" name=""/>
        <dsp:cNvSpPr/>
      </dsp:nvSpPr>
      <dsp:spPr>
        <a:xfrm>
          <a:off x="5635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Overriding: permite que </a:t>
          </a:r>
          <a:r>
            <a:rPr lang="en-US" sz="1800" kern="1200" dirty="0" err="1"/>
            <a:t>clases</a:t>
          </a:r>
          <a:r>
            <a:rPr lang="en-US" sz="1800" kern="1200" dirty="0"/>
            <a:t> </a:t>
          </a:r>
          <a:r>
            <a:rPr lang="en-US" sz="1800" kern="1200" dirty="0" err="1"/>
            <a:t>hijas</a:t>
          </a:r>
          <a:r>
            <a:rPr lang="en-US" sz="1800" kern="1200" dirty="0"/>
            <a:t> </a:t>
          </a:r>
          <a:r>
            <a:rPr lang="en-US" sz="1800" kern="1200" dirty="0" err="1"/>
            <a:t>implementen</a:t>
          </a:r>
          <a:r>
            <a:rPr lang="en-US" sz="1800" kern="1200" dirty="0"/>
            <a:t> </a:t>
          </a:r>
          <a:r>
            <a:rPr lang="en-US" sz="1800" kern="1200" dirty="0" err="1"/>
            <a:t>funcionalidades</a:t>
          </a:r>
          <a:r>
            <a:rPr lang="en-US" sz="1800" kern="1200" dirty="0"/>
            <a:t> </a:t>
          </a:r>
          <a:r>
            <a:rPr lang="en-US" sz="1800" kern="1200" dirty="0" err="1"/>
            <a:t>específicas</a:t>
          </a:r>
          <a:r>
            <a:rPr lang="en-US" sz="1800" kern="1200" dirty="0"/>
            <a:t> </a:t>
          </a:r>
          <a:r>
            <a:rPr lang="en-US" sz="1800" kern="1200" dirty="0" err="1"/>
            <a:t>en</a:t>
          </a:r>
          <a:r>
            <a:rPr lang="en-US" sz="1800" kern="1200" dirty="0"/>
            <a:t> un </a:t>
          </a:r>
          <a:r>
            <a:rPr lang="en-US" sz="1800" kern="1200" dirty="0" err="1"/>
            <a:t>método</a:t>
          </a:r>
          <a:r>
            <a:rPr lang="en-US" sz="1800" kern="1200" dirty="0"/>
            <a:t> que </a:t>
          </a:r>
          <a:r>
            <a:rPr lang="en-US" sz="1800" kern="1200" dirty="0" err="1"/>
            <a:t>ya</a:t>
          </a:r>
          <a:r>
            <a:rPr lang="en-US" sz="1800" kern="1200" dirty="0"/>
            <a:t> </a:t>
          </a:r>
          <a:r>
            <a:rPr lang="en-US" sz="1800" kern="1200" dirty="0" err="1"/>
            <a:t>fue</a:t>
          </a:r>
          <a:r>
            <a:rPr lang="en-US" sz="1800" kern="1200" dirty="0"/>
            <a:t> </a:t>
          </a:r>
          <a:r>
            <a:rPr lang="en-US" sz="1800" kern="1200" dirty="0" err="1"/>
            <a:t>definido</a:t>
          </a:r>
          <a:r>
            <a:rPr lang="en-US" sz="1800" kern="1200" dirty="0"/>
            <a:t> </a:t>
          </a:r>
          <a:r>
            <a:rPr lang="en-US" sz="1800" kern="1200" dirty="0" err="1"/>
            <a:t>en</a:t>
          </a:r>
          <a:r>
            <a:rPr lang="en-US" sz="1800" kern="1200" dirty="0"/>
            <a:t> la </a:t>
          </a:r>
          <a:r>
            <a:rPr lang="en-US" sz="1800" kern="1200" dirty="0" err="1"/>
            <a:t>clase</a:t>
          </a:r>
          <a:r>
            <a:rPr lang="en-US" sz="1800" kern="1200" dirty="0"/>
            <a:t> padre.</a:t>
          </a:r>
        </a:p>
      </dsp:txBody>
      <dsp:txXfrm>
        <a:off x="5635800" y="2902371"/>
        <a:ext cx="4320000" cy="101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75C98-5D4D-4288-B8A2-C8C18B61A3A9}">
      <dsp:nvSpPr>
        <dsp:cNvPr id="0" name=""/>
        <dsp:cNvSpPr/>
      </dsp:nvSpPr>
      <dsp:spPr>
        <a:xfrm>
          <a:off x="0" y="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873AF-2D55-440A-A955-25D25A29AB59}">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D3C3D-F634-4F0D-A94B-E7F618B9ADF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dirty="0"/>
            <a:t>Se define como la habilidad de un objeto de tomar múltiples formas.</a:t>
          </a:r>
          <a:endParaRPr lang="en-US" sz="2300" kern="1200" dirty="0"/>
        </a:p>
      </dsp:txBody>
      <dsp:txXfrm>
        <a:off x="1844034" y="682"/>
        <a:ext cx="4401230" cy="1596566"/>
      </dsp:txXfrm>
    </dsp:sp>
    <dsp:sp modelId="{14327BF9-5206-4382-A0DE-A70D3437D42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E3197-9AD0-47FF-B5B1-4513022CCDC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8E382-DB57-4DAA-9219-63EAF0A79511}">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a:t>Permite definir un objeto con múltiples implementaciones.</a:t>
          </a:r>
          <a:endParaRPr lang="en-US" sz="2300" kern="1200"/>
        </a:p>
      </dsp:txBody>
      <dsp:txXfrm>
        <a:off x="1844034" y="1996390"/>
        <a:ext cx="4401230" cy="1596566"/>
      </dsp:txXfrm>
    </dsp:sp>
    <dsp:sp modelId="{1AD0C805-687A-4132-A6AD-F8C24CCA513D}">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624D9-539D-4A6F-B70D-AC549BA612CD}">
      <dsp:nvSpPr>
        <dsp:cNvPr id="0" name=""/>
        <dsp:cNvSpPr/>
      </dsp:nvSpPr>
      <dsp:spPr>
        <a:xfrm>
          <a:off x="482961" y="4351325"/>
          <a:ext cx="878111" cy="8781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67F472-C8DA-4D3F-8502-DC48BFDEBF5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dirty="0" err="1"/>
            <a:t>Tipos</a:t>
          </a:r>
          <a:r>
            <a:rPr lang="en-US" sz="2300" kern="1200" dirty="0"/>
            <a:t>:</a:t>
          </a:r>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compilación</a:t>
          </a:r>
          <a:endParaRPr lang="en-US" sz="2300" kern="1200" dirty="0"/>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ejecución</a:t>
          </a:r>
          <a:endParaRPr lang="en-US" sz="2300" kern="1200" dirty="0"/>
        </a:p>
      </dsp:txBody>
      <dsp:txXfrm>
        <a:off x="1844034" y="3992098"/>
        <a:ext cx="4401230" cy="1596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1328E-3AEF-4130-A8EA-D96A9937447A}">
      <dsp:nvSpPr>
        <dsp:cNvPr id="0" name=""/>
        <dsp:cNvSpPr/>
      </dsp:nvSpPr>
      <dsp:spPr>
        <a:xfrm>
          <a:off x="2311386" y="959203"/>
          <a:ext cx="821784" cy="850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C954A0-C514-4FB5-8A10-EA7C28C8DE0A}">
      <dsp:nvSpPr>
        <dsp:cNvPr id="0" name=""/>
        <dsp:cNvSpPr/>
      </dsp:nvSpPr>
      <dsp:spPr>
        <a:xfrm>
          <a:off x="564387" y="206162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CR" sz="3600" kern="1200"/>
            <a:t>Clase</a:t>
          </a:r>
        </a:p>
      </dsp:txBody>
      <dsp:txXfrm>
        <a:off x="564387" y="2061624"/>
        <a:ext cx="4315781" cy="647367"/>
      </dsp:txXfrm>
    </dsp:sp>
    <dsp:sp modelId="{FBC2294E-0846-48DC-9C7B-D36D059AFE96}">
      <dsp:nvSpPr>
        <dsp:cNvPr id="0" name=""/>
        <dsp:cNvSpPr/>
      </dsp:nvSpPr>
      <dsp:spPr>
        <a:xfrm>
          <a:off x="564387" y="2760348"/>
          <a:ext cx="4315781" cy="631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s-CR" sz="1700" kern="1200" dirty="0"/>
            <a:t>1. Usa la palabra reservada </a:t>
          </a:r>
          <a:r>
            <a:rPr lang="es-CR" sz="1700" kern="1200" dirty="0" err="1"/>
            <a:t>abstract</a:t>
          </a:r>
          <a:endParaRPr lang="es-CR" sz="1700" kern="1200" dirty="0"/>
        </a:p>
        <a:p>
          <a:pPr marL="0" lvl="0" indent="0" algn="l" defTabSz="755650">
            <a:lnSpc>
              <a:spcPct val="100000"/>
            </a:lnSpc>
            <a:spcBef>
              <a:spcPct val="0"/>
            </a:spcBef>
            <a:spcAft>
              <a:spcPct val="35000"/>
            </a:spcAft>
            <a:buFont typeface="+mj-lt"/>
            <a:buNone/>
          </a:pPr>
          <a:r>
            <a:rPr lang="es-CR" sz="1700" kern="1200" dirty="0"/>
            <a:t>2. Puede o no tener todos sus métodos abstractos</a:t>
          </a:r>
        </a:p>
        <a:p>
          <a:pPr marL="0" lvl="0" indent="0" algn="l" defTabSz="755650">
            <a:lnSpc>
              <a:spcPct val="100000"/>
            </a:lnSpc>
            <a:spcBef>
              <a:spcPct val="0"/>
            </a:spcBef>
            <a:spcAft>
              <a:spcPct val="35000"/>
            </a:spcAft>
            <a:buFont typeface="+mj-lt"/>
            <a:buNone/>
          </a:pPr>
          <a:r>
            <a:rPr lang="es-CR" sz="1700" kern="1200" dirty="0"/>
            <a:t>3. Si tiene 1 o más métodos abstracta, debe declararse abstracta</a:t>
          </a:r>
        </a:p>
        <a:p>
          <a:pPr marL="0" lvl="0" indent="0" algn="l" defTabSz="755650">
            <a:lnSpc>
              <a:spcPct val="100000"/>
            </a:lnSpc>
            <a:spcBef>
              <a:spcPct val="0"/>
            </a:spcBef>
            <a:spcAft>
              <a:spcPct val="35000"/>
            </a:spcAft>
            <a:buFont typeface="+mj-lt"/>
            <a:buNone/>
          </a:pPr>
          <a:r>
            <a:rPr lang="es-CR" sz="1700" kern="1200" dirty="0"/>
            <a:t>4. No puede ser instanciada</a:t>
          </a:r>
        </a:p>
      </dsp:txBody>
      <dsp:txXfrm>
        <a:off x="564387" y="2760348"/>
        <a:ext cx="4315781" cy="631786"/>
      </dsp:txXfrm>
    </dsp:sp>
    <dsp:sp modelId="{97CACBB0-5C84-4EBD-B250-6A68D2E30CCC}">
      <dsp:nvSpPr>
        <dsp:cNvPr id="0" name=""/>
        <dsp:cNvSpPr/>
      </dsp:nvSpPr>
      <dsp:spPr>
        <a:xfrm>
          <a:off x="7235975" y="891746"/>
          <a:ext cx="1114691" cy="1133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8A1290-4CB5-450E-B9ED-89723204B152}">
      <dsp:nvSpPr>
        <dsp:cNvPr id="0" name=""/>
        <dsp:cNvSpPr/>
      </dsp:nvSpPr>
      <dsp:spPr>
        <a:xfrm>
          <a:off x="5635430" y="2135967"/>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CR" sz="3600" kern="1200"/>
            <a:t>Método</a:t>
          </a:r>
        </a:p>
      </dsp:txBody>
      <dsp:txXfrm>
        <a:off x="5635430" y="2135967"/>
        <a:ext cx="4315781" cy="647367"/>
      </dsp:txXfrm>
    </dsp:sp>
    <dsp:sp modelId="{4C2A95D6-8879-4548-A78E-4CBEEDFD14B1}">
      <dsp:nvSpPr>
        <dsp:cNvPr id="0" name=""/>
        <dsp:cNvSpPr/>
      </dsp:nvSpPr>
      <dsp:spPr>
        <a:xfrm>
          <a:off x="5635430" y="2834691"/>
          <a:ext cx="4315781" cy="624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s-CR" sz="1700" kern="1200" dirty="0"/>
            <a:t>1. Es declarado sin implementación</a:t>
          </a:r>
        </a:p>
        <a:p>
          <a:pPr marL="0" lvl="0" indent="0" algn="l" defTabSz="755650">
            <a:lnSpc>
              <a:spcPct val="100000"/>
            </a:lnSpc>
            <a:spcBef>
              <a:spcPct val="0"/>
            </a:spcBef>
            <a:spcAft>
              <a:spcPct val="35000"/>
            </a:spcAft>
            <a:buNone/>
          </a:pPr>
          <a:r>
            <a:rPr lang="es-CR" sz="1700" kern="1200" dirty="0"/>
            <a:t>2. Siempre debe redefinirse en la subclase</a:t>
          </a:r>
        </a:p>
      </dsp:txBody>
      <dsp:txXfrm>
        <a:off x="5635430" y="2834691"/>
        <a:ext cx="4315781" cy="62489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1T23:09:55.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0,'1538'0,"-1504"0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06/02/2022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geeksforgeeks.org/overloading-in-java/?ref=lb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edium.com/@shanikae/polymorphism-explained-simply-7294c8deeef7"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S" b="0" i="0" dirty="0">
                <a:solidFill>
                  <a:srgbClr val="000000"/>
                </a:solidFill>
                <a:effectLst/>
                <a:latin typeface="Roboto" panose="02000000000000000000" pitchFamily="2" charset="0"/>
              </a:rPr>
              <a:t> Paradigma de la programación o una manera de programar específica, donde se organiza el código en unidades denominadas clases, de las cuales se crean objetos que se relacionan entre sí para conseguir los objetivos de las aplicaciones</a:t>
            </a:r>
            <a:endParaRPr lang="es-CR"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31</a:t>
            </a:fld>
            <a:endParaRPr lang="en-US"/>
          </a:p>
        </p:txBody>
      </p:sp>
    </p:spTree>
    <p:extLst>
      <p:ext uri="{BB962C8B-B14F-4D97-AF65-F5344CB8AC3E}">
        <p14:creationId xmlns:p14="http://schemas.microsoft.com/office/powerpoint/2010/main" val="10380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err="1">
                <a:solidFill>
                  <a:srgbClr val="FFFFFF"/>
                </a:solidFill>
                <a:effectLst/>
                <a:latin typeface="urw-din"/>
              </a:rPr>
              <a:t>Metodos</a:t>
            </a:r>
            <a:r>
              <a:rPr lang="en-US" b="0" i="0" dirty="0">
                <a:solidFill>
                  <a:srgbClr val="FFFFFF"/>
                </a:solidFill>
                <a:effectLst/>
                <a:latin typeface="urw-din"/>
              </a:rPr>
              <a:t> solo </a:t>
            </a:r>
            <a:r>
              <a:rPr lang="en-US" b="0" i="0" dirty="0" err="1">
                <a:solidFill>
                  <a:srgbClr val="FFFFFF"/>
                </a:solidFill>
                <a:effectLst/>
                <a:latin typeface="urw-din"/>
              </a:rPr>
              <a:t>retornan</a:t>
            </a:r>
            <a:r>
              <a:rPr lang="en-US" b="0" i="0" dirty="0">
                <a:solidFill>
                  <a:srgbClr val="FFFFFF"/>
                </a:solidFill>
                <a:effectLst/>
                <a:latin typeface="urw-din"/>
              </a:rPr>
              <a:t> un valor</a:t>
            </a:r>
          </a:p>
          <a:p>
            <a:pPr marL="171450" indent="-171450" algn="l" fontAlgn="base">
              <a:buFont typeface="Arial" panose="020B0604020202020204" pitchFamily="34" charset="0"/>
              <a:buChar char="•"/>
            </a:pPr>
            <a:r>
              <a:rPr lang="en-US" b="0" i="0" dirty="0" err="1">
                <a:solidFill>
                  <a:srgbClr val="FFFFFF"/>
                </a:solidFill>
                <a:effectLst/>
                <a:latin typeface="urw-din"/>
              </a:rPr>
              <a:t>Nombre</a:t>
            </a:r>
            <a:r>
              <a:rPr lang="en-US" b="0" i="0" dirty="0">
                <a:solidFill>
                  <a:srgbClr val="FFFFFF"/>
                </a:solidFill>
                <a:effectLst/>
                <a:latin typeface="urw-din"/>
              </a:rPr>
              <a:t> </a:t>
            </a:r>
            <a:r>
              <a:rPr lang="en-US" b="0" i="0" dirty="0" err="1">
                <a:solidFill>
                  <a:srgbClr val="FFFFFF"/>
                </a:solidFill>
                <a:effectLst/>
                <a:latin typeface="urw-din"/>
              </a:rPr>
              <a:t>convenccion</a:t>
            </a:r>
            <a:r>
              <a:rPr lang="en-US" b="0" i="0" dirty="0">
                <a:solidFill>
                  <a:srgbClr val="FFFFFF"/>
                </a:solidFill>
                <a:effectLst/>
                <a:latin typeface="urw-din"/>
              </a:rPr>
              <a:t>:</a:t>
            </a:r>
          </a:p>
          <a:p>
            <a:pPr marL="628650" lvl="1" indent="-171450" algn="l" fontAlgn="base">
              <a:buFont typeface="Arial" panose="020B0604020202020204" pitchFamily="34" charset="0"/>
              <a:buChar char="•"/>
            </a:pPr>
            <a:r>
              <a:rPr lang="en-US" b="0" i="0" dirty="0" err="1">
                <a:solidFill>
                  <a:srgbClr val="FFFFFF"/>
                </a:solidFill>
                <a:effectLst/>
                <a:latin typeface="urw-din"/>
              </a:rPr>
              <a:t>Camelcase</a:t>
            </a:r>
            <a:endParaRPr lang="en-US" b="0" i="0" dirty="0">
              <a:solidFill>
                <a:srgbClr val="FFFFFF"/>
              </a:solidFill>
              <a:effectLst/>
              <a:latin typeface="urw-din"/>
            </a:endParaRPr>
          </a:p>
          <a:p>
            <a:pPr marL="628650" lvl="1" indent="-171450" algn="l" fontAlgn="base">
              <a:buFont typeface="Arial" panose="020B0604020202020204" pitchFamily="34" charset="0"/>
              <a:buChar char="•"/>
            </a:pPr>
            <a:r>
              <a:rPr lang="en-US" b="0" i="0" dirty="0" err="1">
                <a:solidFill>
                  <a:srgbClr val="FFFFFF"/>
                </a:solidFill>
                <a:effectLst/>
                <a:latin typeface="urw-din"/>
              </a:rPr>
              <a:t>Iniciar</a:t>
            </a:r>
            <a:r>
              <a:rPr lang="en-US" b="0" i="0" dirty="0">
                <a:solidFill>
                  <a:srgbClr val="FFFFFF"/>
                </a:solidFill>
                <a:effectLst/>
                <a:latin typeface="urw-din"/>
              </a:rPr>
              <a:t> con un verbo</a:t>
            </a:r>
          </a:p>
          <a:p>
            <a:pPr marL="628650" lvl="1" indent="-171450" algn="l" fontAlgn="base">
              <a:buFont typeface="Arial" panose="020B0604020202020204" pitchFamily="34" charset="0"/>
              <a:buChar char="•"/>
            </a:pPr>
            <a:r>
              <a:rPr lang="en-US" b="0" i="0" dirty="0" err="1">
                <a:solidFill>
                  <a:srgbClr val="FFFFFF"/>
                </a:solidFill>
                <a:effectLst/>
                <a:latin typeface="urw-din"/>
              </a:rPr>
              <a:t>Descriptivo</a:t>
            </a:r>
            <a:r>
              <a:rPr lang="en-US" b="0" i="0" dirty="0">
                <a:solidFill>
                  <a:srgbClr val="FFFFFF"/>
                </a:solidFill>
                <a:effectLst/>
                <a:latin typeface="urw-din"/>
              </a:rPr>
              <a:t> </a:t>
            </a:r>
            <a:r>
              <a:rPr lang="en-US" b="0" i="0" dirty="0" err="1">
                <a:solidFill>
                  <a:srgbClr val="FFFFFF"/>
                </a:solidFill>
                <a:effectLst/>
                <a:latin typeface="urw-din"/>
              </a:rPr>
              <a:t>sobre</a:t>
            </a:r>
            <a:r>
              <a:rPr lang="en-US" b="0" i="0" dirty="0">
                <a:solidFill>
                  <a:srgbClr val="FFFFFF"/>
                </a:solidFill>
                <a:effectLst/>
                <a:latin typeface="urw-din"/>
              </a:rPr>
              <a:t> lo que </a:t>
            </a:r>
            <a:r>
              <a:rPr lang="en-US" b="0" i="0" dirty="0" err="1">
                <a:solidFill>
                  <a:srgbClr val="FFFFFF"/>
                </a:solidFill>
                <a:effectLst/>
                <a:latin typeface="urw-din"/>
              </a:rPr>
              <a:t>hace</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a:solidFill>
                  <a:srgbClr val="FFFFFF"/>
                </a:solidFill>
                <a:effectLst/>
                <a:latin typeface="urw-din"/>
              </a:rPr>
              <a:t>La </a:t>
            </a:r>
            <a:r>
              <a:rPr lang="en-US" b="0" i="0" dirty="0" err="1">
                <a:solidFill>
                  <a:srgbClr val="FFFFFF"/>
                </a:solidFill>
                <a:effectLst/>
                <a:latin typeface="urw-din"/>
              </a:rPr>
              <a:t>firma</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es </a:t>
            </a:r>
            <a:r>
              <a:rPr lang="en-US" b="0" i="0" dirty="0" err="1">
                <a:solidFill>
                  <a:srgbClr val="FFFFFF"/>
                </a:solidFill>
                <a:effectLst/>
                <a:latin typeface="urw-din"/>
              </a:rPr>
              <a:t>como</a:t>
            </a:r>
            <a:r>
              <a:rPr lang="en-US" b="0" i="0" dirty="0">
                <a:solidFill>
                  <a:srgbClr val="FFFFFF"/>
                </a:solidFill>
                <a:effectLst/>
                <a:latin typeface="urw-din"/>
              </a:rPr>
              <a:t> se </a:t>
            </a:r>
            <a:r>
              <a:rPr lang="en-US" b="0" i="0" dirty="0" err="1">
                <a:solidFill>
                  <a:srgbClr val="FFFFFF"/>
                </a:solidFill>
                <a:effectLst/>
                <a:latin typeface="urw-din"/>
              </a:rPr>
              <a:t>identifica</a:t>
            </a:r>
            <a:r>
              <a:rPr lang="en-US" b="0" i="0" dirty="0">
                <a:solidFill>
                  <a:srgbClr val="FFFFFF"/>
                </a:solidFill>
                <a:effectLst/>
                <a:latin typeface="urw-din"/>
              </a:rPr>
              <a:t> por lo que debe ser unica </a:t>
            </a:r>
            <a:r>
              <a:rPr lang="en-US" b="0" i="0" dirty="0" err="1">
                <a:solidFill>
                  <a:srgbClr val="FFFFFF"/>
                </a:solidFill>
                <a:effectLst/>
                <a:latin typeface="urw-din"/>
              </a:rPr>
              <a:t>en</a:t>
            </a:r>
            <a:r>
              <a:rPr lang="en-US" b="0" i="0" dirty="0">
                <a:solidFill>
                  <a:srgbClr val="FFFFFF"/>
                </a:solidFill>
                <a:effectLst/>
                <a:latin typeface="urw-din"/>
              </a:rPr>
              <a:t> una </a:t>
            </a:r>
            <a:r>
              <a:rPr lang="en-US" b="0" i="0" dirty="0" err="1">
                <a:solidFill>
                  <a:srgbClr val="FFFFFF"/>
                </a:solidFill>
                <a:effectLst/>
                <a:latin typeface="urw-din"/>
              </a:rPr>
              <a:t>clase</a:t>
            </a:r>
            <a:r>
              <a:rPr lang="en-US" b="0" i="0" dirty="0">
                <a:solidFill>
                  <a:srgbClr val="FFFFFF"/>
                </a:solidFill>
                <a:effectLst/>
                <a:latin typeface="urw-din"/>
              </a:rPr>
              <a:t> y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compuesta</a:t>
            </a:r>
            <a:r>
              <a:rPr lang="en-US" b="0" i="0" dirty="0">
                <a:solidFill>
                  <a:srgbClr val="FFFFFF"/>
                </a:solidFill>
                <a:effectLst/>
                <a:latin typeface="urw-din"/>
              </a:rPr>
              <a:t> por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nombre</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y la </a:t>
            </a:r>
            <a:r>
              <a:rPr lang="en-US" b="0" i="0" dirty="0" err="1">
                <a:solidFill>
                  <a:srgbClr val="FFFFFF"/>
                </a:solidFill>
                <a:effectLst/>
                <a:latin typeface="urw-din"/>
              </a:rPr>
              <a:t>lista</a:t>
            </a:r>
            <a:r>
              <a:rPr lang="en-US" b="0" i="0" dirty="0">
                <a:solidFill>
                  <a:srgbClr val="FFFFFF"/>
                </a:solidFill>
                <a:effectLst/>
                <a:latin typeface="urw-din"/>
              </a:rPr>
              <a:t> de </a:t>
            </a:r>
            <a:r>
              <a:rPr lang="en-US" b="0" i="0" dirty="0" err="1">
                <a:solidFill>
                  <a:srgbClr val="FFFFFF"/>
                </a:solidFill>
                <a:effectLst/>
                <a:latin typeface="urw-din"/>
              </a:rPr>
              <a:t>parametros</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se indica un </a:t>
            </a:r>
            <a:r>
              <a:rPr lang="en-US" b="0" i="0" dirty="0" err="1">
                <a:solidFill>
                  <a:srgbClr val="FFFFFF"/>
                </a:solidFill>
                <a:effectLst/>
                <a:latin typeface="urw-din"/>
              </a:rPr>
              <a:t>tipo</a:t>
            </a:r>
            <a:r>
              <a:rPr lang="en-US" b="0" i="0" dirty="0">
                <a:solidFill>
                  <a:srgbClr val="FFFFFF"/>
                </a:solidFill>
                <a:effectLst/>
                <a:latin typeface="urw-din"/>
              </a:rPr>
              <a:t> de </a:t>
            </a:r>
            <a:r>
              <a:rPr lang="en-US" b="0" i="0" dirty="0" err="1">
                <a:solidFill>
                  <a:srgbClr val="FFFFFF"/>
                </a:solidFill>
                <a:effectLst/>
                <a:latin typeface="urw-din"/>
              </a:rPr>
              <a:t>dato</a:t>
            </a:r>
            <a:r>
              <a:rPr lang="en-US" b="0" i="0" dirty="0">
                <a:solidFill>
                  <a:srgbClr val="FFFFFF"/>
                </a:solidFill>
                <a:effectLst/>
                <a:latin typeface="urw-din"/>
              </a:rPr>
              <a:t> de </a:t>
            </a:r>
            <a:r>
              <a:rPr lang="en-US" b="0" i="0" dirty="0" err="1">
                <a:solidFill>
                  <a:srgbClr val="FFFFFF"/>
                </a:solidFill>
                <a:effectLst/>
                <a:latin typeface="urw-din"/>
              </a:rPr>
              <a:t>retorno</a:t>
            </a:r>
            <a:r>
              <a:rPr lang="en-US" b="0" i="0" dirty="0">
                <a:solidFill>
                  <a:srgbClr val="FFFFFF"/>
                </a:solidFill>
                <a:effectLst/>
                <a:latin typeface="urw-din"/>
              </a:rPr>
              <a:t> se debe </a:t>
            </a:r>
            <a:r>
              <a:rPr lang="en-US" b="0" i="0" dirty="0" err="1">
                <a:solidFill>
                  <a:srgbClr val="FFFFFF"/>
                </a:solidFill>
                <a:effectLst/>
                <a:latin typeface="urw-din"/>
              </a:rPr>
              <a:t>incluir</a:t>
            </a:r>
            <a:r>
              <a:rPr lang="en-US" b="0" i="0" dirty="0">
                <a:solidFill>
                  <a:srgbClr val="FFFFFF"/>
                </a:solidFill>
                <a:effectLst/>
                <a:latin typeface="urw-din"/>
              </a:rPr>
              <a:t> al final del </a:t>
            </a:r>
            <a:r>
              <a:rPr lang="en-US" b="0" i="0" dirty="0" err="1">
                <a:solidFill>
                  <a:srgbClr val="FFFFFF"/>
                </a:solidFill>
                <a:effectLst/>
                <a:latin typeface="urw-din"/>
              </a:rPr>
              <a:t>metodo</a:t>
            </a:r>
            <a:r>
              <a:rPr lang="en-US" b="0" i="0" dirty="0">
                <a:solidFill>
                  <a:srgbClr val="FFFFFF"/>
                </a:solidFill>
                <a:effectLst/>
                <a:latin typeface="urw-din"/>
              </a:rPr>
              <a:t> “return”</a:t>
            </a:r>
          </a:p>
        </p:txBody>
      </p:sp>
      <p:sp>
        <p:nvSpPr>
          <p:cNvPr id="4" name="Slide Number Placeholder 3"/>
          <p:cNvSpPr>
            <a:spLocks noGrp="1"/>
          </p:cNvSpPr>
          <p:nvPr>
            <p:ph type="sldNum" sz="quarter" idx="5"/>
          </p:nvPr>
        </p:nvSpPr>
        <p:spPr/>
        <p:txBody>
          <a:bodyPr/>
          <a:lstStyle/>
          <a:p>
            <a:fld id="{AB04AA61-7569-4972-B621-E1719B307E51}" type="slidenum">
              <a:rPr lang="en-US" smtClean="0"/>
              <a:t>32</a:t>
            </a:fld>
            <a:endParaRPr lang="en-US"/>
          </a:p>
        </p:txBody>
      </p:sp>
    </p:spTree>
    <p:extLst>
      <p:ext uri="{BB962C8B-B14F-4D97-AF65-F5344CB8AC3E}">
        <p14:creationId xmlns:p14="http://schemas.microsoft.com/office/powerpoint/2010/main" val="275537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clases</a:t>
            </a:r>
            <a:r>
              <a:rPr lang="en-US" b="0" i="0" dirty="0">
                <a:solidFill>
                  <a:srgbClr val="FFFFFF"/>
                </a:solidFill>
                <a:effectLst/>
                <a:latin typeface="urw-din"/>
              </a:rPr>
              <a:t> – variables </a:t>
            </a:r>
            <a:r>
              <a:rPr lang="en-US" b="0" i="0" dirty="0" err="1">
                <a:solidFill>
                  <a:srgbClr val="FFFFFF"/>
                </a:solidFill>
                <a:effectLst/>
                <a:latin typeface="urw-din"/>
              </a:rPr>
              <a:t>globales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metodo</a:t>
            </a:r>
            <a:r>
              <a:rPr lang="en-US" b="0" i="0" dirty="0">
                <a:solidFill>
                  <a:srgbClr val="FFFFFF"/>
                </a:solidFill>
                <a:effectLst/>
                <a:latin typeface="urw-din"/>
              </a:rPr>
              <a:t> – variables locales</a:t>
            </a:r>
          </a:p>
          <a:p>
            <a:pPr marL="17145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haciendo</a:t>
            </a:r>
            <a:r>
              <a:rPr lang="en-US" b="0" i="0" dirty="0">
                <a:solidFill>
                  <a:srgbClr val="FFFFFF"/>
                </a:solidFill>
                <a:effectLst/>
                <a:latin typeface="urw-din"/>
              </a:rPr>
              <a:t> un </a:t>
            </a:r>
            <a:r>
              <a:rPr lang="en-US" b="0" i="0" dirty="0" err="1">
                <a:solidFill>
                  <a:srgbClr val="FFFFFF"/>
                </a:solidFill>
                <a:effectLst/>
                <a:latin typeface="urw-din"/>
              </a:rPr>
              <a:t>llamada</a:t>
            </a:r>
            <a:r>
              <a:rPr lang="en-US" b="0" i="0" dirty="0">
                <a:solidFill>
                  <a:srgbClr val="FFFFFF"/>
                </a:solidFill>
                <a:effectLst/>
                <a:latin typeface="urw-din"/>
              </a:rPr>
              <a:t> a </a:t>
            </a:r>
            <a:r>
              <a:rPr lang="en-US" b="0" i="0" dirty="0" err="1">
                <a:solidFill>
                  <a:srgbClr val="FFFFFF"/>
                </a:solidFill>
                <a:effectLst/>
                <a:latin typeface="urw-din"/>
              </a:rPr>
              <a:t>otro</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lo que se </a:t>
            </a:r>
            <a:r>
              <a:rPr lang="en-US" b="0" i="0" dirty="0" err="1">
                <a:solidFill>
                  <a:srgbClr val="FFFFFF"/>
                </a:solidFill>
                <a:effectLst/>
                <a:latin typeface="urw-din"/>
              </a:rPr>
              <a:t>envian</a:t>
            </a:r>
            <a:r>
              <a:rPr lang="en-US" b="0" i="0" dirty="0">
                <a:solidFill>
                  <a:srgbClr val="FFFFFF"/>
                </a:solidFill>
                <a:effectLst/>
                <a:latin typeface="urw-din"/>
              </a:rPr>
              <a:t> son </a:t>
            </a:r>
            <a:r>
              <a:rPr lang="en-US" b="0" i="0" dirty="0" err="1">
                <a:solidFill>
                  <a:srgbClr val="FFFFFF"/>
                </a:solidFill>
                <a:effectLst/>
                <a:latin typeface="urw-din"/>
              </a:rPr>
              <a:t>argumentos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Lo que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recibe</a:t>
            </a:r>
            <a:r>
              <a:rPr lang="en-US" b="0" i="0" dirty="0">
                <a:solidFill>
                  <a:srgbClr val="FFFFFF"/>
                </a:solidFill>
                <a:effectLst/>
                <a:latin typeface="urw-din"/>
              </a:rPr>
              <a:t> </a:t>
            </a:r>
            <a:r>
              <a:rPr lang="en-US" b="0" i="0" dirty="0" err="1">
                <a:solidFill>
                  <a:srgbClr val="FFFFFF"/>
                </a:solidFill>
                <a:effectLst/>
                <a:latin typeface="urw-din"/>
              </a:rPr>
              <a:t>en</a:t>
            </a:r>
            <a:r>
              <a:rPr lang="en-US" b="0" i="0" dirty="0">
                <a:solidFill>
                  <a:srgbClr val="FFFFFF"/>
                </a:solidFill>
                <a:effectLst/>
                <a:latin typeface="urw-din"/>
              </a:rPr>
              <a:t> </a:t>
            </a:r>
            <a:r>
              <a:rPr lang="en-US" b="0" i="0" dirty="0" err="1">
                <a:solidFill>
                  <a:srgbClr val="FFFFFF"/>
                </a:solidFill>
                <a:effectLst/>
                <a:latin typeface="urw-din"/>
              </a:rPr>
              <a:t>su</a:t>
            </a:r>
            <a:r>
              <a:rPr lang="en-US" b="0" i="0" dirty="0">
                <a:solidFill>
                  <a:srgbClr val="FFFFFF"/>
                </a:solidFill>
                <a:effectLst/>
                <a:latin typeface="urw-din"/>
              </a:rPr>
              <a:t> </a:t>
            </a:r>
            <a:r>
              <a:rPr lang="en-US" b="0" i="0" dirty="0" err="1">
                <a:solidFill>
                  <a:srgbClr val="FFFFFF"/>
                </a:solidFill>
                <a:effectLst/>
                <a:latin typeface="urw-din"/>
              </a:rPr>
              <a:t>firma</a:t>
            </a:r>
            <a:r>
              <a:rPr lang="en-US" b="0" i="0" dirty="0">
                <a:solidFill>
                  <a:srgbClr val="FFFFFF"/>
                </a:solidFill>
                <a:effectLst/>
                <a:latin typeface="urw-din"/>
              </a:rPr>
              <a:t> son </a:t>
            </a:r>
            <a:r>
              <a:rPr lang="en-US" b="0" i="0" dirty="0" err="1">
                <a:solidFill>
                  <a:srgbClr val="FFFFFF"/>
                </a:solidFill>
                <a:effectLst/>
                <a:latin typeface="urw-din"/>
              </a:rPr>
              <a:t>parametros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33</a:t>
            </a:fld>
            <a:endParaRPr lang="en-US"/>
          </a:p>
        </p:txBody>
      </p:sp>
    </p:spTree>
    <p:extLst>
      <p:ext uri="{BB962C8B-B14F-4D97-AF65-F5344CB8AC3E}">
        <p14:creationId xmlns:p14="http://schemas.microsoft.com/office/powerpoint/2010/main" val="372014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son palabras clave con las que se pueden realizar cambios en las características de una variable, método o clase y limitar su alcance.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Se dividen en dos tipos: modificadores de acceso y modificadores de no acceso.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s-CR" sz="1800" b="1" dirty="0">
                <a:effectLst/>
                <a:latin typeface="Calibri" panose="020F0502020204030204" pitchFamily="34" charset="0"/>
                <a:ea typeface="Calibri" panose="020F0502020204030204" pitchFamily="34" charset="0"/>
                <a:cs typeface="Times New Roman" panose="02020603050405020304" pitchFamily="18" charset="0"/>
              </a:rPr>
              <a:t>Los modificadores de acceso </a:t>
            </a:r>
            <a:r>
              <a:rPr lang="es-CR" sz="1800" dirty="0">
                <a:effectLst/>
                <a:latin typeface="Calibri" panose="020F0502020204030204" pitchFamily="34" charset="0"/>
                <a:ea typeface="Calibri" panose="020F0502020204030204" pitchFamily="34" charset="0"/>
                <a:cs typeface="Times New Roman" panose="02020603050405020304" pitchFamily="18" charset="0"/>
              </a:rPr>
              <a:t>ayudan a restringir el alcance de una variable, método,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público (accesible desde cualquier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privado (accesible dentro de la clase donde se define)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protegido (accesible solo para subclases o el mismo paquete)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Default (accesible solo desde el mismo paquete)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de no-</a:t>
            </a:r>
            <a:r>
              <a:rPr lang="es-CR" sz="1800" dirty="0" err="1">
                <a:effectLst/>
                <a:latin typeface="Calibri" panose="020F0502020204030204" pitchFamily="34" charset="0"/>
                <a:ea typeface="Calibri" panose="020F0502020204030204" pitchFamily="34" charset="0"/>
                <a:cs typeface="Times New Roman" panose="02020603050405020304" pitchFamily="18" charset="0"/>
              </a:rPr>
              <a:t>accesso</a:t>
            </a:r>
            <a:r>
              <a:rPr lang="es-CR" sz="1800" dirty="0">
                <a:effectLst/>
                <a:latin typeface="Calibri" panose="020F0502020204030204" pitchFamily="34" charset="0"/>
                <a:ea typeface="Calibri" panose="020F0502020204030204" pitchFamily="34" charset="0"/>
                <a:cs typeface="Times New Roman" panose="02020603050405020304" pitchFamily="18" charset="0"/>
              </a:rPr>
              <a:t> (Especificadores): proporcionar información sobre el  comportamiento de una clase, método o variable a la JVM.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34</a:t>
            </a:fld>
            <a:endParaRPr lang="en-US"/>
          </a:p>
        </p:txBody>
      </p:sp>
    </p:spTree>
    <p:extLst>
      <p:ext uri="{BB962C8B-B14F-4D97-AF65-F5344CB8AC3E}">
        <p14:creationId xmlns:p14="http://schemas.microsoft.com/office/powerpoint/2010/main" val="3154835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s-CR" dirty="0"/>
              <a:t>¿Cómo almacenar la información de 30 perros? </a:t>
            </a:r>
          </a:p>
        </p:txBody>
      </p:sp>
      <p:sp>
        <p:nvSpPr>
          <p:cNvPr id="4" name="Slide Number Placeholder 3"/>
          <p:cNvSpPr>
            <a:spLocks noGrp="1"/>
          </p:cNvSpPr>
          <p:nvPr>
            <p:ph type="sldNum" sz="quarter" idx="5"/>
          </p:nvPr>
        </p:nvSpPr>
        <p:spPr/>
        <p:txBody>
          <a:bodyPr/>
          <a:lstStyle/>
          <a:p>
            <a:fld id="{AB04AA61-7569-4972-B621-E1719B307E51}" type="slidenum">
              <a:rPr lang="en-US" smtClean="0"/>
              <a:t>35</a:t>
            </a:fld>
            <a:endParaRPr lang="en-US"/>
          </a:p>
        </p:txBody>
      </p:sp>
    </p:spTree>
    <p:extLst>
      <p:ext uri="{BB962C8B-B14F-4D97-AF65-F5344CB8AC3E}">
        <p14:creationId xmlns:p14="http://schemas.microsoft.com/office/powerpoint/2010/main" val="420198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36</a:t>
            </a:fld>
            <a:endParaRPr lang="en-US"/>
          </a:p>
        </p:txBody>
      </p:sp>
    </p:spTree>
    <p:extLst>
      <p:ext uri="{BB962C8B-B14F-4D97-AF65-F5344CB8AC3E}">
        <p14:creationId xmlns:p14="http://schemas.microsoft.com/office/powerpoint/2010/main" val="2043114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n-US" b="0" i="0" dirty="0" err="1">
                <a:solidFill>
                  <a:srgbClr val="FFFFFF"/>
                </a:solidFill>
                <a:effectLst/>
                <a:latin typeface="urw-din"/>
              </a:rPr>
              <a:t>Representacion</a:t>
            </a:r>
            <a:r>
              <a:rPr lang="en-US" b="0" i="0" dirty="0">
                <a:solidFill>
                  <a:srgbClr val="FFFFFF"/>
                </a:solidFill>
                <a:effectLst/>
                <a:latin typeface="urw-din"/>
              </a:rPr>
              <a:t> general de un </a:t>
            </a:r>
            <a:r>
              <a:rPr lang="en-US" b="0" i="0" dirty="0" err="1">
                <a:solidFill>
                  <a:srgbClr val="FFFFFF"/>
                </a:solidFill>
                <a:effectLst/>
                <a:latin typeface="urw-din"/>
              </a:rPr>
              <a:t>objeto</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37</a:t>
            </a:fld>
            <a:endParaRPr lang="en-US"/>
          </a:p>
        </p:txBody>
      </p:sp>
    </p:spTree>
    <p:extLst>
      <p:ext uri="{BB962C8B-B14F-4D97-AF65-F5344CB8AC3E}">
        <p14:creationId xmlns:p14="http://schemas.microsoft.com/office/powerpoint/2010/main" val="222928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una variable del tipo de la clase</a:t>
            </a:r>
          </a:p>
          <a:p>
            <a:pPr marL="228600" indent="-228600" algn="l" fontAlgn="base">
              <a:buFont typeface="Arial" panose="020B0604020202020204" pitchFamily="34" charset="0"/>
              <a:buAutoNum type="arabicPeriod"/>
            </a:pPr>
            <a:r>
              <a:rPr lang="es-ES" b="0" i="0" dirty="0">
                <a:solidFill>
                  <a:srgbClr val="75715E"/>
                </a:solidFill>
                <a:effectLst/>
                <a:latin typeface="jetbrainsmono"/>
              </a:rPr>
              <a:t>Aquí ya hemos creado un objeto de </a:t>
            </a:r>
            <a:r>
              <a:rPr lang="es-ES" b="0" i="0" dirty="0" err="1">
                <a:solidFill>
                  <a:srgbClr val="75715E"/>
                </a:solidFill>
                <a:effectLst/>
                <a:latin typeface="jetbrainsmono"/>
              </a:rPr>
              <a:t>Dog</a:t>
            </a:r>
            <a:endParaRPr lang="es-ES" b="0" i="0" dirty="0">
              <a:solidFill>
                <a:srgbClr val="75715E"/>
              </a:solidFill>
              <a:effectLst/>
              <a:latin typeface="jetbrainsmono"/>
            </a:endParaRPr>
          </a:p>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y creamos el objeto en una línea</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38</a:t>
            </a:fld>
            <a:endParaRPr lang="en-US"/>
          </a:p>
        </p:txBody>
      </p:sp>
    </p:spTree>
    <p:extLst>
      <p:ext uri="{BB962C8B-B14F-4D97-AF65-F5344CB8AC3E}">
        <p14:creationId xmlns:p14="http://schemas.microsoft.com/office/powerpoint/2010/main" val="332424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s-ES" b="1" i="0" dirty="0">
                <a:solidFill>
                  <a:srgbClr val="FFFFFF"/>
                </a:solidFill>
                <a:effectLst/>
                <a:latin typeface="urw-din"/>
              </a:rPr>
              <a:t>Diferencia entre métodos y constructor</a:t>
            </a:r>
          </a:p>
          <a:p>
            <a:pPr marL="171450" indent="-171450" algn="l" fontAlgn="base">
              <a:buFont typeface="Arial" panose="020B0604020202020204" pitchFamily="34" charset="0"/>
              <a:buChar char="•"/>
            </a:pPr>
            <a:r>
              <a:rPr lang="es-ES" b="0" i="0" dirty="0">
                <a:solidFill>
                  <a:srgbClr val="FFFFFF"/>
                </a:solidFill>
                <a:effectLst/>
                <a:latin typeface="urw-din"/>
              </a:rPr>
              <a:t>Los constructores deben tener el mismo nombre que la clase dentro de la cual se define mientras que no es necesario para el método en Java.</a:t>
            </a:r>
          </a:p>
          <a:p>
            <a:pPr marL="171450" indent="-171450" algn="l" fontAlgn="base">
              <a:buFont typeface="Arial" panose="020B0604020202020204" pitchFamily="34" charset="0"/>
              <a:buChar char="•"/>
            </a:pPr>
            <a:r>
              <a:rPr lang="es-ES" b="0" i="0" dirty="0">
                <a:solidFill>
                  <a:srgbClr val="FFFFFF"/>
                </a:solidFill>
                <a:effectLst/>
                <a:latin typeface="urw-din"/>
              </a:rPr>
              <a:t>Los constructores no devuelven ningún tipo mientras que los métodos tienen el tipo de retorno o se anulan si no devuelven ningún valor.</a:t>
            </a:r>
          </a:p>
          <a:p>
            <a:pPr marL="171450" indent="-171450" algn="l" fontAlgn="base">
              <a:buFont typeface="Arial" panose="020B0604020202020204" pitchFamily="34" charset="0"/>
              <a:buChar char="•"/>
            </a:pPr>
            <a:r>
              <a:rPr lang="es-ES" b="0" i="0" dirty="0">
                <a:solidFill>
                  <a:srgbClr val="FFFFFF"/>
                </a:solidFill>
                <a:effectLst/>
                <a:latin typeface="urw-din"/>
              </a:rPr>
              <a:t>Los constructores se llaman solo una vez en el momento de la creación del objeto, mientras que los métodos se pueden llamar cualquier número de veces.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39</a:t>
            </a:fld>
            <a:endParaRPr lang="en-US"/>
          </a:p>
        </p:txBody>
      </p:sp>
    </p:spTree>
    <p:extLst>
      <p:ext uri="{BB962C8B-B14F-4D97-AF65-F5344CB8AC3E}">
        <p14:creationId xmlns:p14="http://schemas.microsoft.com/office/powerpoint/2010/main" val="51173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40</a:t>
            </a:fld>
            <a:endParaRPr lang="en-US"/>
          </a:p>
        </p:txBody>
      </p:sp>
    </p:spTree>
    <p:extLst>
      <p:ext uri="{BB962C8B-B14F-4D97-AF65-F5344CB8AC3E}">
        <p14:creationId xmlns:p14="http://schemas.microsoft.com/office/powerpoint/2010/main" val="148849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s-CR" sz="1800" dirty="0" err="1">
                <a:effectLst/>
                <a:latin typeface="Calibri" panose="020F0502020204030204" pitchFamily="34" charset="0"/>
                <a:ea typeface="Calibri" panose="020F0502020204030204" pitchFamily="34" charset="0"/>
                <a:cs typeface="Times New Roman" panose="02020603050405020304" pitchFamily="18" charset="0"/>
              </a:rPr>
              <a:t>Multiple</a:t>
            </a:r>
            <a:r>
              <a:rPr lang="es-CR" sz="1800" dirty="0">
                <a:effectLst/>
                <a:latin typeface="Calibri" panose="020F0502020204030204" pitchFamily="34" charset="0"/>
                <a:ea typeface="Calibri" panose="020F0502020204030204" pitchFamily="34" charset="0"/>
                <a:cs typeface="Times New Roman" panose="02020603050405020304" pitchFamily="18" charset="0"/>
              </a:rPr>
              <a:t> – No soportada en Java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Multinivel - una clase puede heredar de una clase derivada. Por lo tanto, la clase derivada se convierte en la clase base para la nueva clase.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Jerárquica - una clase es heredada por muchas subclases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Híbrida - es una combinación de herencia única y múltiple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43</a:t>
            </a:fld>
            <a:endParaRPr lang="es-CR"/>
          </a:p>
        </p:txBody>
      </p:sp>
    </p:spTree>
    <p:extLst>
      <p:ext uri="{BB962C8B-B14F-4D97-AF65-F5344CB8AC3E}">
        <p14:creationId xmlns:p14="http://schemas.microsoft.com/office/powerpoint/2010/main" val="920884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Overriding in Java -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Overloading in Java -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GeeksforGeeks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44</a:t>
            </a:fld>
            <a:endParaRPr lang="es-CR"/>
          </a:p>
        </p:txBody>
      </p:sp>
    </p:spTree>
    <p:extLst>
      <p:ext uri="{BB962C8B-B14F-4D97-AF65-F5344CB8AC3E}">
        <p14:creationId xmlns:p14="http://schemas.microsoft.com/office/powerpoint/2010/main" val="181948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Polymorphism explained simply!. OOP | For beginners | Dynamic vs… | by Shanika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Ediriweera</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 Medium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45</a:t>
            </a:fld>
            <a:endParaRPr lang="es-CR"/>
          </a:p>
        </p:txBody>
      </p:sp>
    </p:spTree>
    <p:extLst>
      <p:ext uri="{BB962C8B-B14F-4D97-AF65-F5344CB8AC3E}">
        <p14:creationId xmlns:p14="http://schemas.microsoft.com/office/powerpoint/2010/main" val="2986199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1B67D797-DA12-4DBD-976C-D8EE78C2E174}" type="slidenum">
              <a:rPr lang="es-CR" smtClean="0"/>
              <a:t>46</a:t>
            </a:fld>
            <a:endParaRPr lang="es-CR"/>
          </a:p>
        </p:txBody>
      </p:sp>
    </p:spTree>
    <p:extLst>
      <p:ext uri="{BB962C8B-B14F-4D97-AF65-F5344CB8AC3E}">
        <p14:creationId xmlns:p14="http://schemas.microsoft.com/office/powerpoint/2010/main" val="345129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06/02/2022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06/02/2022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06/02/2022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customXml" Target="../ink/ink1.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Layout" Target="../diagrams/layout8.xml"/><Relationship Id="rId7" Type="http://schemas.openxmlformats.org/officeDocument/2006/relationships/image" Target="../media/image5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0443" y="3037856"/>
            <a:ext cx="5562192" cy="308876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0678" y="870750"/>
            <a:ext cx="4614925" cy="33336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name="Bitmap Image" r:id="rId4" imgW="3562200" imgH="1104840" progId="Paint.Picture">
                  <p:embed/>
                </p:oleObj>
              </mc:Choice>
              <mc:Fallback>
                <p:oleObj name="Bitmap Image" r:id="rId4" imgW="3562200" imgH="1104840" progId="Paint.Picture">
                  <p:embed/>
                  <p:pic>
                    <p:nvPicPr>
                      <p:cNvPr id="15" name="Object 14">
                        <a:extLst>
                          <a:ext uri="{FF2B5EF4-FFF2-40B4-BE49-F238E27FC236}">
                            <a16:creationId xmlns:a16="http://schemas.microsoft.com/office/drawing/2014/main" id="{42BFC6E5-2FE3-0E7E-5BD0-25D8E76AFAC6}"/>
                          </a:ext>
                        </a:extLst>
                      </p:cNvPr>
                      <p:cNvPicPr/>
                      <p:nvPr/>
                    </p:nvPicPr>
                    <p:blipFill>
                      <a:blip r:embed="rId5"/>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2224" y="3030972"/>
            <a:ext cx="6403380" cy="32071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679815" y="1799571"/>
            <a:ext cx="10832370" cy="3275068"/>
          </a:xfrm>
        </p:spPr>
        <p:txBody>
          <a:bodyPr vert="horz" lIns="91440" tIns="45720" rIns="91440" bIns="45720" rtlCol="0" anchor="b">
            <a:normAutofit fontScale="90000"/>
          </a:bodyPr>
          <a:lstStyle/>
          <a:p>
            <a:pPr algn="ctr"/>
            <a:r>
              <a:rPr lang="en-US" sz="8000" b="1" kern="1200" dirty="0">
                <a:solidFill>
                  <a:srgbClr val="FFFFFF"/>
                </a:solidFill>
                <a:latin typeface="+mj-lt"/>
                <a:ea typeface="+mj-ea"/>
                <a:cs typeface="+mj-cs"/>
              </a:rPr>
              <a:t>POO</a:t>
            </a:r>
            <a:br>
              <a:rPr lang="en-US" sz="8000" b="1" kern="1200" dirty="0">
                <a:solidFill>
                  <a:srgbClr val="FFFFFF"/>
                </a:solidFill>
                <a:latin typeface="+mj-lt"/>
                <a:ea typeface="+mj-ea"/>
                <a:cs typeface="+mj-cs"/>
              </a:rPr>
            </a:br>
            <a:r>
              <a:rPr lang="en-US" sz="8000" b="1" kern="1200" dirty="0" err="1">
                <a:solidFill>
                  <a:srgbClr val="FFFFFF"/>
                </a:solidFill>
                <a:latin typeface="+mj-lt"/>
                <a:ea typeface="+mj-ea"/>
                <a:cs typeface="+mj-cs"/>
              </a:rPr>
              <a:t>Programación</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Orientada</a:t>
            </a:r>
            <a:r>
              <a:rPr lang="en-US" sz="8000" b="1" kern="1200" dirty="0">
                <a:solidFill>
                  <a:srgbClr val="FFFFFF"/>
                </a:solidFill>
                <a:latin typeface="+mj-lt"/>
                <a:ea typeface="+mj-ea"/>
                <a:cs typeface="+mj-cs"/>
              </a:rPr>
              <a:t> a </a:t>
            </a:r>
            <a:r>
              <a:rPr lang="en-US" sz="8000" b="1" kern="1200" dirty="0" err="1">
                <a:solidFill>
                  <a:srgbClr val="FFFFFF"/>
                </a:solidFill>
                <a:latin typeface="+mj-lt"/>
                <a:ea typeface="+mj-ea"/>
                <a:cs typeface="+mj-cs"/>
              </a:rPr>
              <a:t>Objectos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89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Método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0"/>
            <a:ext cx="9700937" cy="2320787"/>
          </a:xfrm>
        </p:spPr>
        <p:txBody>
          <a:bodyPr>
            <a:normAutofit lnSpcReduction="10000"/>
          </a:bodyPr>
          <a:lstStyle/>
          <a:p>
            <a:pPr>
              <a:lnSpc>
                <a:spcPct val="150000"/>
              </a:lnSpc>
            </a:pPr>
            <a:r>
              <a:rPr lang="es-ES" sz="2000" dirty="0"/>
              <a:t>Conjunto de instrucciones definidas dentro de una clase, que realizan una determinada tarea y a las que podemos invocar mediante un nombre.</a:t>
            </a:r>
          </a:p>
          <a:p>
            <a:endParaRPr lang="es-ES" sz="2000" dirty="0"/>
          </a:p>
          <a:p>
            <a:r>
              <a:rPr lang="es-ES" sz="2000" dirty="0"/>
              <a:t>Ejemplos:</a:t>
            </a:r>
          </a:p>
          <a:p>
            <a:pPr lvl="1"/>
            <a:r>
              <a:rPr lang="es-CR" sz="1600" dirty="0" err="1"/>
              <a:t>main</a:t>
            </a:r>
            <a:endParaRPr lang="es-CR" sz="1600" dirty="0"/>
          </a:p>
          <a:p>
            <a:pPr lvl="1"/>
            <a:r>
              <a:rPr lang="es-CR" sz="1600" dirty="0" err="1"/>
              <a:t>System.out.println</a:t>
            </a:r>
            <a:r>
              <a:rPr lang="es-CR" sz="1600" dirty="0"/>
              <a:t>()</a:t>
            </a:r>
          </a:p>
        </p:txBody>
      </p:sp>
      <p:grpSp>
        <p:nvGrpSpPr>
          <p:cNvPr id="20" name="Group 19">
            <a:extLst>
              <a:ext uri="{FF2B5EF4-FFF2-40B4-BE49-F238E27FC236}">
                <a16:creationId xmlns:a16="http://schemas.microsoft.com/office/drawing/2014/main" id="{60616045-AAD8-42C6-8C33-7F6B5B44D797}"/>
              </a:ext>
            </a:extLst>
          </p:cNvPr>
          <p:cNvGrpSpPr/>
          <p:nvPr/>
        </p:nvGrpSpPr>
        <p:grpSpPr>
          <a:xfrm>
            <a:off x="1425911" y="4025590"/>
            <a:ext cx="9340178" cy="738870"/>
            <a:chOff x="1425911" y="3724507"/>
            <a:chExt cx="9340178" cy="738870"/>
          </a:xfrm>
        </p:grpSpPr>
        <p:sp>
          <p:nvSpPr>
            <p:cNvPr id="17" name="TextBox 16">
              <a:extLst>
                <a:ext uri="{FF2B5EF4-FFF2-40B4-BE49-F238E27FC236}">
                  <a16:creationId xmlns:a16="http://schemas.microsoft.com/office/drawing/2014/main" id="{670C0A43-CCCE-4971-88A4-A45FC106CB91}"/>
                </a:ext>
              </a:extLst>
            </p:cNvPr>
            <p:cNvSpPr txBox="1"/>
            <p:nvPr/>
          </p:nvSpPr>
          <p:spPr>
            <a:xfrm>
              <a:off x="1425911" y="3817046"/>
              <a:ext cx="9340178"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access_modifier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access_non</a:t>
              </a:r>
              <a:r>
                <a:rPr lang="en-US" sz="1200" dirty="0">
                  <a:latin typeface="Courier New" panose="02070309020205020404" pitchFamily="49" charset="0"/>
                  <a:cs typeface="Courier New" panose="02070309020205020404" pitchFamily="49" charset="0"/>
                </a:rPr>
                <a:t>-modifier] </a:t>
              </a:r>
              <a:r>
                <a:rPr lang="en-US" sz="1200" dirty="0" err="1">
                  <a:solidFill>
                    <a:schemeClr val="accent1">
                      <a:lumMod val="75000"/>
                    </a:schemeClr>
                  </a:solidFill>
                  <a:latin typeface="Courier New" panose="02070309020205020404" pitchFamily="49" charset="0"/>
                  <a:cs typeface="Courier New" panose="02070309020205020404" pitchFamily="49" charset="0"/>
                </a:rPr>
                <a:t>return_type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method_name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(parameter, parameter … parameter){</a:t>
              </a:r>
            </a:p>
            <a:p>
              <a:pPr lvl="1"/>
              <a:r>
                <a:rPr lang="en-US" sz="1200" dirty="0">
                  <a:latin typeface="Courier New" panose="02070309020205020404" pitchFamily="49" charset="0"/>
                  <a:cs typeface="Courier New" panose="02070309020205020404" pitchFamily="49" charset="0"/>
                </a:rPr>
                <a:t>body</a:t>
              </a:r>
            </a:p>
            <a:p>
              <a:r>
                <a:rPr lang="en-US" sz="1200" dirty="0">
                  <a:latin typeface="Courier New" panose="02070309020205020404" pitchFamily="49" charset="0"/>
                  <a:cs typeface="Courier New" panose="02070309020205020404" pitchFamily="49" charset="0"/>
                </a:rPr>
                <a:t>}</a:t>
              </a:r>
              <a:endParaRPr lang="es-C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88D8534C-8982-4555-88C8-ED00ED1B6C62}"/>
                </a:ext>
              </a:extLst>
            </p:cNvPr>
            <p:cNvSpPr/>
            <p:nvPr/>
          </p:nvSpPr>
          <p:spPr>
            <a:xfrm>
              <a:off x="6266985" y="3724507"/>
              <a:ext cx="4204010" cy="412595"/>
            </a:xfrm>
            <a:prstGeom prst="rect">
              <a:avLst/>
            </a:prstGeom>
            <a:noFill/>
            <a:ln w="19050">
              <a:solidFill>
                <a:srgbClr val="D47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33215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Alcance</a:t>
            </a:r>
            <a:r>
              <a:rPr lang="en-US" sz="4000" b="1" dirty="0"/>
              <a:t> de Variables</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1"/>
            <a:ext cx="9700937" cy="1698198"/>
          </a:xfrm>
        </p:spPr>
        <p:txBody>
          <a:bodyPr>
            <a:normAutofit/>
          </a:bodyPr>
          <a:lstStyle/>
          <a:p>
            <a:r>
              <a:rPr lang="en-US" sz="2000" dirty="0"/>
              <a:t>Una variable solo </a:t>
            </a:r>
            <a:r>
              <a:rPr lang="en-US" sz="2000" dirty="0" err="1"/>
              <a:t>está</a:t>
            </a:r>
            <a:r>
              <a:rPr lang="en-US" sz="2000" dirty="0"/>
              <a:t> disponible dentro de las </a:t>
            </a:r>
            <a:r>
              <a:rPr lang="en-US" sz="2000" dirty="0" err="1"/>
              <a:t>llaves</a:t>
            </a:r>
            <a:r>
              <a:rPr lang="en-US" sz="2000" dirty="0"/>
              <a:t> {} </a:t>
            </a:r>
            <a:r>
              <a:rPr lang="en-US" sz="2000" dirty="0" err="1"/>
              <a:t>donde</a:t>
            </a:r>
            <a:r>
              <a:rPr lang="en-US" sz="2000" dirty="0"/>
              <a:t> </a:t>
            </a:r>
            <a:r>
              <a:rPr lang="en-US" sz="2000" dirty="0" err="1"/>
              <a:t>fue</a:t>
            </a:r>
            <a:r>
              <a:rPr lang="en-US" sz="2000" dirty="0"/>
              <a:t> </a:t>
            </a:r>
            <a:r>
              <a:rPr lang="en-US" sz="2000" dirty="0" err="1"/>
              <a:t>definida</a:t>
            </a:r>
            <a:endParaRPr lang="en-US" sz="2000" dirty="0"/>
          </a:p>
          <a:p>
            <a:endParaRPr lang="en-US" sz="2000" dirty="0"/>
          </a:p>
          <a:p>
            <a:r>
              <a:rPr lang="es-ES" sz="2000" dirty="0"/>
              <a:t>Variables globales</a:t>
            </a:r>
          </a:p>
          <a:p>
            <a:r>
              <a:rPr lang="es-ES" sz="2000" dirty="0"/>
              <a:t>Variables locales</a:t>
            </a:r>
          </a:p>
          <a:p>
            <a:endParaRPr lang="es-CR" sz="2000" dirty="0"/>
          </a:p>
        </p:txBody>
      </p:sp>
      <p:graphicFrame>
        <p:nvGraphicFramePr>
          <p:cNvPr id="5" name="Diagram 4">
            <a:extLst>
              <a:ext uri="{FF2B5EF4-FFF2-40B4-BE49-F238E27FC236}">
                <a16:creationId xmlns:a16="http://schemas.microsoft.com/office/drawing/2014/main" id="{3550A878-4CEB-424C-BCE1-08E11DD14265}"/>
              </a:ext>
            </a:extLst>
          </p:cNvPr>
          <p:cNvGraphicFramePr/>
          <p:nvPr>
            <p:extLst>
              <p:ext uri="{D42A27DB-BD31-4B8C-83A1-F6EECF244321}">
                <p14:modId xmlns:p14="http://schemas.microsoft.com/office/powerpoint/2010/main" val="2211974233"/>
              </p:ext>
            </p:extLst>
          </p:nvPr>
        </p:nvGraphicFramePr>
        <p:xfrm>
          <a:off x="3021878" y="3012709"/>
          <a:ext cx="5929971" cy="316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37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56C3-B16B-4C19-BA96-EB4E973ECB16}"/>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Modificadores</a:t>
            </a:r>
          </a:p>
        </p:txBody>
      </p:sp>
      <p:pic>
        <p:nvPicPr>
          <p:cNvPr id="1026" name="Picture 2" descr="What is Modifiers and types of modifiers in Java?">
            <a:extLst>
              <a:ext uri="{FF2B5EF4-FFF2-40B4-BE49-F238E27FC236}">
                <a16:creationId xmlns:a16="http://schemas.microsoft.com/office/drawing/2014/main" id="{1E007F3B-A2B9-41F2-B7C7-4533617BCF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1751" y="390832"/>
            <a:ext cx="7061117" cy="45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2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Curved 23">
            <a:extLst>
              <a:ext uri="{FF2B5EF4-FFF2-40B4-BE49-F238E27FC236}">
                <a16:creationId xmlns:a16="http://schemas.microsoft.com/office/drawing/2014/main" id="{DFC0B90A-537B-4E7C-AF26-0C2B7F7BC10F}"/>
              </a:ext>
            </a:extLst>
          </p:cNvPr>
          <p:cNvCxnSpPr>
            <a:cxnSpLocks/>
            <a:stCxn id="27" idx="2"/>
            <a:endCxn id="30" idx="1"/>
          </p:cNvCxnSpPr>
          <p:nvPr/>
        </p:nvCxnSpPr>
        <p:spPr>
          <a:xfrm rot="16200000" flipH="1">
            <a:off x="6198232" y="4086299"/>
            <a:ext cx="776990" cy="2719075"/>
          </a:xfrm>
          <a:prstGeom prst="curvedConnector2">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60805EC-18B7-4C69-8DFE-F4BDE93C9E06}"/>
              </a:ext>
            </a:extLst>
          </p:cNvPr>
          <p:cNvPicPr>
            <a:picLocks noChangeAspect="1"/>
          </p:cNvPicPr>
          <p:nvPr/>
        </p:nvPicPr>
        <p:blipFill>
          <a:blip r:embed="rId3"/>
          <a:stretch>
            <a:fillRect/>
          </a:stretch>
        </p:blipFill>
        <p:spPr>
          <a:xfrm>
            <a:off x="1610886" y="1081301"/>
            <a:ext cx="7232607" cy="3976041"/>
          </a:xfrm>
          <a:prstGeom prst="rect">
            <a:avLst/>
          </a:prstGeom>
        </p:spPr>
      </p:pic>
      <p:pic>
        <p:nvPicPr>
          <p:cNvPr id="30" name="Picture 29">
            <a:extLst>
              <a:ext uri="{FF2B5EF4-FFF2-40B4-BE49-F238E27FC236}">
                <a16:creationId xmlns:a16="http://schemas.microsoft.com/office/drawing/2014/main" id="{CF6EBA8E-95C3-42FB-857A-C84240F9E021}"/>
              </a:ext>
            </a:extLst>
          </p:cNvPr>
          <p:cNvPicPr>
            <a:picLocks noChangeAspect="1"/>
          </p:cNvPicPr>
          <p:nvPr/>
        </p:nvPicPr>
        <p:blipFill rotWithShape="1">
          <a:blip r:embed="rId4"/>
          <a:srcRect l="1081" r="1"/>
          <a:stretch/>
        </p:blipFill>
        <p:spPr>
          <a:xfrm>
            <a:off x="7946265" y="5357611"/>
            <a:ext cx="3726522" cy="953441"/>
          </a:xfrm>
          <a:prstGeom prst="rect">
            <a:avLst/>
          </a:prstGeom>
        </p:spPr>
      </p:pic>
    </p:spTree>
    <p:extLst>
      <p:ext uri="{BB962C8B-B14F-4D97-AF65-F5344CB8AC3E}">
        <p14:creationId xmlns:p14="http://schemas.microsoft.com/office/powerpoint/2010/main" val="3037069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2919557"/>
          </a:xfrm>
        </p:spPr>
        <p:txBody>
          <a:bodyPr>
            <a:normAutofit fontScale="85000" lnSpcReduction="10000"/>
          </a:bodyPr>
          <a:lstStyle/>
          <a:p>
            <a:pPr>
              <a:lnSpc>
                <a:spcPct val="150000"/>
              </a:lnSpc>
            </a:pPr>
            <a:r>
              <a:rPr lang="es-ES" sz="2000" dirty="0"/>
              <a:t>Es una unidad básica de la POO y representa las entidades de la vida real. </a:t>
            </a:r>
          </a:p>
          <a:p>
            <a:pPr>
              <a:lnSpc>
                <a:spcPct val="150000"/>
              </a:lnSpc>
            </a:pPr>
            <a:r>
              <a:rPr lang="es-ES" sz="2000" dirty="0"/>
              <a:t>En programación, un objeto puede ser una estructura de datos, una variable o una función. Tiene una ubicación de memoria asignada. </a:t>
            </a:r>
          </a:p>
          <a:p>
            <a:pPr>
              <a:lnSpc>
                <a:spcPct val="150000"/>
              </a:lnSpc>
            </a:pPr>
            <a:r>
              <a:rPr lang="es-ES" sz="2000" dirty="0"/>
              <a:t>Un objeto consta de:</a:t>
            </a:r>
          </a:p>
          <a:p>
            <a:pPr lvl="1">
              <a:lnSpc>
                <a:spcPct val="150000"/>
              </a:lnSpc>
            </a:pPr>
            <a:r>
              <a:rPr lang="es-ES" sz="1800" dirty="0"/>
              <a:t>Estado - atributos</a:t>
            </a:r>
          </a:p>
          <a:p>
            <a:pPr lvl="1">
              <a:lnSpc>
                <a:spcPct val="150000"/>
              </a:lnSpc>
            </a:pPr>
            <a:r>
              <a:rPr lang="es-ES" sz="1800" dirty="0"/>
              <a:t>Comportamiento - métodos </a:t>
            </a:r>
          </a:p>
          <a:p>
            <a:pPr lvl="1">
              <a:lnSpc>
                <a:spcPct val="150000"/>
              </a:lnSpc>
            </a:pPr>
            <a:r>
              <a:rPr lang="es-ES" sz="1800" dirty="0"/>
              <a:t>Identidad - nombre único que permite que un objeto interactúe con otros objetos</a:t>
            </a:r>
            <a:endParaRPr lang="es-CR" sz="1800" dirty="0"/>
          </a:p>
        </p:txBody>
      </p:sp>
      <p:grpSp>
        <p:nvGrpSpPr>
          <p:cNvPr id="6" name="Group 5">
            <a:extLst>
              <a:ext uri="{FF2B5EF4-FFF2-40B4-BE49-F238E27FC236}">
                <a16:creationId xmlns:a16="http://schemas.microsoft.com/office/drawing/2014/main" id="{B3D8F642-95D5-4BB0-8F8D-0B04B9840E88}"/>
              </a:ext>
            </a:extLst>
          </p:cNvPr>
          <p:cNvGrpSpPr/>
          <p:nvPr/>
        </p:nvGrpSpPr>
        <p:grpSpPr>
          <a:xfrm>
            <a:off x="2711556" y="4609706"/>
            <a:ext cx="6768888" cy="1338607"/>
            <a:chOff x="1683371" y="4260476"/>
            <a:chExt cx="8180048" cy="1522260"/>
          </a:xfrm>
        </p:grpSpPr>
        <p:pic>
          <p:nvPicPr>
            <p:cNvPr id="4" name="Picture 3">
              <a:extLst>
                <a:ext uri="{FF2B5EF4-FFF2-40B4-BE49-F238E27FC236}">
                  <a16:creationId xmlns:a16="http://schemas.microsoft.com/office/drawing/2014/main" id="{94117067-10F2-44F9-B8CE-A039DA14023A}"/>
                </a:ext>
              </a:extLst>
            </p:cNvPr>
            <p:cNvPicPr>
              <a:picLocks noChangeAspect="1"/>
            </p:cNvPicPr>
            <p:nvPr/>
          </p:nvPicPr>
          <p:blipFill rotWithShape="1">
            <a:blip r:embed="rId3"/>
            <a:srcRect l="2702" t="16168" r="-54" b="13915"/>
            <a:stretch/>
          </p:blipFill>
          <p:spPr>
            <a:xfrm>
              <a:off x="2328580" y="4260476"/>
              <a:ext cx="7534839" cy="1522260"/>
            </a:xfrm>
            <a:prstGeom prst="rect">
              <a:avLst/>
            </a:prstGeom>
          </p:spPr>
        </p:pic>
        <p:pic>
          <p:nvPicPr>
            <p:cNvPr id="5" name="Picture 4">
              <a:extLst>
                <a:ext uri="{FF2B5EF4-FFF2-40B4-BE49-F238E27FC236}">
                  <a16:creationId xmlns:a16="http://schemas.microsoft.com/office/drawing/2014/main" id="{F47734D4-D250-4EE0-AAC4-077355BC61C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33" b="94167" l="10000" r="90000">
                          <a14:foregroundMark x1="17619" y1="45000" x2="25714" y2="45000"/>
                          <a14:foregroundMark x1="61905" y1="47917" x2="60476" y2="47083"/>
                          <a14:foregroundMark x1="44762" y1="93333" x2="48571" y2="93333"/>
                          <a14:foregroundMark x1="51429" y1="94583" x2="43810" y2="94583"/>
                          <a14:foregroundMark x1="66190" y1="88750" x2="69524" y2="94167"/>
                          <a14:foregroundMark x1="63333" y1="9167" x2="56190" y2="13333"/>
                          <a14:foregroundMark x1="57619" y1="3333" x2="57619" y2="3333"/>
                          <a14:foregroundMark x1="34762" y1="27917" x2="34762" y2="27917"/>
                          <a14:foregroundMark x1="49524" y1="26250" x2="49524" y2="32083"/>
                          <a14:foregroundMark x1="34762" y1="27083" x2="33333" y2="34167"/>
                        </a14:backgroundRemoval>
                      </a14:imgEffect>
                    </a14:imgLayer>
                  </a14:imgProps>
                </a:ext>
              </a:extLst>
            </a:blip>
            <a:stretch>
              <a:fillRect/>
            </a:stretch>
          </p:blipFill>
          <p:spPr>
            <a:xfrm>
              <a:off x="1683371" y="4465115"/>
              <a:ext cx="1148331" cy="1312378"/>
            </a:xfrm>
            <a:prstGeom prst="rect">
              <a:avLst/>
            </a:prstGeom>
          </p:spPr>
        </p:pic>
      </p:grpSp>
    </p:spTree>
    <p:extLst>
      <p:ext uri="{BB962C8B-B14F-4D97-AF65-F5344CB8AC3E}">
        <p14:creationId xmlns:p14="http://schemas.microsoft.com/office/powerpoint/2010/main" val="4224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58945" y="1170141"/>
            <a:ext cx="5814240" cy="828521"/>
          </a:xfrm>
        </p:spPr>
        <p:txBody>
          <a:bodyPr anchor="b">
            <a:normAutofit/>
          </a:bodyPr>
          <a:lstStyle/>
          <a:p>
            <a:r>
              <a:rPr lang="en-US" sz="4000" b="1" dirty="0" err="1"/>
              <a:t>Clase</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402699"/>
            <a:ext cx="3812676" cy="2720162"/>
          </a:xfrm>
        </p:spPr>
        <p:txBody>
          <a:bodyPr>
            <a:normAutofit/>
          </a:bodyPr>
          <a:lstStyle/>
          <a:p>
            <a:pPr marL="0" indent="0">
              <a:lnSpc>
                <a:spcPct val="150000"/>
              </a:lnSpc>
              <a:buNone/>
            </a:pPr>
            <a:r>
              <a:rPr lang="es-ES" sz="2000" dirty="0"/>
              <a:t>Una clase es una plantilla que define de manera genérica cómo van a ser los objetos de un determinado tipo. Contiene atributos y métodos (funciones).</a:t>
            </a:r>
          </a:p>
        </p:txBody>
      </p:sp>
      <p:sp>
        <p:nvSpPr>
          <p:cNvPr id="7" name="AutoShape 2" descr="Programación Orientada a Objetos">
            <a:extLst>
              <a:ext uri="{FF2B5EF4-FFF2-40B4-BE49-F238E27FC236}">
                <a16:creationId xmlns:a16="http://schemas.microsoft.com/office/drawing/2014/main" id="{810B622B-A47D-422A-8E75-D37C29D45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2" name="Picture 41">
            <a:extLst>
              <a:ext uri="{FF2B5EF4-FFF2-40B4-BE49-F238E27FC236}">
                <a16:creationId xmlns:a16="http://schemas.microsoft.com/office/drawing/2014/main" id="{A83B56A9-E7FB-4061-A158-4E16636F8866}"/>
              </a:ext>
            </a:extLst>
          </p:cNvPr>
          <p:cNvPicPr>
            <a:picLocks noChangeAspect="1"/>
          </p:cNvPicPr>
          <p:nvPr/>
        </p:nvPicPr>
        <p:blipFill>
          <a:blip r:embed="rId3"/>
          <a:stretch>
            <a:fillRect/>
          </a:stretch>
        </p:blipFill>
        <p:spPr>
          <a:xfrm>
            <a:off x="5393938" y="771479"/>
            <a:ext cx="6417271" cy="4894332"/>
          </a:xfrm>
          <a:prstGeom prst="rect">
            <a:avLst/>
          </a:prstGeom>
        </p:spPr>
      </p:pic>
    </p:spTree>
    <p:extLst>
      <p:ext uri="{BB962C8B-B14F-4D97-AF65-F5344CB8AC3E}">
        <p14:creationId xmlns:p14="http://schemas.microsoft.com/office/powerpoint/2010/main" val="138179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Instancia</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1193021"/>
          </a:xfrm>
        </p:spPr>
        <p:txBody>
          <a:bodyPr>
            <a:normAutofit/>
          </a:bodyPr>
          <a:lstStyle/>
          <a:p>
            <a:pPr>
              <a:lnSpc>
                <a:spcPct val="150000"/>
              </a:lnSpc>
            </a:pPr>
            <a:r>
              <a:rPr lang="es-ES" sz="2000" dirty="0"/>
              <a:t>Sirve para definir los objetos y ejecutar sus atributos de forma correcta dentro de un programa.</a:t>
            </a:r>
          </a:p>
          <a:p>
            <a:pPr>
              <a:lnSpc>
                <a:spcPct val="150000"/>
              </a:lnSpc>
            </a:pPr>
            <a:endParaRPr lang="es-ES" sz="2000" dirty="0"/>
          </a:p>
          <a:p>
            <a:pPr>
              <a:lnSpc>
                <a:spcPct val="150000"/>
              </a:lnSpc>
            </a:pPr>
            <a:endParaRPr lang="es-CR" sz="1800" dirty="0"/>
          </a:p>
        </p:txBody>
      </p:sp>
      <p:grpSp>
        <p:nvGrpSpPr>
          <p:cNvPr id="31" name="Group 30">
            <a:extLst>
              <a:ext uri="{FF2B5EF4-FFF2-40B4-BE49-F238E27FC236}">
                <a16:creationId xmlns:a16="http://schemas.microsoft.com/office/drawing/2014/main" id="{4FB70655-F6C1-421D-B2A5-7FCD21B71A90}"/>
              </a:ext>
            </a:extLst>
          </p:cNvPr>
          <p:cNvGrpSpPr/>
          <p:nvPr/>
        </p:nvGrpSpPr>
        <p:grpSpPr>
          <a:xfrm>
            <a:off x="1335699" y="2877968"/>
            <a:ext cx="4760301" cy="2066845"/>
            <a:chOff x="1392375" y="2421354"/>
            <a:chExt cx="4760301" cy="2066845"/>
          </a:xfrm>
        </p:grpSpPr>
        <p:sp>
          <p:nvSpPr>
            <p:cNvPr id="18" name="TextBox 17">
              <a:extLst>
                <a:ext uri="{FF2B5EF4-FFF2-40B4-BE49-F238E27FC236}">
                  <a16:creationId xmlns:a16="http://schemas.microsoft.com/office/drawing/2014/main" id="{D33A511D-47D9-45E6-BD7A-C5811D348F76}"/>
                </a:ext>
              </a:extLst>
            </p:cNvPr>
            <p:cNvSpPr txBox="1"/>
            <p:nvPr/>
          </p:nvSpPr>
          <p:spPr>
            <a:xfrm>
              <a:off x="1392375" y="3120306"/>
              <a:ext cx="2500896" cy="584775"/>
            </a:xfrm>
            <a:prstGeom prst="rect">
              <a:avLst/>
            </a:prstGeom>
            <a:solidFill>
              <a:schemeClr val="accent4">
                <a:lumMod val="20000"/>
                <a:lumOff val="80000"/>
              </a:schemeClr>
            </a:solidFill>
          </p:spPr>
          <p:txBody>
            <a:bodyPr wrap="square" rtlCol="0">
              <a:spAutoFit/>
            </a:bodyPr>
            <a:lstStyle/>
            <a:p>
              <a:r>
                <a:rPr lang="es-CR" sz="1600" dirty="0" err="1"/>
                <a:t>Dog</a:t>
              </a:r>
              <a:r>
                <a:rPr lang="es-CR" sz="1600" dirty="0"/>
                <a:t> perro;</a:t>
              </a:r>
            </a:p>
            <a:p>
              <a:r>
                <a:rPr lang="es-CR" sz="1600" dirty="0"/>
                <a:t>perro = </a:t>
              </a:r>
              <a:r>
                <a:rPr lang="es-CR" sz="1600" b="1" dirty="0"/>
                <a:t>new</a:t>
              </a:r>
              <a:r>
                <a:rPr lang="es-CR" sz="1600" dirty="0"/>
                <a:t> </a:t>
              </a:r>
              <a:r>
                <a:rPr lang="es-CR" sz="1600" dirty="0" err="1"/>
                <a:t>Dog</a:t>
              </a:r>
              <a:r>
                <a:rPr lang="es-CR" sz="1600" dirty="0"/>
                <a:t>();</a:t>
              </a:r>
            </a:p>
          </p:txBody>
        </p:sp>
        <p:sp>
          <p:nvSpPr>
            <p:cNvPr id="19" name="Content Placeholder 2">
              <a:extLst>
                <a:ext uri="{FF2B5EF4-FFF2-40B4-BE49-F238E27FC236}">
                  <a16:creationId xmlns:a16="http://schemas.microsoft.com/office/drawing/2014/main" id="{F4FC95B5-3221-4AF1-BEEE-6806BAAB53D9}"/>
                </a:ext>
              </a:extLst>
            </p:cNvPr>
            <p:cNvSpPr txBox="1">
              <a:spLocks/>
            </p:cNvSpPr>
            <p:nvPr/>
          </p:nvSpPr>
          <p:spPr>
            <a:xfrm>
              <a:off x="1920504" y="4008199"/>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Indica que se ha creado un objeto </a:t>
              </a:r>
              <a:r>
                <a:rPr lang="es-CR" sz="1400" dirty="0" err="1"/>
                <a:t>Dog</a:t>
              </a:r>
              <a:r>
                <a:rPr lang="es-CR" sz="1400" dirty="0"/>
                <a:t>.</a:t>
              </a:r>
            </a:p>
          </p:txBody>
        </p:sp>
        <p:cxnSp>
          <p:nvCxnSpPr>
            <p:cNvPr id="20" name="Connector: Curved 19">
              <a:extLst>
                <a:ext uri="{FF2B5EF4-FFF2-40B4-BE49-F238E27FC236}">
                  <a16:creationId xmlns:a16="http://schemas.microsoft.com/office/drawing/2014/main" id="{C1A00A91-F3E6-4227-9ABC-1C6721568D85}"/>
                </a:ext>
              </a:extLst>
            </p:cNvPr>
            <p:cNvCxnSpPr>
              <a:cxnSpLocks/>
            </p:cNvCxnSpPr>
            <p:nvPr/>
          </p:nvCxnSpPr>
          <p:spPr>
            <a:xfrm rot="16200000" flipV="1">
              <a:off x="2190143" y="3842700"/>
              <a:ext cx="386699" cy="134954"/>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4F52A467-F374-4EAA-8706-EBCD17F12DF2}"/>
                </a:ext>
              </a:extLst>
            </p:cNvPr>
            <p:cNvSpPr txBox="1">
              <a:spLocks/>
            </p:cNvSpPr>
            <p:nvPr/>
          </p:nvSpPr>
          <p:spPr>
            <a:xfrm>
              <a:off x="1920505" y="242135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Declaración de una variable tipo </a:t>
              </a:r>
              <a:r>
                <a:rPr lang="es-CR" sz="1400" dirty="0" err="1"/>
                <a:t>Dog</a:t>
              </a:r>
              <a:endParaRPr lang="es-CR" sz="1400" dirty="0"/>
            </a:p>
          </p:txBody>
        </p:sp>
        <p:cxnSp>
          <p:nvCxnSpPr>
            <p:cNvPr id="27" name="Connector: Curved 26">
              <a:extLst>
                <a:ext uri="{FF2B5EF4-FFF2-40B4-BE49-F238E27FC236}">
                  <a16:creationId xmlns:a16="http://schemas.microsoft.com/office/drawing/2014/main" id="{39A2A0B5-15F4-4757-BB44-7E5EFBF03FFF}"/>
                </a:ext>
              </a:extLst>
            </p:cNvPr>
            <p:cNvCxnSpPr>
              <a:cxnSpLocks/>
            </p:cNvCxnSpPr>
            <p:nvPr/>
          </p:nvCxnSpPr>
          <p:spPr>
            <a:xfrm rot="5400000">
              <a:off x="1869528" y="2859027"/>
              <a:ext cx="370327" cy="179110"/>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7ECB3-EEC8-47CB-8E4E-458049859CAD}"/>
              </a:ext>
            </a:extLst>
          </p:cNvPr>
          <p:cNvGrpSpPr/>
          <p:nvPr/>
        </p:nvGrpSpPr>
        <p:grpSpPr>
          <a:xfrm>
            <a:off x="5471810" y="3391299"/>
            <a:ext cx="5959990" cy="1147089"/>
            <a:chOff x="2483514" y="5378075"/>
            <a:chExt cx="5959990" cy="1147089"/>
          </a:xfrm>
        </p:grpSpPr>
        <p:sp>
          <p:nvSpPr>
            <p:cNvPr id="36" name="TextBox 35">
              <a:extLst>
                <a:ext uri="{FF2B5EF4-FFF2-40B4-BE49-F238E27FC236}">
                  <a16:creationId xmlns:a16="http://schemas.microsoft.com/office/drawing/2014/main" id="{AC804BD3-8598-4076-BBEF-53907D2CA15B}"/>
                </a:ext>
              </a:extLst>
            </p:cNvPr>
            <p:cNvSpPr txBox="1"/>
            <p:nvPr/>
          </p:nvSpPr>
          <p:spPr>
            <a:xfrm>
              <a:off x="2483514" y="5378075"/>
              <a:ext cx="3237722" cy="338554"/>
            </a:xfrm>
            <a:prstGeom prst="rect">
              <a:avLst/>
            </a:prstGeom>
            <a:solidFill>
              <a:schemeClr val="accent4">
                <a:lumMod val="20000"/>
                <a:lumOff val="80000"/>
              </a:schemeClr>
            </a:solidFill>
          </p:spPr>
          <p:txBody>
            <a:bodyPr wrap="square" rtlCol="0">
              <a:spAutoFit/>
            </a:bodyPr>
            <a:lstStyle/>
            <a:p>
              <a:pPr algn="ctr"/>
              <a:r>
                <a:rPr lang="es-CR" sz="1600" dirty="0" err="1"/>
                <a:t>perro.age</a:t>
              </a:r>
              <a:r>
                <a:rPr lang="es-CR" sz="1600" dirty="0"/>
                <a:t> = 1.5</a:t>
              </a:r>
            </a:p>
          </p:txBody>
        </p:sp>
        <p:sp>
          <p:nvSpPr>
            <p:cNvPr id="37" name="Content Placeholder 2">
              <a:extLst>
                <a:ext uri="{FF2B5EF4-FFF2-40B4-BE49-F238E27FC236}">
                  <a16:creationId xmlns:a16="http://schemas.microsoft.com/office/drawing/2014/main" id="{FAA88E7D-ABAD-4BFE-9D51-AE85EDB97EE4}"/>
                </a:ext>
              </a:extLst>
            </p:cNvPr>
            <p:cNvSpPr txBox="1">
              <a:spLocks/>
            </p:cNvSpPr>
            <p:nvPr/>
          </p:nvSpPr>
          <p:spPr>
            <a:xfrm>
              <a:off x="4211333" y="604516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Cambiamos el estado de la propiedad “</a:t>
              </a:r>
              <a:r>
                <a:rPr lang="es-CR" sz="1400" dirty="0" err="1"/>
                <a:t>age</a:t>
              </a:r>
              <a:r>
                <a:rPr lang="es-CR" sz="1400" dirty="0"/>
                <a:t>” al valor 1.5</a:t>
              </a:r>
            </a:p>
          </p:txBody>
        </p:sp>
        <p:cxnSp>
          <p:nvCxnSpPr>
            <p:cNvPr id="38" name="Connector: Curved 37">
              <a:extLst>
                <a:ext uri="{FF2B5EF4-FFF2-40B4-BE49-F238E27FC236}">
                  <a16:creationId xmlns:a16="http://schemas.microsoft.com/office/drawing/2014/main" id="{83B2367B-139E-4AFB-870D-7DDC3D6E879E}"/>
                </a:ext>
              </a:extLst>
            </p:cNvPr>
            <p:cNvCxnSpPr>
              <a:cxnSpLocks/>
              <a:stCxn id="37" idx="1"/>
            </p:cNvCxnSpPr>
            <p:nvPr/>
          </p:nvCxnSpPr>
          <p:spPr>
            <a:xfrm rot="10800000">
              <a:off x="4038341" y="5670466"/>
              <a:ext cx="172992" cy="614698"/>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887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a:t>Constructor</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2569334"/>
          </a:xfrm>
        </p:spPr>
        <p:txBody>
          <a:bodyPr>
            <a:normAutofit/>
          </a:bodyPr>
          <a:lstStyle/>
          <a:p>
            <a:pPr>
              <a:lnSpc>
                <a:spcPct val="150000"/>
              </a:lnSpc>
            </a:pPr>
            <a:r>
              <a:rPr lang="es-ES" sz="1800" dirty="0"/>
              <a:t>Un constructor inicializa un objeto cuando se crea. Tiene el mismo nombre que su clase y es sintácticamente similar a un método.</a:t>
            </a:r>
          </a:p>
          <a:p>
            <a:pPr>
              <a:lnSpc>
                <a:spcPct val="150000"/>
              </a:lnSpc>
            </a:pPr>
            <a:endParaRPr lang="es-ES" sz="1800" dirty="0"/>
          </a:p>
          <a:p>
            <a:pPr>
              <a:lnSpc>
                <a:spcPct val="150000"/>
              </a:lnSpc>
            </a:pPr>
            <a:r>
              <a:rPr lang="es-ES" sz="1800" dirty="0"/>
              <a:t>Por defecto toda clase tiene un constructor sin parámetros cuyo identificador coincide con el de la clase y al ejecutarse inicializa el valor de cada atributo de la nueva instancia.</a:t>
            </a:r>
          </a:p>
          <a:p>
            <a:pPr>
              <a:lnSpc>
                <a:spcPct val="150000"/>
              </a:lnSpc>
            </a:pPr>
            <a:endParaRPr lang="es-CR" sz="1600" dirty="0"/>
          </a:p>
        </p:txBody>
      </p:sp>
    </p:spTree>
    <p:extLst>
      <p:ext uri="{BB962C8B-B14F-4D97-AF65-F5344CB8AC3E}">
        <p14:creationId xmlns:p14="http://schemas.microsoft.com/office/powerpoint/2010/main" val="377492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Principios</a:t>
            </a:r>
            <a:r>
              <a:rPr lang="en-US" sz="4000" b="1" dirty="0"/>
              <a:t> POO</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837D6AA6-216F-4068-8470-B08EF2CF01EC}"/>
              </a:ext>
            </a:extLst>
          </p:cNvPr>
          <p:cNvGraphicFramePr>
            <a:graphicFrameLocks noGrp="1"/>
          </p:cNvGraphicFramePr>
          <p:nvPr>
            <p:ph idx="1"/>
            <p:extLst>
              <p:ext uri="{D42A27DB-BD31-4B8C-83A1-F6EECF244321}">
                <p14:modId xmlns:p14="http://schemas.microsoft.com/office/powerpoint/2010/main" val="2386154936"/>
              </p:ext>
            </p:extLst>
          </p:nvPr>
        </p:nvGraphicFramePr>
        <p:xfrm>
          <a:off x="2856706" y="1170781"/>
          <a:ext cx="6478588"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96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643467" y="321734"/>
            <a:ext cx="10905066" cy="1135737"/>
          </a:xfrm>
        </p:spPr>
        <p:txBody>
          <a:bodyPr>
            <a:normAutofit/>
          </a:bodyPr>
          <a:lstStyle/>
          <a:p>
            <a:r>
              <a:rPr lang="en-US" sz="4000" b="1" dirty="0" err="1"/>
              <a:t>Encapsulaci</a:t>
            </a:r>
            <a:r>
              <a:rPr lang="es-CR" sz="4000" b="1" dirty="0" err="1"/>
              <a:t>ó</a:t>
            </a:r>
            <a:r>
              <a:rPr lang="en-US" sz="4000" b="1" dirty="0"/>
              <a:t>n</a:t>
            </a:r>
            <a:endParaRPr lang="es-CR" sz="4000" b="1" dirty="0"/>
          </a:p>
        </p:txBody>
      </p:sp>
      <p:pic>
        <p:nvPicPr>
          <p:cNvPr id="1026" name="Picture 2" descr="Encapsulation in Java">
            <a:extLst>
              <a:ext uri="{FF2B5EF4-FFF2-40B4-BE49-F238E27FC236}">
                <a16:creationId xmlns:a16="http://schemas.microsoft.com/office/drawing/2014/main" id="{2CC8E82B-BB6C-4010-ACBA-1B6AE714D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48" t="10785" r="7215" b="10024"/>
          <a:stretch/>
        </p:blipFill>
        <p:spPr bwMode="auto">
          <a:xfrm>
            <a:off x="643467" y="2510222"/>
            <a:ext cx="3415612" cy="32936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C00032-28BE-4970-967D-5768296C749D}"/>
              </a:ext>
            </a:extLst>
          </p:cNvPr>
          <p:cNvSpPr>
            <a:spLocks noGrp="1"/>
          </p:cNvSpPr>
          <p:nvPr>
            <p:ph idx="1"/>
          </p:nvPr>
        </p:nvSpPr>
        <p:spPr>
          <a:xfrm>
            <a:off x="4653441" y="1738991"/>
            <a:ext cx="6895092" cy="4836096"/>
          </a:xfrm>
        </p:spPr>
        <p:txBody>
          <a:bodyPr>
            <a:normAutofit/>
          </a:bodyPr>
          <a:lstStyle/>
          <a:p>
            <a:r>
              <a:rPr lang="es-ES" sz="2400" dirty="0"/>
              <a:t>Contiene toda la información importante de un objeto dentro del mismo y solo expone la información seleccionada</a:t>
            </a:r>
          </a:p>
          <a:p>
            <a:endParaRPr lang="es-ES" sz="2400" dirty="0"/>
          </a:p>
          <a:p>
            <a:r>
              <a:rPr lang="es-ES" sz="2400" dirty="0"/>
              <a:t>Asegura que la información “sensible” está oculta para los usuarios, para lograrlo se debe:</a:t>
            </a:r>
            <a:endParaRPr lang="es-CR" sz="2400" dirty="0"/>
          </a:p>
          <a:p>
            <a:pPr marL="971550" lvl="1" indent="-514350">
              <a:buFont typeface="+mj-lt"/>
              <a:buAutoNum type="arabicPeriod"/>
            </a:pPr>
            <a:r>
              <a:rPr lang="es-CR" dirty="0"/>
              <a:t>Declarar variables como privadas</a:t>
            </a:r>
          </a:p>
          <a:p>
            <a:pPr marL="971550" lvl="1" indent="-514350">
              <a:buFont typeface="+mj-lt"/>
              <a:buAutoNum type="arabicPeriod"/>
            </a:pPr>
            <a:r>
              <a:rPr lang="es-CR" dirty="0"/>
              <a:t>Proveer métodos </a:t>
            </a:r>
            <a:r>
              <a:rPr lang="es-CR" dirty="0" err="1"/>
              <a:t>get</a:t>
            </a:r>
            <a:r>
              <a:rPr lang="es-CR" dirty="0"/>
              <a:t>/set para acceder a las variables privadas</a:t>
            </a:r>
          </a:p>
          <a:p>
            <a:pPr marL="971550" lvl="1" indent="-514350">
              <a:buFont typeface="+mj-lt"/>
              <a:buAutoNum type="arabicPeriod"/>
            </a:pPr>
            <a:endParaRPr lang="es-CR" dirty="0"/>
          </a:p>
          <a:p>
            <a:r>
              <a:rPr lang="es-CR" sz="2400" dirty="0"/>
              <a:t>Método </a:t>
            </a:r>
            <a:r>
              <a:rPr lang="es-CR" sz="2400" b="1" dirty="0" err="1"/>
              <a:t>get</a:t>
            </a:r>
            <a:r>
              <a:rPr lang="es-CR" sz="2400" dirty="0"/>
              <a:t> – retorna el valor de una variable</a:t>
            </a:r>
          </a:p>
          <a:p>
            <a:r>
              <a:rPr lang="es-CR" sz="2400" dirty="0"/>
              <a:t>Método </a:t>
            </a:r>
            <a:r>
              <a:rPr lang="es-CR" sz="2400" b="1" dirty="0"/>
              <a:t>set</a:t>
            </a:r>
            <a:r>
              <a:rPr lang="es-CR" sz="2400" dirty="0"/>
              <a:t> – asigna valor a una variable</a:t>
            </a:r>
            <a:endParaRPr lang="es-ES" sz="2400" dirty="0"/>
          </a:p>
        </p:txBody>
      </p:sp>
    </p:spTree>
    <p:extLst>
      <p:ext uri="{BB962C8B-B14F-4D97-AF65-F5344CB8AC3E}">
        <p14:creationId xmlns:p14="http://schemas.microsoft.com/office/powerpoint/2010/main" val="1410384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5E42-1153-4070-8941-ED271C27AB88}"/>
              </a:ext>
            </a:extLst>
          </p:cNvPr>
          <p:cNvSpPr>
            <a:spLocks noGrp="1"/>
          </p:cNvSpPr>
          <p:nvPr>
            <p:ph type="title"/>
          </p:nvPr>
        </p:nvSpPr>
        <p:spPr>
          <a:xfrm>
            <a:off x="643467" y="321734"/>
            <a:ext cx="10905066" cy="1135737"/>
          </a:xfrm>
        </p:spPr>
        <p:txBody>
          <a:bodyPr>
            <a:normAutofit/>
          </a:bodyPr>
          <a:lstStyle/>
          <a:p>
            <a:r>
              <a:rPr lang="en-US" sz="3600" b="1" dirty="0" err="1"/>
              <a:t>Herencia</a:t>
            </a:r>
            <a:endParaRPr lang="en-US" sz="3600" b="1" dirty="0"/>
          </a:p>
        </p:txBody>
      </p:sp>
      <p:sp>
        <p:nvSpPr>
          <p:cNvPr id="3" name="Content Placeholder 2">
            <a:extLst>
              <a:ext uri="{FF2B5EF4-FFF2-40B4-BE49-F238E27FC236}">
                <a16:creationId xmlns:a16="http://schemas.microsoft.com/office/drawing/2014/main" id="{872F41AF-D921-4B95-8528-878031020C02}"/>
              </a:ext>
            </a:extLst>
          </p:cNvPr>
          <p:cNvSpPr>
            <a:spLocks noGrp="1"/>
          </p:cNvSpPr>
          <p:nvPr>
            <p:ph idx="1"/>
          </p:nvPr>
        </p:nvSpPr>
        <p:spPr>
          <a:xfrm>
            <a:off x="643469" y="1415267"/>
            <a:ext cx="10905064" cy="1340657"/>
          </a:xfrm>
        </p:spPr>
        <p:txBody>
          <a:bodyPr>
            <a:normAutofit/>
          </a:bodyPr>
          <a:lstStyle/>
          <a:p>
            <a:r>
              <a:rPr lang="en-US" sz="2000" dirty="0" err="1"/>
              <a:t>Proceso</a:t>
            </a:r>
            <a:r>
              <a:rPr lang="en-US" sz="2000" dirty="0"/>
              <a:t> </a:t>
            </a:r>
            <a:r>
              <a:rPr lang="en-US" sz="2000" dirty="0" err="1"/>
              <a:t>donde</a:t>
            </a:r>
            <a:r>
              <a:rPr lang="en-US" sz="2000" dirty="0"/>
              <a:t> </a:t>
            </a:r>
            <a:r>
              <a:rPr lang="en-US" sz="2000" dirty="0" err="1"/>
              <a:t>una</a:t>
            </a:r>
            <a:r>
              <a:rPr lang="en-US" sz="2000" dirty="0"/>
              <a:t> </a:t>
            </a:r>
            <a:r>
              <a:rPr lang="en-US" sz="2000" dirty="0" err="1"/>
              <a:t>clase</a:t>
            </a:r>
            <a:r>
              <a:rPr lang="en-US" sz="2000" dirty="0"/>
              <a:t> </a:t>
            </a:r>
            <a:r>
              <a:rPr lang="en-US" sz="2000" dirty="0" err="1"/>
              <a:t>adquiere</a:t>
            </a:r>
            <a:r>
              <a:rPr lang="en-US" sz="2000" dirty="0"/>
              <a:t> las </a:t>
            </a:r>
            <a:r>
              <a:rPr lang="en-US" sz="2000" dirty="0" err="1"/>
              <a:t>propiedades</a:t>
            </a:r>
            <a:r>
              <a:rPr lang="en-US" sz="2000" dirty="0"/>
              <a:t> (</a:t>
            </a:r>
            <a:r>
              <a:rPr lang="en-US" sz="2000" dirty="0" err="1"/>
              <a:t>métodos</a:t>
            </a:r>
            <a:r>
              <a:rPr lang="en-US" sz="2000" dirty="0"/>
              <a:t> y </a:t>
            </a:r>
            <a:r>
              <a:rPr lang="en-US" sz="2000" dirty="0" err="1"/>
              <a:t>atributos</a:t>
            </a:r>
            <a:r>
              <a:rPr lang="en-US" sz="2000" dirty="0"/>
              <a:t>) de </a:t>
            </a:r>
            <a:r>
              <a:rPr lang="en-US" sz="2000" dirty="0" err="1"/>
              <a:t>otra</a:t>
            </a:r>
            <a:r>
              <a:rPr lang="en-US" sz="2000" dirty="0"/>
              <a:t> </a:t>
            </a:r>
            <a:r>
              <a:rPr lang="en-US" sz="2000" dirty="0" err="1"/>
              <a:t>clase</a:t>
            </a:r>
            <a:r>
              <a:rPr lang="en-US" sz="2000" dirty="0"/>
              <a:t>.</a:t>
            </a:r>
          </a:p>
          <a:p>
            <a:endParaRPr lang="en-US" sz="2000" dirty="0"/>
          </a:p>
          <a:p>
            <a:r>
              <a:rPr lang="en-US" sz="2000" dirty="0"/>
              <a:t>La palabra extends indica que se </a:t>
            </a:r>
            <a:r>
              <a:rPr lang="en-US" sz="2000" dirty="0" err="1"/>
              <a:t>esta</a:t>
            </a:r>
            <a:r>
              <a:rPr lang="en-US" sz="2000" dirty="0"/>
              <a:t> </a:t>
            </a:r>
            <a:r>
              <a:rPr lang="en-US" sz="2000" dirty="0" err="1"/>
              <a:t>creando</a:t>
            </a:r>
            <a:r>
              <a:rPr lang="en-US" sz="2000" dirty="0"/>
              <a:t> una </a:t>
            </a:r>
            <a:r>
              <a:rPr lang="en-US" sz="2000" dirty="0" err="1"/>
              <a:t>nueva</a:t>
            </a:r>
            <a:r>
              <a:rPr lang="en-US" sz="2000" dirty="0"/>
              <a:t> </a:t>
            </a:r>
            <a:r>
              <a:rPr lang="en-US" sz="2000" dirty="0" err="1"/>
              <a:t>clase</a:t>
            </a:r>
            <a:r>
              <a:rPr lang="en-US" sz="2000" dirty="0"/>
              <a:t> que </a:t>
            </a:r>
            <a:r>
              <a:rPr lang="en-US" sz="2000" dirty="0" err="1"/>
              <a:t>deriva</a:t>
            </a:r>
            <a:r>
              <a:rPr lang="en-US" sz="2000" dirty="0"/>
              <a:t> de una </a:t>
            </a:r>
            <a:r>
              <a:rPr lang="en-US" sz="2000" dirty="0" err="1"/>
              <a:t>existente</a:t>
            </a:r>
            <a:r>
              <a:rPr lang="en-US" sz="2000" dirty="0"/>
              <a:t>.</a:t>
            </a:r>
          </a:p>
        </p:txBody>
      </p:sp>
      <p:pic>
        <p:nvPicPr>
          <p:cNvPr id="24" name="Picture 23">
            <a:extLst>
              <a:ext uri="{FF2B5EF4-FFF2-40B4-BE49-F238E27FC236}">
                <a16:creationId xmlns:a16="http://schemas.microsoft.com/office/drawing/2014/main" id="{B7444001-BB4D-4A32-8789-5CACC620146F}"/>
              </a:ext>
            </a:extLst>
          </p:cNvPr>
          <p:cNvPicPr>
            <a:picLocks noChangeAspect="1"/>
          </p:cNvPicPr>
          <p:nvPr/>
        </p:nvPicPr>
        <p:blipFill>
          <a:blip r:embed="rId2"/>
          <a:stretch>
            <a:fillRect/>
          </a:stretch>
        </p:blipFill>
        <p:spPr>
          <a:xfrm>
            <a:off x="6462180" y="3508407"/>
            <a:ext cx="4233332" cy="2078577"/>
          </a:xfrm>
          <a:prstGeom prst="rect">
            <a:avLst/>
          </a:prstGeom>
        </p:spPr>
      </p:pic>
      <p:grpSp>
        <p:nvGrpSpPr>
          <p:cNvPr id="34" name="Group 33">
            <a:extLst>
              <a:ext uri="{FF2B5EF4-FFF2-40B4-BE49-F238E27FC236}">
                <a16:creationId xmlns:a16="http://schemas.microsoft.com/office/drawing/2014/main" id="{B5F2D21E-7912-4691-A7B6-684D6BDFF9FF}"/>
              </a:ext>
            </a:extLst>
          </p:cNvPr>
          <p:cNvGrpSpPr/>
          <p:nvPr/>
        </p:nvGrpSpPr>
        <p:grpSpPr>
          <a:xfrm>
            <a:off x="1647590" y="3429000"/>
            <a:ext cx="4218432" cy="2157984"/>
            <a:chOff x="4294632" y="3099817"/>
            <a:chExt cx="3602736" cy="1783080"/>
          </a:xfrm>
        </p:grpSpPr>
        <p:pic>
          <p:nvPicPr>
            <p:cNvPr id="38" name="Picture 2" descr="Tipos de herencia de Java para principiantes con ejemplos ...">
              <a:extLst>
                <a:ext uri="{FF2B5EF4-FFF2-40B4-BE49-F238E27FC236}">
                  <a16:creationId xmlns:a16="http://schemas.microsoft.com/office/drawing/2014/main" id="{3123BA4A-64FB-45A9-8384-B96A1BBE56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82" t="9071" r="16000" b="17228"/>
            <a:stretch/>
          </p:blipFill>
          <p:spPr bwMode="auto">
            <a:xfrm>
              <a:off x="4294632" y="3099817"/>
              <a:ext cx="1170432" cy="178308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734DB68-4AF8-480B-97E8-74BE59D0DED2}"/>
                </a:ext>
              </a:extLst>
            </p:cNvPr>
            <p:cNvSpPr txBox="1"/>
            <p:nvPr/>
          </p:nvSpPr>
          <p:spPr>
            <a:xfrm>
              <a:off x="5593080" y="3273552"/>
              <a:ext cx="2304288" cy="307777"/>
            </a:xfrm>
            <a:prstGeom prst="rect">
              <a:avLst/>
            </a:prstGeom>
            <a:noFill/>
          </p:spPr>
          <p:txBody>
            <a:bodyPr wrap="square" rtlCol="0">
              <a:spAutoFit/>
            </a:bodyPr>
            <a:lstStyle/>
            <a:p>
              <a:r>
                <a:rPr lang="en-US" sz="1400" b="1" dirty="0"/>
                <a:t>Clase padre / Super class</a:t>
              </a:r>
            </a:p>
          </p:txBody>
        </p:sp>
        <p:sp>
          <p:nvSpPr>
            <p:cNvPr id="40" name="TextBox 39">
              <a:extLst>
                <a:ext uri="{FF2B5EF4-FFF2-40B4-BE49-F238E27FC236}">
                  <a16:creationId xmlns:a16="http://schemas.microsoft.com/office/drawing/2014/main" id="{6006071C-3A00-4E99-93FD-3712BA86549D}"/>
                </a:ext>
              </a:extLst>
            </p:cNvPr>
            <p:cNvSpPr txBox="1"/>
            <p:nvPr/>
          </p:nvSpPr>
          <p:spPr>
            <a:xfrm>
              <a:off x="5593080" y="4404360"/>
              <a:ext cx="2304288" cy="307777"/>
            </a:xfrm>
            <a:prstGeom prst="rect">
              <a:avLst/>
            </a:prstGeom>
            <a:noFill/>
          </p:spPr>
          <p:txBody>
            <a:bodyPr wrap="square" rtlCol="0">
              <a:spAutoFit/>
            </a:bodyPr>
            <a:lstStyle/>
            <a:p>
              <a:r>
                <a:rPr lang="en-US" sz="1400" b="1" dirty="0"/>
                <a:t>Clase </a:t>
              </a:r>
              <a:r>
                <a:rPr lang="en-US" sz="1400" b="1" dirty="0" err="1"/>
                <a:t>hija</a:t>
              </a:r>
              <a:r>
                <a:rPr lang="en-US" sz="1400" b="1" dirty="0"/>
                <a:t> / Sub class</a:t>
              </a:r>
            </a:p>
          </p:txBody>
        </p:sp>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F33CED9A-66DA-438D-8C1F-3899EF8187BC}"/>
                    </a:ext>
                  </a:extLst>
                </p14:cNvPr>
                <p14:cNvContentPartPr/>
                <p14:nvPr/>
              </p14:nvContentPartPr>
              <p14:xfrm>
                <a:off x="4919328" y="3986856"/>
                <a:ext cx="483840" cy="360"/>
              </p14:xfrm>
            </p:contentPart>
          </mc:Choice>
          <mc:Fallback xmlns="">
            <p:pic>
              <p:nvPicPr>
                <p:cNvPr id="41" name="Ink 40">
                  <a:extLst>
                    <a:ext uri="{FF2B5EF4-FFF2-40B4-BE49-F238E27FC236}">
                      <a16:creationId xmlns:a16="http://schemas.microsoft.com/office/drawing/2014/main" id="{F33CED9A-66DA-438D-8C1F-3899EF8187BC}"/>
                    </a:ext>
                  </a:extLst>
                </p:cNvPr>
                <p:cNvPicPr/>
                <p:nvPr/>
              </p:nvPicPr>
              <p:blipFill>
                <a:blip r:embed="rId5"/>
                <a:stretch>
                  <a:fillRect/>
                </a:stretch>
              </p:blipFill>
              <p:spPr>
                <a:xfrm>
                  <a:off x="4873189" y="3878856"/>
                  <a:ext cx="575810" cy="216000"/>
                </a:xfrm>
                <a:prstGeom prst="rect">
                  <a:avLst/>
                </a:prstGeom>
              </p:spPr>
            </p:pic>
          </mc:Fallback>
        </mc:AlternateContent>
      </p:grpSp>
    </p:spTree>
    <p:extLst>
      <p:ext uri="{BB962C8B-B14F-4D97-AF65-F5344CB8AC3E}">
        <p14:creationId xmlns:p14="http://schemas.microsoft.com/office/powerpoint/2010/main" val="627306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AB3-A7CD-41AC-A819-193014A894CD}"/>
              </a:ext>
            </a:extLst>
          </p:cNvPr>
          <p:cNvSpPr>
            <a:spLocks noGrp="1"/>
          </p:cNvSpPr>
          <p:nvPr>
            <p:ph type="title"/>
          </p:nvPr>
        </p:nvSpPr>
        <p:spPr>
          <a:xfrm>
            <a:off x="734656" y="740419"/>
            <a:ext cx="10813877" cy="653143"/>
          </a:xfrm>
        </p:spPr>
        <p:txBody>
          <a:bodyPr anchor="t">
            <a:normAutofit/>
          </a:bodyPr>
          <a:lstStyle/>
          <a:p>
            <a:r>
              <a:rPr lang="en-US" sz="3600" b="1" dirty="0" err="1"/>
              <a:t>Tipos</a:t>
            </a:r>
            <a:r>
              <a:rPr lang="en-US" sz="3600" b="1" dirty="0"/>
              <a:t> de </a:t>
            </a:r>
            <a:r>
              <a:rPr lang="en-US" sz="3600" b="1" dirty="0" err="1"/>
              <a:t>Herencia</a:t>
            </a:r>
            <a:endParaRPr lang="en-US" sz="3600" b="1" dirty="0"/>
          </a:p>
        </p:txBody>
      </p:sp>
      <p:grpSp>
        <p:nvGrpSpPr>
          <p:cNvPr id="32" name="Group 31">
            <a:extLst>
              <a:ext uri="{FF2B5EF4-FFF2-40B4-BE49-F238E27FC236}">
                <a16:creationId xmlns:a16="http://schemas.microsoft.com/office/drawing/2014/main" id="{4EFC1C14-F5C0-42DC-9B3B-5A75EA9287E7}"/>
              </a:ext>
            </a:extLst>
          </p:cNvPr>
          <p:cNvGrpSpPr/>
          <p:nvPr/>
        </p:nvGrpSpPr>
        <p:grpSpPr>
          <a:xfrm>
            <a:off x="459755" y="2901441"/>
            <a:ext cx="2557579" cy="1914325"/>
            <a:chOff x="459755" y="2291835"/>
            <a:chExt cx="2557579" cy="1914325"/>
          </a:xfrm>
        </p:grpSpPr>
        <p:pic>
          <p:nvPicPr>
            <p:cNvPr id="12" name="Picture 11">
              <a:extLst>
                <a:ext uri="{FF2B5EF4-FFF2-40B4-BE49-F238E27FC236}">
                  <a16:creationId xmlns:a16="http://schemas.microsoft.com/office/drawing/2014/main" id="{0925BE2E-76DD-410E-8F53-25302DABF0B5}"/>
                </a:ext>
              </a:extLst>
            </p:cNvPr>
            <p:cNvPicPr>
              <a:picLocks noChangeAspect="1"/>
            </p:cNvPicPr>
            <p:nvPr/>
          </p:nvPicPr>
          <p:blipFill>
            <a:blip r:embed="rId3"/>
            <a:stretch>
              <a:fillRect/>
            </a:stretch>
          </p:blipFill>
          <p:spPr>
            <a:xfrm>
              <a:off x="459755" y="2291835"/>
              <a:ext cx="2557579" cy="1137165"/>
            </a:xfrm>
            <a:prstGeom prst="rect">
              <a:avLst/>
            </a:prstGeom>
          </p:spPr>
        </p:pic>
        <p:sp>
          <p:nvSpPr>
            <p:cNvPr id="28" name="TextBox 27">
              <a:extLst>
                <a:ext uri="{FF2B5EF4-FFF2-40B4-BE49-F238E27FC236}">
                  <a16:creationId xmlns:a16="http://schemas.microsoft.com/office/drawing/2014/main" id="{2525F15F-6C5F-4C0E-9D28-25573B4BAAED}"/>
                </a:ext>
              </a:extLst>
            </p:cNvPr>
            <p:cNvSpPr txBox="1"/>
            <p:nvPr/>
          </p:nvSpPr>
          <p:spPr>
            <a:xfrm>
              <a:off x="983260" y="3836828"/>
              <a:ext cx="1502228" cy="369332"/>
            </a:xfrm>
            <a:prstGeom prst="rect">
              <a:avLst/>
            </a:prstGeom>
            <a:noFill/>
          </p:spPr>
          <p:txBody>
            <a:bodyPr wrap="square" rtlCol="0">
              <a:spAutoFit/>
            </a:bodyPr>
            <a:lstStyle/>
            <a:p>
              <a:pPr algn="ctr"/>
              <a:r>
                <a:rPr lang="en-US" b="1" dirty="0" err="1"/>
                <a:t>Múltiple</a:t>
              </a:r>
              <a:endParaRPr lang="en-US" b="1" dirty="0"/>
            </a:p>
          </p:txBody>
        </p:sp>
      </p:grpSp>
      <p:grpSp>
        <p:nvGrpSpPr>
          <p:cNvPr id="33" name="Group 32">
            <a:extLst>
              <a:ext uri="{FF2B5EF4-FFF2-40B4-BE49-F238E27FC236}">
                <a16:creationId xmlns:a16="http://schemas.microsoft.com/office/drawing/2014/main" id="{4F92DDA2-689A-4EC4-AD1F-F09F8072E289}"/>
              </a:ext>
            </a:extLst>
          </p:cNvPr>
          <p:cNvGrpSpPr/>
          <p:nvPr/>
        </p:nvGrpSpPr>
        <p:grpSpPr>
          <a:xfrm>
            <a:off x="3327319" y="2177438"/>
            <a:ext cx="1502228" cy="2638328"/>
            <a:chOff x="3223270" y="1567832"/>
            <a:chExt cx="1502228" cy="2638328"/>
          </a:xfrm>
        </p:grpSpPr>
        <p:pic>
          <p:nvPicPr>
            <p:cNvPr id="22" name="Picture 21">
              <a:extLst>
                <a:ext uri="{FF2B5EF4-FFF2-40B4-BE49-F238E27FC236}">
                  <a16:creationId xmlns:a16="http://schemas.microsoft.com/office/drawing/2014/main" id="{4087C36D-269C-443D-98B5-E32EE26FBEA9}"/>
                </a:ext>
              </a:extLst>
            </p:cNvPr>
            <p:cNvPicPr>
              <a:picLocks noChangeAspect="1"/>
            </p:cNvPicPr>
            <p:nvPr/>
          </p:nvPicPr>
          <p:blipFill>
            <a:blip r:embed="rId4"/>
            <a:stretch>
              <a:fillRect/>
            </a:stretch>
          </p:blipFill>
          <p:spPr>
            <a:xfrm>
              <a:off x="3477088" y="1567832"/>
              <a:ext cx="994593" cy="1975500"/>
            </a:xfrm>
            <a:prstGeom prst="rect">
              <a:avLst/>
            </a:prstGeom>
          </p:spPr>
        </p:pic>
        <p:sp>
          <p:nvSpPr>
            <p:cNvPr id="29" name="TextBox 28">
              <a:extLst>
                <a:ext uri="{FF2B5EF4-FFF2-40B4-BE49-F238E27FC236}">
                  <a16:creationId xmlns:a16="http://schemas.microsoft.com/office/drawing/2014/main" id="{FB94F242-24FC-4CB1-BA26-ED2D2FBA0563}"/>
                </a:ext>
              </a:extLst>
            </p:cNvPr>
            <p:cNvSpPr txBox="1"/>
            <p:nvPr/>
          </p:nvSpPr>
          <p:spPr>
            <a:xfrm>
              <a:off x="3223270" y="3836828"/>
              <a:ext cx="1502228" cy="369332"/>
            </a:xfrm>
            <a:prstGeom prst="rect">
              <a:avLst/>
            </a:prstGeom>
            <a:noFill/>
          </p:spPr>
          <p:txBody>
            <a:bodyPr wrap="square" rtlCol="0">
              <a:spAutoFit/>
            </a:bodyPr>
            <a:lstStyle/>
            <a:p>
              <a:pPr algn="ctr"/>
              <a:r>
                <a:rPr lang="en-US" b="1" dirty="0" err="1"/>
                <a:t>Multinivel</a:t>
              </a:r>
              <a:endParaRPr lang="en-US" b="1" dirty="0"/>
            </a:p>
          </p:txBody>
        </p:sp>
      </p:grpSp>
      <p:grpSp>
        <p:nvGrpSpPr>
          <p:cNvPr id="34" name="Group 33">
            <a:extLst>
              <a:ext uri="{FF2B5EF4-FFF2-40B4-BE49-F238E27FC236}">
                <a16:creationId xmlns:a16="http://schemas.microsoft.com/office/drawing/2014/main" id="{E4ECFC91-1DED-4EE0-9981-3EACE38262CF}"/>
              </a:ext>
            </a:extLst>
          </p:cNvPr>
          <p:cNvGrpSpPr/>
          <p:nvPr/>
        </p:nvGrpSpPr>
        <p:grpSpPr>
          <a:xfrm>
            <a:off x="5139532" y="2896717"/>
            <a:ext cx="3129767" cy="1919049"/>
            <a:chOff x="5142638" y="2289272"/>
            <a:chExt cx="3129767" cy="1919049"/>
          </a:xfrm>
        </p:grpSpPr>
        <p:pic>
          <p:nvPicPr>
            <p:cNvPr id="25" name="Picture 24">
              <a:extLst>
                <a:ext uri="{FF2B5EF4-FFF2-40B4-BE49-F238E27FC236}">
                  <a16:creationId xmlns:a16="http://schemas.microsoft.com/office/drawing/2014/main" id="{0B97EF73-82B5-42F6-BD3B-2C22DA154459}"/>
                </a:ext>
              </a:extLst>
            </p:cNvPr>
            <p:cNvPicPr>
              <a:picLocks noChangeAspect="1"/>
            </p:cNvPicPr>
            <p:nvPr/>
          </p:nvPicPr>
          <p:blipFill>
            <a:blip r:embed="rId5"/>
            <a:stretch>
              <a:fillRect/>
            </a:stretch>
          </p:blipFill>
          <p:spPr>
            <a:xfrm>
              <a:off x="5142638" y="2289272"/>
              <a:ext cx="3129767" cy="1224339"/>
            </a:xfrm>
            <a:prstGeom prst="rect">
              <a:avLst/>
            </a:prstGeom>
          </p:spPr>
        </p:pic>
        <p:sp>
          <p:nvSpPr>
            <p:cNvPr id="30" name="TextBox 29">
              <a:extLst>
                <a:ext uri="{FF2B5EF4-FFF2-40B4-BE49-F238E27FC236}">
                  <a16:creationId xmlns:a16="http://schemas.microsoft.com/office/drawing/2014/main" id="{1CA5F0AA-9BC9-41CB-B5EF-A2C60455067E}"/>
                </a:ext>
              </a:extLst>
            </p:cNvPr>
            <p:cNvSpPr txBox="1"/>
            <p:nvPr/>
          </p:nvSpPr>
          <p:spPr>
            <a:xfrm>
              <a:off x="5956407" y="3838989"/>
              <a:ext cx="1502228" cy="369332"/>
            </a:xfrm>
            <a:prstGeom prst="rect">
              <a:avLst/>
            </a:prstGeom>
            <a:noFill/>
          </p:spPr>
          <p:txBody>
            <a:bodyPr wrap="square" rtlCol="0">
              <a:spAutoFit/>
            </a:bodyPr>
            <a:lstStyle/>
            <a:p>
              <a:pPr algn="ctr"/>
              <a:r>
                <a:rPr lang="en-US" b="1" dirty="0" err="1"/>
                <a:t>Jerárquica</a:t>
              </a:r>
              <a:endParaRPr lang="en-US" b="1" dirty="0"/>
            </a:p>
          </p:txBody>
        </p:sp>
      </p:grpSp>
      <p:grpSp>
        <p:nvGrpSpPr>
          <p:cNvPr id="35" name="Group 34">
            <a:extLst>
              <a:ext uri="{FF2B5EF4-FFF2-40B4-BE49-F238E27FC236}">
                <a16:creationId xmlns:a16="http://schemas.microsoft.com/office/drawing/2014/main" id="{708945C8-3018-4D1C-B39F-6C31439688F3}"/>
              </a:ext>
            </a:extLst>
          </p:cNvPr>
          <p:cNvGrpSpPr/>
          <p:nvPr/>
        </p:nvGrpSpPr>
        <p:grpSpPr>
          <a:xfrm>
            <a:off x="8721054" y="2620445"/>
            <a:ext cx="3019191" cy="2195321"/>
            <a:chOff x="8943362" y="2010839"/>
            <a:chExt cx="3019191" cy="2195321"/>
          </a:xfrm>
        </p:grpSpPr>
        <p:pic>
          <p:nvPicPr>
            <p:cNvPr id="27" name="Picture 26">
              <a:extLst>
                <a:ext uri="{FF2B5EF4-FFF2-40B4-BE49-F238E27FC236}">
                  <a16:creationId xmlns:a16="http://schemas.microsoft.com/office/drawing/2014/main" id="{1544E36E-8617-49BA-8E48-9AB61FDEE40C}"/>
                </a:ext>
              </a:extLst>
            </p:cNvPr>
            <p:cNvPicPr>
              <a:picLocks noChangeAspect="1"/>
            </p:cNvPicPr>
            <p:nvPr/>
          </p:nvPicPr>
          <p:blipFill rotWithShape="1">
            <a:blip r:embed="rId6"/>
            <a:srcRect t="5190"/>
            <a:stretch/>
          </p:blipFill>
          <p:spPr>
            <a:xfrm>
              <a:off x="8943362" y="2010839"/>
              <a:ext cx="3019191" cy="1591895"/>
            </a:xfrm>
            <a:prstGeom prst="rect">
              <a:avLst/>
            </a:prstGeom>
          </p:spPr>
        </p:pic>
        <p:sp>
          <p:nvSpPr>
            <p:cNvPr id="31" name="TextBox 30">
              <a:extLst>
                <a:ext uri="{FF2B5EF4-FFF2-40B4-BE49-F238E27FC236}">
                  <a16:creationId xmlns:a16="http://schemas.microsoft.com/office/drawing/2014/main" id="{5988611D-7033-4B0C-AA5B-265D1BC24714}"/>
                </a:ext>
              </a:extLst>
            </p:cNvPr>
            <p:cNvSpPr txBox="1"/>
            <p:nvPr/>
          </p:nvSpPr>
          <p:spPr>
            <a:xfrm>
              <a:off x="9706657" y="3836828"/>
              <a:ext cx="1502228" cy="369332"/>
            </a:xfrm>
            <a:prstGeom prst="rect">
              <a:avLst/>
            </a:prstGeom>
            <a:noFill/>
          </p:spPr>
          <p:txBody>
            <a:bodyPr wrap="square" rtlCol="0">
              <a:spAutoFit/>
            </a:bodyPr>
            <a:lstStyle/>
            <a:p>
              <a:pPr algn="ctr"/>
              <a:r>
                <a:rPr lang="en-US" b="1" dirty="0" err="1"/>
                <a:t>Híbrida</a:t>
              </a:r>
              <a:endParaRPr lang="en-US" b="1" dirty="0"/>
            </a:p>
          </p:txBody>
        </p:sp>
      </p:grpSp>
    </p:spTree>
    <p:extLst>
      <p:ext uri="{BB962C8B-B14F-4D97-AF65-F5344CB8AC3E}">
        <p14:creationId xmlns:p14="http://schemas.microsoft.com/office/powerpoint/2010/main" val="111792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A912-F448-4702-B034-BFEAF992FE51}"/>
              </a:ext>
            </a:extLst>
          </p:cNvPr>
          <p:cNvSpPr>
            <a:spLocks noGrp="1"/>
          </p:cNvSpPr>
          <p:nvPr>
            <p:ph type="title"/>
          </p:nvPr>
        </p:nvSpPr>
        <p:spPr>
          <a:xfrm>
            <a:off x="643467" y="321734"/>
            <a:ext cx="10905066" cy="1135737"/>
          </a:xfrm>
        </p:spPr>
        <p:txBody>
          <a:bodyPr>
            <a:normAutofit/>
          </a:bodyPr>
          <a:lstStyle/>
          <a:p>
            <a:r>
              <a:rPr lang="en-US" sz="3600" dirty="0"/>
              <a:t>Overloading y Overriding</a:t>
            </a:r>
          </a:p>
        </p:txBody>
      </p:sp>
      <p:graphicFrame>
        <p:nvGraphicFramePr>
          <p:cNvPr id="5" name="Content Placeholder 2">
            <a:extLst>
              <a:ext uri="{FF2B5EF4-FFF2-40B4-BE49-F238E27FC236}">
                <a16:creationId xmlns:a16="http://schemas.microsoft.com/office/drawing/2014/main" id="{D40B4E51-7EEB-E2CF-4566-C1BC59F363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973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823209" y="640547"/>
            <a:ext cx="3939688" cy="5583126"/>
          </a:xfrm>
        </p:spPr>
        <p:txBody>
          <a:bodyPr>
            <a:normAutofit/>
          </a:bodyPr>
          <a:lstStyle/>
          <a:p>
            <a:pPr algn="r"/>
            <a:r>
              <a:rPr lang="es-CR" sz="5600" b="1" dirty="0"/>
              <a:t>Polimorfismo</a:t>
            </a:r>
          </a:p>
        </p:txBody>
      </p:sp>
      <p:graphicFrame>
        <p:nvGraphicFramePr>
          <p:cNvPr id="18" name="Content Placeholder 2">
            <a:extLst>
              <a:ext uri="{FF2B5EF4-FFF2-40B4-BE49-F238E27FC236}">
                <a16:creationId xmlns:a16="http://schemas.microsoft.com/office/drawing/2014/main" id="{7F0CA5E0-686F-621E-2B72-6BFC3DCC106E}"/>
              </a:ext>
            </a:extLst>
          </p:cNvPr>
          <p:cNvGraphicFramePr>
            <a:graphicFrameLocks noGrp="1"/>
          </p:cNvGraphicFramePr>
          <p:nvPr>
            <p:ph idx="1"/>
          </p:nvPr>
        </p:nvGraphicFramePr>
        <p:xfrm>
          <a:off x="5123526" y="634326"/>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068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654F115-A417-483D-B4AF-C0C2C854A6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41" r="21055"/>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2BD0C0-7F7F-461B-9388-681A8DE21F7F}"/>
              </a:ext>
            </a:extLst>
          </p:cNvPr>
          <p:cNvSpPr>
            <a:spLocks noGrp="1"/>
          </p:cNvSpPr>
          <p:nvPr>
            <p:ph type="title"/>
          </p:nvPr>
        </p:nvSpPr>
        <p:spPr>
          <a:xfrm>
            <a:off x="838199" y="548464"/>
            <a:ext cx="3807187" cy="2228074"/>
          </a:xfrm>
        </p:spPr>
        <p:txBody>
          <a:bodyPr>
            <a:normAutofit/>
          </a:bodyPr>
          <a:lstStyle/>
          <a:p>
            <a:r>
              <a:rPr lang="en-US" sz="4000" b="1" dirty="0" err="1"/>
              <a:t>Polimorfismo</a:t>
            </a:r>
            <a:r>
              <a:rPr lang="en-US" sz="4000" b="1" dirty="0"/>
              <a:t> - </a:t>
            </a:r>
            <a:r>
              <a:rPr lang="en-US" sz="4000" b="1" dirty="0" err="1"/>
              <a:t>Tiempo</a:t>
            </a:r>
            <a:r>
              <a:rPr lang="en-US" sz="4000" b="1" dirty="0"/>
              <a:t> </a:t>
            </a:r>
            <a:r>
              <a:rPr lang="en-US" sz="4000" b="1" dirty="0" err="1"/>
              <a:t>ejecución</a:t>
            </a:r>
            <a:endParaRPr lang="en-US" sz="4000" b="1" dirty="0"/>
          </a:p>
        </p:txBody>
      </p:sp>
      <p:sp>
        <p:nvSpPr>
          <p:cNvPr id="3" name="Content Placeholder 2">
            <a:extLst>
              <a:ext uri="{FF2B5EF4-FFF2-40B4-BE49-F238E27FC236}">
                <a16:creationId xmlns:a16="http://schemas.microsoft.com/office/drawing/2014/main" id="{99FDE8F5-6893-4692-B412-7F1DA1364290}"/>
              </a:ext>
            </a:extLst>
          </p:cNvPr>
          <p:cNvSpPr>
            <a:spLocks noGrp="1"/>
          </p:cNvSpPr>
          <p:nvPr>
            <p:ph idx="1"/>
          </p:nvPr>
        </p:nvSpPr>
        <p:spPr>
          <a:xfrm>
            <a:off x="838201" y="2776538"/>
            <a:ext cx="3799425" cy="3909075"/>
          </a:xfrm>
        </p:spPr>
        <p:txBody>
          <a:bodyPr>
            <a:normAutofit/>
          </a:bodyPr>
          <a:lstStyle/>
          <a:p>
            <a:r>
              <a:rPr lang="en-US" sz="2400" dirty="0" err="1"/>
              <a:t>Proceso</a:t>
            </a:r>
            <a:r>
              <a:rPr lang="en-US" sz="2400" dirty="0"/>
              <a:t> </a:t>
            </a:r>
            <a:r>
              <a:rPr lang="en-US" sz="2400" dirty="0" err="1"/>
              <a:t>en</a:t>
            </a:r>
            <a:r>
              <a:rPr lang="en-US" sz="2400" dirty="0"/>
              <a:t> que la </a:t>
            </a:r>
            <a:r>
              <a:rPr lang="en-US" sz="2400" dirty="0" err="1"/>
              <a:t>sobre-escritura</a:t>
            </a:r>
            <a:r>
              <a:rPr lang="en-US" sz="2400" dirty="0"/>
              <a:t> de un </a:t>
            </a:r>
            <a:r>
              <a:rPr lang="en-US" sz="2400" dirty="0" err="1"/>
              <a:t>metodo</a:t>
            </a:r>
            <a:r>
              <a:rPr lang="en-US" sz="2400" dirty="0"/>
              <a:t> es </a:t>
            </a:r>
            <a:r>
              <a:rPr lang="en-US" sz="2400" dirty="0" err="1"/>
              <a:t>resuelto</a:t>
            </a:r>
            <a:r>
              <a:rPr lang="en-US" sz="2400" dirty="0"/>
              <a:t> </a:t>
            </a:r>
            <a:r>
              <a:rPr lang="en-US" sz="2400" dirty="0" err="1"/>
              <a:t>en</a:t>
            </a:r>
            <a:r>
              <a:rPr lang="en-US" sz="2400" dirty="0"/>
              <a:t> </a:t>
            </a:r>
            <a:r>
              <a:rPr lang="en-US" sz="2400" dirty="0" err="1"/>
              <a:t>tiempo</a:t>
            </a:r>
            <a:r>
              <a:rPr lang="en-US" sz="2400" dirty="0"/>
              <a:t> de </a:t>
            </a:r>
            <a:r>
              <a:rPr lang="en-US" sz="2400" dirty="0" err="1"/>
              <a:t>ejecución</a:t>
            </a:r>
            <a:r>
              <a:rPr lang="en-US" sz="2400" dirty="0"/>
              <a:t>.</a:t>
            </a:r>
          </a:p>
          <a:p>
            <a:endParaRPr lang="en-US" sz="2400" dirty="0"/>
          </a:p>
          <a:p>
            <a:r>
              <a:rPr lang="en-US" sz="2400" dirty="0" err="1"/>
              <a:t>Llamado</a:t>
            </a:r>
            <a:r>
              <a:rPr lang="en-US" sz="2400" dirty="0"/>
              <a:t> </a:t>
            </a:r>
            <a:r>
              <a:rPr lang="en-US" sz="2400" dirty="0" err="1"/>
              <a:t>tambien</a:t>
            </a:r>
            <a:r>
              <a:rPr lang="en-US" sz="2400" dirty="0"/>
              <a:t>: Run-Time polymorphism, Dynamic binding, Run-Time binding, Late binding and Method overriding</a:t>
            </a:r>
          </a:p>
        </p:txBody>
      </p:sp>
    </p:spTree>
    <p:extLst>
      <p:ext uri="{BB962C8B-B14F-4D97-AF65-F5344CB8AC3E}">
        <p14:creationId xmlns:p14="http://schemas.microsoft.com/office/powerpoint/2010/main" val="3083126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F430-7E7C-4461-8DF1-B64E70E63C6E}"/>
              </a:ext>
            </a:extLst>
          </p:cNvPr>
          <p:cNvSpPr>
            <a:spLocks noGrp="1"/>
          </p:cNvSpPr>
          <p:nvPr>
            <p:ph type="title"/>
          </p:nvPr>
        </p:nvSpPr>
        <p:spPr>
          <a:xfrm>
            <a:off x="643467" y="321734"/>
            <a:ext cx="10905066" cy="1135737"/>
          </a:xfrm>
        </p:spPr>
        <p:txBody>
          <a:bodyPr>
            <a:normAutofit/>
          </a:bodyPr>
          <a:lstStyle/>
          <a:p>
            <a:r>
              <a:rPr lang="en-US" sz="4000" dirty="0" err="1"/>
              <a:t>Polimorfismo</a:t>
            </a:r>
            <a:r>
              <a:rPr lang="en-US" sz="4000" dirty="0"/>
              <a:t> – </a:t>
            </a:r>
            <a:r>
              <a:rPr lang="en-US" sz="4000" dirty="0" err="1"/>
              <a:t>Tiempo</a:t>
            </a:r>
            <a:r>
              <a:rPr lang="en-US" sz="4000" dirty="0"/>
              <a:t> </a:t>
            </a:r>
            <a:r>
              <a:rPr lang="en-US" sz="4000" dirty="0" err="1"/>
              <a:t>compilación</a:t>
            </a:r>
            <a:endParaRPr lang="en-US" sz="4000" dirty="0"/>
          </a:p>
        </p:txBody>
      </p:sp>
      <p:sp>
        <p:nvSpPr>
          <p:cNvPr id="3" name="Content Placeholder 2">
            <a:extLst>
              <a:ext uri="{FF2B5EF4-FFF2-40B4-BE49-F238E27FC236}">
                <a16:creationId xmlns:a16="http://schemas.microsoft.com/office/drawing/2014/main" id="{A30095CC-317C-447B-9612-339E9053E396}"/>
              </a:ext>
            </a:extLst>
          </p:cNvPr>
          <p:cNvSpPr>
            <a:spLocks noGrp="1"/>
          </p:cNvSpPr>
          <p:nvPr>
            <p:ph idx="1"/>
          </p:nvPr>
        </p:nvSpPr>
        <p:spPr>
          <a:xfrm>
            <a:off x="643467" y="1859137"/>
            <a:ext cx="10905066" cy="4393982"/>
          </a:xfrm>
        </p:spPr>
        <p:txBody>
          <a:bodyPr>
            <a:normAutofit/>
          </a:bodyPr>
          <a:lstStyle/>
          <a:p>
            <a:r>
              <a:rPr lang="en-US" dirty="0"/>
              <a:t>La </a:t>
            </a:r>
            <a:r>
              <a:rPr lang="en-US" dirty="0" err="1"/>
              <a:t>asignación</a:t>
            </a:r>
            <a:r>
              <a:rPr lang="en-US" dirty="0"/>
              <a:t> de multiples </a:t>
            </a:r>
            <a:r>
              <a:rPr lang="en-US" dirty="0" err="1"/>
              <a:t>formas</a:t>
            </a:r>
            <a:r>
              <a:rPr lang="en-US" dirty="0"/>
              <a:t> se </a:t>
            </a:r>
            <a:r>
              <a:rPr lang="en-US" dirty="0" err="1"/>
              <a:t>realiza</a:t>
            </a:r>
            <a:r>
              <a:rPr lang="en-US" dirty="0"/>
              <a:t> </a:t>
            </a:r>
            <a:r>
              <a:rPr lang="en-US" dirty="0" err="1"/>
              <a:t>en</a:t>
            </a:r>
            <a:r>
              <a:rPr lang="en-US" dirty="0"/>
              <a:t> la </a:t>
            </a:r>
            <a:r>
              <a:rPr lang="en-US" dirty="0" err="1"/>
              <a:t>misma</a:t>
            </a:r>
            <a:r>
              <a:rPr lang="en-US" dirty="0"/>
              <a:t> </a:t>
            </a:r>
            <a:r>
              <a:rPr lang="en-US" dirty="0" err="1"/>
              <a:t>clase</a:t>
            </a:r>
            <a:r>
              <a:rPr lang="en-US" dirty="0"/>
              <a:t>.</a:t>
            </a:r>
          </a:p>
          <a:p>
            <a:endParaRPr lang="en-US" dirty="0"/>
          </a:p>
          <a:p>
            <a:r>
              <a:rPr lang="en-US" dirty="0" err="1"/>
              <a:t>Llamado</a:t>
            </a:r>
            <a:r>
              <a:rPr lang="en-US" dirty="0"/>
              <a:t> </a:t>
            </a:r>
            <a:r>
              <a:rPr lang="en-US" dirty="0" err="1"/>
              <a:t>tambien</a:t>
            </a:r>
            <a:r>
              <a:rPr lang="en-US" dirty="0"/>
              <a:t>: Static polymorphism, Static binding, Compile-Time binding, Early binding and Method overloading</a:t>
            </a:r>
          </a:p>
        </p:txBody>
      </p:sp>
    </p:spTree>
    <p:extLst>
      <p:ext uri="{BB962C8B-B14F-4D97-AF65-F5344CB8AC3E}">
        <p14:creationId xmlns:p14="http://schemas.microsoft.com/office/powerpoint/2010/main" val="3575648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0446-1AB3-4F5D-9DF0-53116C241840}"/>
              </a:ext>
            </a:extLst>
          </p:cNvPr>
          <p:cNvSpPr>
            <a:spLocks noGrp="1"/>
          </p:cNvSpPr>
          <p:nvPr>
            <p:ph type="title"/>
          </p:nvPr>
        </p:nvSpPr>
        <p:spPr>
          <a:xfrm>
            <a:off x="643467" y="321734"/>
            <a:ext cx="10905066" cy="1135737"/>
          </a:xfrm>
        </p:spPr>
        <p:txBody>
          <a:bodyPr>
            <a:normAutofit/>
          </a:bodyPr>
          <a:lstStyle/>
          <a:p>
            <a:r>
              <a:rPr lang="en-US" sz="3600"/>
              <a:t>Abstracción</a:t>
            </a:r>
            <a:endParaRPr lang="en-US" sz="3600" dirty="0"/>
          </a:p>
        </p:txBody>
      </p:sp>
      <p:sp>
        <p:nvSpPr>
          <p:cNvPr id="3" name="Content Placeholder 2">
            <a:extLst>
              <a:ext uri="{FF2B5EF4-FFF2-40B4-BE49-F238E27FC236}">
                <a16:creationId xmlns:a16="http://schemas.microsoft.com/office/drawing/2014/main" id="{19378B52-647A-4B62-940C-7457C59E606D}"/>
              </a:ext>
            </a:extLst>
          </p:cNvPr>
          <p:cNvSpPr>
            <a:spLocks noGrp="1"/>
          </p:cNvSpPr>
          <p:nvPr>
            <p:ph idx="1"/>
          </p:nvPr>
        </p:nvSpPr>
        <p:spPr>
          <a:xfrm>
            <a:off x="643469" y="1782981"/>
            <a:ext cx="4008384" cy="4393982"/>
          </a:xfrm>
        </p:spPr>
        <p:txBody>
          <a:bodyPr>
            <a:normAutofit/>
          </a:bodyPr>
          <a:lstStyle/>
          <a:p>
            <a:r>
              <a:rPr lang="es-ES" sz="2000" dirty="0"/>
              <a:t>Expresa las características esenciales de un objeto, las cuales distinguen a ese objeto de los demás objetos, es decir, sus atributos y las acciones que puede realizar ese objeto.</a:t>
            </a:r>
            <a:endParaRPr lang="es-CR" sz="2000" dirty="0"/>
          </a:p>
        </p:txBody>
      </p:sp>
      <p:pic>
        <p:nvPicPr>
          <p:cNvPr id="1031" name="Picture 7">
            <a:extLst>
              <a:ext uri="{FF2B5EF4-FFF2-40B4-BE49-F238E27FC236}">
                <a16:creationId xmlns:a16="http://schemas.microsoft.com/office/drawing/2014/main" id="{7071DD4D-562A-4C1D-987C-64F24C666C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4062" y="1782981"/>
            <a:ext cx="5995727" cy="436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71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5BC0-DEFE-4016-A1D2-2C156B8CD9AF}"/>
              </a:ext>
            </a:extLst>
          </p:cNvPr>
          <p:cNvSpPr>
            <a:spLocks noGrp="1"/>
          </p:cNvSpPr>
          <p:nvPr>
            <p:ph type="title"/>
          </p:nvPr>
        </p:nvSpPr>
        <p:spPr>
          <a:xfrm>
            <a:off x="643467" y="321734"/>
            <a:ext cx="10905066" cy="1135737"/>
          </a:xfrm>
        </p:spPr>
        <p:txBody>
          <a:bodyPr>
            <a:normAutofit/>
          </a:bodyPr>
          <a:lstStyle/>
          <a:p>
            <a:r>
              <a:rPr lang="es-CR" sz="3600"/>
              <a:t>Clases y métodos abstractos</a:t>
            </a:r>
          </a:p>
        </p:txBody>
      </p:sp>
      <p:graphicFrame>
        <p:nvGraphicFramePr>
          <p:cNvPr id="4" name="Content Placeholder 3">
            <a:extLst>
              <a:ext uri="{FF2B5EF4-FFF2-40B4-BE49-F238E27FC236}">
                <a16:creationId xmlns:a16="http://schemas.microsoft.com/office/drawing/2014/main" id="{01B688C4-2578-42DC-984B-848E21F595E3}"/>
              </a:ext>
            </a:extLst>
          </p:cNvPr>
          <p:cNvGraphicFramePr>
            <a:graphicFrameLocks noGrp="1"/>
          </p:cNvGraphicFramePr>
          <p:nvPr>
            <p:ph idx="1"/>
          </p:nvPr>
        </p:nvGraphicFramePr>
        <p:xfrm>
          <a:off x="838200" y="4277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19">
            <a:extLst>
              <a:ext uri="{FF2B5EF4-FFF2-40B4-BE49-F238E27FC236}">
                <a16:creationId xmlns:a16="http://schemas.microsoft.com/office/drawing/2014/main" id="{59202F72-CEA0-4FB5-9301-396E19955D22}"/>
              </a:ext>
            </a:extLst>
          </p:cNvPr>
          <p:cNvPicPr>
            <a:picLocks noChangeAspect="1"/>
          </p:cNvPicPr>
          <p:nvPr/>
        </p:nvPicPr>
        <p:blipFill>
          <a:blip r:embed="rId7"/>
          <a:stretch>
            <a:fillRect/>
          </a:stretch>
        </p:blipFill>
        <p:spPr>
          <a:xfrm>
            <a:off x="1422275" y="5206454"/>
            <a:ext cx="3835154" cy="1223753"/>
          </a:xfrm>
          <a:prstGeom prst="rect">
            <a:avLst/>
          </a:prstGeom>
        </p:spPr>
      </p:pic>
      <p:pic>
        <p:nvPicPr>
          <p:cNvPr id="8" name="Picture 7">
            <a:extLst>
              <a:ext uri="{FF2B5EF4-FFF2-40B4-BE49-F238E27FC236}">
                <a16:creationId xmlns:a16="http://schemas.microsoft.com/office/drawing/2014/main" id="{3E87E80E-2433-435D-8006-9255188002A7}"/>
              </a:ext>
            </a:extLst>
          </p:cNvPr>
          <p:cNvPicPr>
            <a:picLocks noChangeAspect="1"/>
          </p:cNvPicPr>
          <p:nvPr/>
        </p:nvPicPr>
        <p:blipFill>
          <a:blip r:embed="rId8"/>
          <a:stretch>
            <a:fillRect/>
          </a:stretch>
        </p:blipFill>
        <p:spPr>
          <a:xfrm>
            <a:off x="6267009" y="5415732"/>
            <a:ext cx="5281524" cy="636635"/>
          </a:xfrm>
          <a:prstGeom prst="rect">
            <a:avLst/>
          </a:prstGeom>
        </p:spPr>
      </p:pic>
    </p:spTree>
    <p:extLst>
      <p:ext uri="{BB962C8B-B14F-4D97-AF65-F5344CB8AC3E}">
        <p14:creationId xmlns:p14="http://schemas.microsoft.com/office/powerpoint/2010/main" val="33665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BC68-98B3-4E6D-9E50-E6693A53739B}"/>
              </a:ext>
            </a:extLst>
          </p:cNvPr>
          <p:cNvSpPr>
            <a:spLocks noGrp="1"/>
          </p:cNvSpPr>
          <p:nvPr>
            <p:ph type="title"/>
          </p:nvPr>
        </p:nvSpPr>
        <p:spPr/>
        <p:txBody>
          <a:bodyPr/>
          <a:lstStyle/>
          <a:p>
            <a:r>
              <a:rPr lang="en-US" dirty="0" err="1"/>
              <a:t>Encapsulaci</a:t>
            </a:r>
            <a:r>
              <a:rPr lang="es-CR" dirty="0" err="1"/>
              <a:t>ón</a:t>
            </a:r>
            <a:r>
              <a:rPr lang="es-CR" dirty="0"/>
              <a:t> vs Abstracción</a:t>
            </a:r>
          </a:p>
        </p:txBody>
      </p:sp>
      <p:pic>
        <p:nvPicPr>
          <p:cNvPr id="7" name="Picture 6">
            <a:extLst>
              <a:ext uri="{FF2B5EF4-FFF2-40B4-BE49-F238E27FC236}">
                <a16:creationId xmlns:a16="http://schemas.microsoft.com/office/drawing/2014/main" id="{85936194-16FC-41F5-853B-F5902F71FD5F}"/>
              </a:ext>
            </a:extLst>
          </p:cNvPr>
          <p:cNvPicPr>
            <a:picLocks noChangeAspect="1"/>
          </p:cNvPicPr>
          <p:nvPr/>
        </p:nvPicPr>
        <p:blipFill>
          <a:blip r:embed="rId2"/>
          <a:stretch>
            <a:fillRect/>
          </a:stretch>
        </p:blipFill>
        <p:spPr>
          <a:xfrm>
            <a:off x="1750267" y="1354970"/>
            <a:ext cx="8691465" cy="4874237"/>
          </a:xfrm>
          <a:prstGeom prst="rect">
            <a:avLst/>
          </a:prstGeom>
        </p:spPr>
      </p:pic>
    </p:spTree>
    <p:extLst>
      <p:ext uri="{BB962C8B-B14F-4D97-AF65-F5344CB8AC3E}">
        <p14:creationId xmlns:p14="http://schemas.microsoft.com/office/powerpoint/2010/main" val="78136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9449</TotalTime>
  <Words>2482</Words>
  <Application>Microsoft Office PowerPoint</Application>
  <PresentationFormat>Widescreen</PresentationFormat>
  <Paragraphs>301</Paragraphs>
  <Slides>50</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3" baseType="lpstr">
      <vt:lpstr>Arial</vt:lpstr>
      <vt:lpstr>Calibri</vt:lpstr>
      <vt:lpstr>Calibri Light</vt:lpstr>
      <vt:lpstr>Courier New</vt:lpstr>
      <vt:lpstr>Franklin Gothic Book</vt:lpstr>
      <vt:lpstr>Franklin Gothic Demi Cond</vt:lpstr>
      <vt:lpstr>Helvetica Neue</vt:lpstr>
      <vt:lpstr>jetbrainsmono</vt:lpstr>
      <vt:lpstr>Roboto</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lpstr>POO Programación Orientada a Objectos</vt:lpstr>
      <vt:lpstr>Método</vt:lpstr>
      <vt:lpstr>Alcance de Variables</vt:lpstr>
      <vt:lpstr>Modificadores</vt:lpstr>
      <vt:lpstr>Objeto</vt:lpstr>
      <vt:lpstr>Objeto</vt:lpstr>
      <vt:lpstr>Clase</vt:lpstr>
      <vt:lpstr>Instancia</vt:lpstr>
      <vt:lpstr>Constructor</vt:lpstr>
      <vt:lpstr>Principios POO</vt:lpstr>
      <vt:lpstr>Encapsulación</vt:lpstr>
      <vt:lpstr>Herencia</vt:lpstr>
      <vt:lpstr>Tipos de Herencia</vt:lpstr>
      <vt:lpstr>Overloading y Overriding</vt:lpstr>
      <vt:lpstr>Polimorfismo</vt:lpstr>
      <vt:lpstr>Polimorfismo - Tiempo ejecución</vt:lpstr>
      <vt:lpstr>Polimorfismo – Tiempo compilación</vt:lpstr>
      <vt:lpstr>Abstracción</vt:lpstr>
      <vt:lpstr>Clases y métodos abstractos</vt:lpstr>
      <vt:lpstr>Encapsulación vs Abstracción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Charris Bueno, Angela</cp:lastModifiedBy>
  <cp:revision>12</cp:revision>
  <dcterms:created xsi:type="dcterms:W3CDTF">2022-04-15T17:24:16Z</dcterms:created>
  <dcterms:modified xsi:type="dcterms:W3CDTF">2022-06-03T18:23:13Z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