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C866-B249-4232-8810-45254E2C8385}" v="227" dt="2022-07-22T16:25:5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5232C866-B249-4232-8810-45254E2C8385}"/>
    <pc:docChg chg="undo custSel addSld delSld modSld sldOrd">
      <pc:chgData name="Charris Bueno, Angela" userId="b8232014-281c-4726-a39a-713153e80496" providerId="ADAL" clId="{5232C866-B249-4232-8810-45254E2C8385}" dt="2022-07-22T16:25:50.101" v="1532" actId="478"/>
      <pc:docMkLst>
        <pc:docMk/>
      </pc:docMkLst>
      <pc:sldChg chg="addSp delSp modSp new mod setBg addAnim delAnim modAnim modNotesTx">
        <pc:chgData name="Charris Bueno, Angela" userId="b8232014-281c-4726-a39a-713153e80496" providerId="ADAL" clId="{5232C866-B249-4232-8810-45254E2C8385}" dt="2022-07-22T16:25:12.061" v="1531" actId="1076"/>
        <pc:sldMkLst>
          <pc:docMk/>
          <pc:sldMk cId="3853985717" sldId="256"/>
        </pc:sldMkLst>
        <pc:spChg chg="mod">
          <ac:chgData name="Charris Bueno, Angela" userId="b8232014-281c-4726-a39a-713153e80496" providerId="ADAL" clId="{5232C866-B249-4232-8810-45254E2C8385}" dt="2022-07-22T16:24:51.777" v="1528" actId="1076"/>
          <ac:spMkLst>
            <pc:docMk/>
            <pc:sldMk cId="3853985717" sldId="256"/>
            <ac:spMk id="2" creationId="{2F355390-5860-4830-AB6E-F976C9673CE1}"/>
          </ac:spMkLst>
        </pc:spChg>
        <pc:spChg chg="mod">
          <ac:chgData name="Charris Bueno, Angela" userId="b8232014-281c-4726-a39a-713153e80496" providerId="ADAL" clId="{5232C866-B249-4232-8810-45254E2C8385}" dt="2022-07-22T16:25:01.780" v="1530" actId="14100"/>
          <ac:spMkLst>
            <pc:docMk/>
            <pc:sldMk cId="3853985717" sldId="256"/>
            <ac:spMk id="3" creationId="{AB9ED113-7E0D-4A08-ACBF-D48CB8E515FC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5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8:59.821" v="26" actId="26606"/>
          <ac:spMkLst>
            <pc:docMk/>
            <pc:sldMk cId="3853985717" sldId="256"/>
            <ac:spMk id="6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0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11.865" v="11" actId="26606"/>
          <ac:spMkLst>
            <pc:docMk/>
            <pc:sldMk cId="3853985717" sldId="256"/>
            <ac:spMk id="12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19" creationId="{A3363022-C969-41E9-8EB2-E4C94908C1FA}"/>
          </ac:spMkLst>
        </pc:spChg>
        <pc:spChg chg="add del">
          <ac:chgData name="Charris Bueno, Angela" userId="b8232014-281c-4726-a39a-713153e80496" providerId="ADAL" clId="{5232C866-B249-4232-8810-45254E2C8385}" dt="2022-07-08T20:37:22.414" v="16" actId="26606"/>
          <ac:spMkLst>
            <pc:docMk/>
            <pc:sldMk cId="3853985717" sldId="256"/>
            <ac:spMk id="20" creationId="{8D1AD6B3-BE88-4CEB-BA17-790657CC4729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3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4" creationId="{B9A1D9BC-1455-4308-9ABD-A3F8EDB67AA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6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0:38:59.815" v="25" actId="26606"/>
          <ac:spMkLst>
            <pc:docMk/>
            <pc:sldMk cId="3853985717" sldId="256"/>
            <ac:spMk id="28" creationId="{4A62647B-1222-407C-8740-5A497612B1F5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0" creationId="{19D32F93-50AC-4C46-A5DB-291C60DDB7BD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1" creationId="{827DC2C4-B485-428A-BF4A-472D2967F47F}"/>
          </ac:spMkLst>
        </pc:spChg>
        <pc:spChg chg="add del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2" creationId="{EE04B5EB-F158-4507-90DD-BD23620C7CC9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7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3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41.825" v="1008" actId="26606"/>
          <ac:spMkLst>
            <pc:docMk/>
            <pc:sldMk cId="3853985717" sldId="256"/>
            <ac:spMk id="41" creationId="{EE04B5EB-F158-4507-90DD-BD23620C7CC9}"/>
          </ac:spMkLst>
        </pc:spChg>
        <pc:grpChg chg="add del">
          <ac:chgData name="Charris Bueno, Angela" userId="b8232014-281c-4726-a39a-713153e80496" providerId="ADAL" clId="{5232C866-B249-4232-8810-45254E2C8385}" dt="2022-07-08T20:38:59.821" v="26" actId="26606"/>
          <ac:grpSpMkLst>
            <pc:docMk/>
            <pc:sldMk cId="3853985717" sldId="256"/>
            <ac:grpSpMk id="9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11.865" v="11" actId="26606"/>
          <ac:grpSpMkLst>
            <pc:docMk/>
            <pc:sldMk cId="3853985717" sldId="256"/>
            <ac:grpSpMk id="14" creationId="{89D1390B-7E13-4B4F-9CB2-391063412E54}"/>
          </ac:grpSpMkLst>
        </pc:grpChg>
        <pc:grpChg chg="add del">
          <ac:chgData name="Charris Bueno, Angela" userId="b8232014-281c-4726-a39a-713153e80496" providerId="ADAL" clId="{5232C866-B249-4232-8810-45254E2C8385}" dt="2022-07-08T20:37:22.414" v="16" actId="26606"/>
          <ac:grpSpMkLst>
            <pc:docMk/>
            <pc:sldMk cId="3853985717" sldId="256"/>
            <ac:grpSpMk id="22" creationId="{89D1390B-7E13-4B4F-9CB2-391063412E54}"/>
          </ac:grpSpMkLst>
        </pc:grpChg>
        <pc:picChg chg="add del mod">
          <ac:chgData name="Charris Bueno, Angela" userId="b8232014-281c-4726-a39a-713153e80496" providerId="ADAL" clId="{5232C866-B249-4232-8810-45254E2C8385}" dt="2022-07-22T16:24:07.768" v="1516"/>
          <ac:picMkLst>
            <pc:docMk/>
            <pc:sldMk cId="3853985717" sldId="256"/>
            <ac:picMk id="4" creationId="{4D6D66A7-C14E-4BDA-9C5C-FA5BE9D36DA0}"/>
          </ac:picMkLst>
        </pc:picChg>
        <pc:picChg chg="add del">
          <ac:chgData name="Charris Bueno, Angela" userId="b8232014-281c-4726-a39a-713153e80496" providerId="ADAL" clId="{5232C866-B249-4232-8810-45254E2C8385}" dt="2022-07-08T20:37:11.865" v="11" actId="26606"/>
          <ac:picMkLst>
            <pc:docMk/>
            <pc:sldMk cId="3853985717" sldId="256"/>
            <ac:picMk id="7" creationId="{920F97B8-9CF7-A30C-480A-688760DD486D}"/>
          </ac:picMkLst>
        </pc:picChg>
        <pc:picChg chg="add del mod ord">
          <ac:chgData name="Charris Bueno, Angela" userId="b8232014-281c-4726-a39a-713153e80496" providerId="ADAL" clId="{5232C866-B249-4232-8810-45254E2C8385}" dt="2022-07-08T22:34:37.178" v="1006" actId="478"/>
          <ac:picMkLst>
            <pc:docMk/>
            <pc:sldMk cId="3853985717" sldId="256"/>
            <ac:picMk id="8" creationId="{920F97B8-9CF7-A30C-480A-688760DD486D}"/>
          </ac:picMkLst>
        </pc:picChg>
        <pc:picChg chg="add del">
          <ac:chgData name="Charris Bueno, Angela" userId="b8232014-281c-4726-a39a-713153e80496" providerId="ADAL" clId="{5232C866-B249-4232-8810-45254E2C8385}" dt="2022-07-08T20:37:22.414" v="16" actId="26606"/>
          <ac:picMkLst>
            <pc:docMk/>
            <pc:sldMk cId="3853985717" sldId="256"/>
            <ac:picMk id="21" creationId="{5424589A-5137-0754-D164-B58B03D2F964}"/>
          </ac:picMkLst>
        </pc:picChg>
        <pc:picChg chg="add mod">
          <ac:chgData name="Charris Bueno, Angela" userId="b8232014-281c-4726-a39a-713153e80496" providerId="ADAL" clId="{5232C866-B249-4232-8810-45254E2C8385}" dt="2022-07-22T16:25:12.061" v="1531" actId="1076"/>
          <ac:picMkLst>
            <pc:docMk/>
            <pc:sldMk cId="3853985717" sldId="256"/>
            <ac:picMk id="2050" creationId="{BE761100-77AF-4C80-BD33-169EC2C0C773}"/>
          </ac:picMkLst>
        </pc:picChg>
      </pc:sldChg>
      <pc:sldChg chg="addSp delSp modSp new mod ord setBg">
        <pc:chgData name="Charris Bueno, Angela" userId="b8232014-281c-4726-a39a-713153e80496" providerId="ADAL" clId="{5232C866-B249-4232-8810-45254E2C8385}" dt="2022-07-08T21:14:42.891" v="461" actId="6549"/>
        <pc:sldMkLst>
          <pc:docMk/>
          <pc:sldMk cId="1342483068" sldId="257"/>
        </pc:sldMkLst>
        <pc:spChg chg="mod">
          <ac:chgData name="Charris Bueno, Angela" userId="b8232014-281c-4726-a39a-713153e80496" providerId="ADAL" clId="{5232C866-B249-4232-8810-45254E2C8385}" dt="2022-07-08T21:14:42.891" v="461" actId="6549"/>
          <ac:spMkLst>
            <pc:docMk/>
            <pc:sldMk cId="1342483068" sldId="257"/>
            <ac:spMk id="2" creationId="{F3A3CEC8-72BE-4873-BB00-4042F1160434}"/>
          </ac:spMkLst>
        </pc:spChg>
        <pc:spChg chg="del">
          <ac:chgData name="Charris Bueno, Angela" userId="b8232014-281c-4726-a39a-713153e80496" providerId="ADAL" clId="{5232C866-B249-4232-8810-45254E2C8385}" dt="2022-07-08T20:44:53.924" v="62" actId="478"/>
          <ac:spMkLst>
            <pc:docMk/>
            <pc:sldMk cId="1342483068" sldId="257"/>
            <ac:spMk id="3" creationId="{7387F37E-C0D9-4F80-9570-179642FAA42F}"/>
          </ac:spMkLst>
        </pc:spChg>
        <pc:spChg chg="add del mod ord">
          <ac:chgData name="Charris Bueno, Angela" userId="b8232014-281c-4726-a39a-713153e80496" providerId="ADAL" clId="{5232C866-B249-4232-8810-45254E2C8385}" dt="2022-07-08T20:59:48.872" v="288" actId="478"/>
          <ac:spMkLst>
            <pc:docMk/>
            <pc:sldMk cId="1342483068" sldId="257"/>
            <ac:spMk id="4" creationId="{7A41806E-1A11-4242-BCEF-FD3A958F0865}"/>
          </ac:spMkLst>
        </pc:spChg>
        <pc:spChg chg="add del mod">
          <ac:chgData name="Charris Bueno, Angela" userId="b8232014-281c-4726-a39a-713153e80496" providerId="ADAL" clId="{5232C866-B249-4232-8810-45254E2C8385}" dt="2022-07-08T21:02:51.570" v="357" actId="478"/>
          <ac:spMkLst>
            <pc:docMk/>
            <pc:sldMk cId="1342483068" sldId="257"/>
            <ac:spMk id="59" creationId="{DD1036EC-D387-4613-BD9F-4750DA6E82FF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8" creationId="{F6EF57EF-D042-41D3-83E8-41A1FE6C11EB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29" creationId="{D00A59BB-A268-4F3E-9D41-CA265AF16870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0" creationId="{63794DCE-9D34-40DF-AB3F-06DA8ACCDA97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1" creationId="{643A7A40-1AE6-4218-A8E0-8248174A5377}"/>
          </ac:spMkLst>
        </pc:spChg>
        <pc:spChg chg="add del">
          <ac:chgData name="Charris Bueno, Angela" userId="b8232014-281c-4726-a39a-713153e80496" providerId="ADAL" clId="{5232C866-B249-4232-8810-45254E2C8385}" dt="2022-07-08T20:47:09.461" v="79" actId="26606"/>
          <ac:spMkLst>
            <pc:docMk/>
            <pc:sldMk cId="1342483068" sldId="257"/>
            <ac:spMk id="1032" creationId="{45006452-918C-4282-A72C-C9692B669104}"/>
          </ac:spMkLst>
        </pc:spChg>
        <pc:spChg chg="add del">
          <ac:chgData name="Charris Bueno, Angela" userId="b8232014-281c-4726-a39a-713153e80496" providerId="ADAL" clId="{5232C866-B249-4232-8810-45254E2C8385}" dt="2022-07-08T20:46:47.583" v="77" actId="26606"/>
          <ac:spMkLst>
            <pc:docMk/>
            <pc:sldMk cId="1342483068" sldId="257"/>
            <ac:spMk id="1033" creationId="{BD8AB40A-4374-4897-B5EE-9F8913476E47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4" creationId="{BA79A7CF-01AF-4178-9369-94E0C90EB046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6" creationId="{99413ED5-9ED4-4772-BCE4-2BCAE6B12E35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7" creationId="{90F533E9-6690-41A8-A372-4C6C622D028D}"/>
          </ac:spMkLst>
        </pc:spChg>
        <pc:spChg chg="add del">
          <ac:chgData name="Charris Bueno, Angela" userId="b8232014-281c-4726-a39a-713153e80496" providerId="ADAL" clId="{5232C866-B249-4232-8810-45254E2C8385}" dt="2022-07-08T20:47:19.464" v="81" actId="26606"/>
          <ac:spMkLst>
            <pc:docMk/>
            <pc:sldMk cId="1342483068" sldId="257"/>
            <ac:spMk id="1038" creationId="{04357C93-F0CB-4A1C-8F77-4E9063789819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0" creationId="{19C9EAEA-39D0-4B0E-A0EB-51E7B26740B1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2" creationId="{47942995-B07F-4636-9A06-C6A104B260A8}"/>
          </ac:spMkLst>
        </pc:spChg>
        <pc:spChg chg="add del">
          <ac:chgData name="Charris Bueno, Angela" userId="b8232014-281c-4726-a39a-713153e80496" providerId="ADAL" clId="{5232C866-B249-4232-8810-45254E2C8385}" dt="2022-07-08T20:56:23.613" v="235" actId="26606"/>
          <ac:spMkLst>
            <pc:docMk/>
            <pc:sldMk cId="1342483068" sldId="257"/>
            <ac:spMk id="1047" creationId="{B81933D1-5615-42C7-9C0B-4EB7105CCE2D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2" creationId="{DBC6133C-0615-4CE4-9132-37E609A9BDFA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4" creationId="{169CC832-2974-4E8D-90ED-3E2941BA733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6" creationId="{55222F96-971A-4F90-B841-6BAB416C7AC1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58" creationId="{08980754-6F4B-43C9-B9BE-127B6BED6586}"/>
          </ac:spMkLst>
        </pc:spChg>
        <pc:spChg chg="add del">
          <ac:chgData name="Charris Bueno, Angela" userId="b8232014-281c-4726-a39a-713153e80496" providerId="ADAL" clId="{5232C866-B249-4232-8810-45254E2C8385}" dt="2022-07-08T20:55:59.463" v="232" actId="26606"/>
          <ac:spMkLst>
            <pc:docMk/>
            <pc:sldMk cId="1342483068" sldId="257"/>
            <ac:spMk id="1060" creationId="{2C1BBA94-3F40-40AA-8BB9-E69E25E537C1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2" creationId="{D4C74C1C-EF2E-40CF-A712-656E694E67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3" creationId="{90464369-70FA-42AF-948F-80664CA7BFE5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4" creationId="{A648176E-454C-437C-B0FC-9B82FCF32B24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5" creationId="{A6604B49-AD5C-4590-B051-06C8222ECD99}"/>
          </ac:spMkLst>
        </pc:spChg>
        <pc:spChg chg="add del">
          <ac:chgData name="Charris Bueno, Angela" userId="b8232014-281c-4726-a39a-713153e80496" providerId="ADAL" clId="{5232C866-B249-4232-8810-45254E2C8385}" dt="2022-07-08T20:56:23.609" v="234" actId="26606"/>
          <ac:spMkLst>
            <pc:docMk/>
            <pc:sldMk cId="1342483068" sldId="257"/>
            <ac:spMk id="1066" creationId="{CC552A98-EF7D-4D42-AB69-066B786AB55B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8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69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0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0:57:39.563" v="245" actId="26606"/>
          <ac:spMkLst>
            <pc:docMk/>
            <pc:sldMk cId="1342483068" sldId="257"/>
            <ac:spMk id="107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76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3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85" creationId="{70E96339-907C-46C3-99AC-31179B6F0EB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2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099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0:58:29.568" v="257" actId="26606"/>
          <ac:spMkLst>
            <pc:docMk/>
            <pc:sldMk cId="1342483068" sldId="257"/>
            <ac:spMk id="1101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35" creationId="{2783379C-045E-4010-ABDC-A270A0AA1068}"/>
          </ac:grpSpMkLst>
        </pc:grpChg>
        <pc:grpChg chg="add del">
          <ac:chgData name="Charris Bueno, Angela" userId="b8232014-281c-4726-a39a-713153e80496" providerId="ADAL" clId="{5232C866-B249-4232-8810-45254E2C8385}" dt="2022-07-08T20:46:47.583" v="77" actId="26606"/>
          <ac:grpSpMkLst>
            <pc:docMk/>
            <pc:sldMk cId="1342483068" sldId="257"/>
            <ac:grpSpMk id="1041" creationId="{F5FDDF18-F156-4D2D-82C6-F55008E338B5}"/>
          </ac:grpSpMkLst>
        </pc:grpChg>
        <pc:grpChg chg="add del">
          <ac:chgData name="Charris Bueno, Angela" userId="b8232014-281c-4726-a39a-713153e80496" providerId="ADAL" clId="{5232C866-B249-4232-8810-45254E2C8385}" dt="2022-07-08T20:56:23.613" v="235" actId="26606"/>
          <ac:grpSpMkLst>
            <pc:docMk/>
            <pc:sldMk cId="1342483068" sldId="257"/>
            <ac:grpSpMk id="1043" creationId="{032D8612-31EB-44CF-A1D0-14FD4C705424}"/>
          </ac:grpSpMkLst>
        </pc:grpChg>
        <pc:grpChg chg="add del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7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0:58:29.568" v="257" actId="26606"/>
          <ac:grpSpMkLst>
            <pc:docMk/>
            <pc:sldMk cId="1342483068" sldId="257"/>
            <ac:grpSpMk id="1094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00:28.238" v="298" actId="208"/>
          <ac:picMkLst>
            <pc:docMk/>
            <pc:sldMk cId="1342483068" sldId="257"/>
            <ac:picMk id="6" creationId="{0B9F12B0-D2BF-4DD8-980F-7A28B5D5D2F4}"/>
          </ac:picMkLst>
        </pc:picChg>
        <pc:picChg chg="add del mod modCrop">
          <ac:chgData name="Charris Bueno, Angela" userId="b8232014-281c-4726-a39a-713153e80496" providerId="ADAL" clId="{5232C866-B249-4232-8810-45254E2C8385}" dt="2022-07-08T21:04:39.407" v="364" actId="478"/>
          <ac:picMkLst>
            <pc:docMk/>
            <pc:sldMk cId="1342483068" sldId="257"/>
            <ac:picMk id="9" creationId="{36495CCA-5E64-4560-805B-9CB9D12B20EA}"/>
          </ac:picMkLst>
        </pc:picChg>
        <pc:picChg chg="add mod">
          <ac:chgData name="Charris Bueno, Angela" userId="b8232014-281c-4726-a39a-713153e80496" providerId="ADAL" clId="{5232C866-B249-4232-8810-45254E2C8385}" dt="2022-07-08T21:05:16.075" v="372" actId="1076"/>
          <ac:picMkLst>
            <pc:docMk/>
            <pc:sldMk cId="1342483068" sldId="257"/>
            <ac:picMk id="11" creationId="{D2BB925E-175D-4EC1-8511-FE8B793DBD83}"/>
          </ac:picMkLst>
        </pc:picChg>
        <pc:picChg chg="add del mod">
          <ac:chgData name="Charris Bueno, Angela" userId="b8232014-281c-4726-a39a-713153e80496" providerId="ADAL" clId="{5232C866-B249-4232-8810-45254E2C8385}" dt="2022-07-08T20:48:40.158" v="84" actId="478"/>
          <ac:picMkLst>
            <pc:docMk/>
            <pc:sldMk cId="1342483068" sldId="257"/>
            <ac:picMk id="1026" creationId="{B4B8F0A0-0051-4F36-86D8-1E9228BB000C}"/>
          </ac:picMkLst>
        </pc:picChg>
        <pc:cxnChg chg="add del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087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0:58:29.568" v="257" actId="26606"/>
          <ac:cxnSpMkLst>
            <pc:docMk/>
            <pc:sldMk cId="1342483068" sldId="257"/>
            <ac:cxnSpMk id="1103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08T20:40:24.322" v="33" actId="680"/>
        <pc:sldMkLst>
          <pc:docMk/>
          <pc:sldMk cId="1732698663" sldId="257"/>
        </pc:sldMkLst>
      </pc:sldChg>
      <pc:sldChg chg="addSp delSp modSp new mod ord setBg">
        <pc:chgData name="Charris Bueno, Angela" userId="b8232014-281c-4726-a39a-713153e80496" providerId="ADAL" clId="{5232C866-B249-4232-8810-45254E2C8385}" dt="2022-07-08T21:13:07.787" v="460" actId="1076"/>
        <pc:sldMkLst>
          <pc:docMk/>
          <pc:sldMk cId="1692753946" sldId="258"/>
        </pc:sldMkLst>
        <pc:spChg chg="mod">
          <ac:chgData name="Charris Bueno, Angela" userId="b8232014-281c-4726-a39a-713153e80496" providerId="ADAL" clId="{5232C866-B249-4232-8810-45254E2C8385}" dt="2022-07-08T21:12:03.414" v="446" actId="403"/>
          <ac:spMkLst>
            <pc:docMk/>
            <pc:sldMk cId="1692753946" sldId="258"/>
            <ac:spMk id="2" creationId="{028B32EE-E7B2-47CB-8F55-B3BFFE7E43C6}"/>
          </ac:spMkLst>
        </pc:spChg>
        <pc:spChg chg="mod ord">
          <ac:chgData name="Charris Bueno, Angela" userId="b8232014-281c-4726-a39a-713153e80496" providerId="ADAL" clId="{5232C866-B249-4232-8810-45254E2C8385}" dt="2022-07-08T21:12:52.866" v="459" actId="20577"/>
          <ac:spMkLst>
            <pc:docMk/>
            <pc:sldMk cId="1692753946" sldId="258"/>
            <ac:spMk id="3" creationId="{4D4093BD-D12F-4D5D-832F-014736B26F9B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8" creationId="{B6CDA21F-E7AF-4C75-8395-33F58D5B0E45}"/>
          </ac:spMkLst>
        </pc:spChg>
        <pc:spChg chg="add del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5" creationId="{058A14AF-9FB5-4CC7-BA35-E8E85D3EDF0E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7" creationId="{3A9A4357-BD1D-4622-A4FE-766E6AB8DE84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59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1:35.057" v="440" actId="26606"/>
          <ac:spMkLst>
            <pc:docMk/>
            <pc:sldMk cId="1692753946" sldId="258"/>
            <ac:spMk id="2061" creationId="{E6995CE5-F890-4ABA-82A2-26507CE8D2A3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2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3" creationId="{28D31E1B-0407-4223-9642-0B642CBF57D9}"/>
          </ac:spMkLst>
        </pc:spChg>
        <pc:spChg chg="add del">
          <ac:chgData name="Charris Bueno, Angela" userId="b8232014-281c-4726-a39a-713153e80496" providerId="ADAL" clId="{5232C866-B249-4232-8810-45254E2C8385}" dt="2022-07-08T21:11:40.831" v="442" actId="26606"/>
          <ac:spMkLst>
            <pc:docMk/>
            <pc:sldMk cId="1692753946" sldId="258"/>
            <ac:spMk id="2064" creationId="{70E96339-907C-46C3-99AC-31179B6F0EBD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69" creationId="{9D80C9EF-3CC6-4ECC-9C2D-9D0396C96ED9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0" creationId="{5DA32751-37A2-45C0-BE94-63D375E27003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1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1:12:00.536" v="444" actId="26606"/>
          <ac:spMkLst>
            <pc:docMk/>
            <pc:sldMk cId="1692753946" sldId="258"/>
            <ac:spMk id="2072" creationId="{5A55FBCD-CD42-40F5-8A1B-3203F9CAEEAA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4" creationId="{28D31E1B-0407-4223-9642-0B642CBF57D9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7" creationId="{D5B0017B-2ECA-49AF-B397-DC140825DF8D}"/>
          </ac:spMkLst>
        </pc:spChg>
        <pc:spChg chg="add">
          <ac:chgData name="Charris Bueno, Angela" userId="b8232014-281c-4726-a39a-713153e80496" providerId="ADAL" clId="{5232C866-B249-4232-8810-45254E2C8385}" dt="2022-07-08T21:12:00.543" v="445" actId="26606"/>
          <ac:spMkLst>
            <pc:docMk/>
            <pc:sldMk cId="1692753946" sldId="258"/>
            <ac:spMk id="2078" creationId="{70E96339-907C-46C3-99AC-31179B6F0EBD}"/>
          </ac:spMkLst>
        </pc:spChg>
        <pc:grpChg chg="add del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10" creationId="{AE1C45F0-260A-458C-96ED-C1F6D2151219}"/>
          </ac:grpSpMkLst>
        </pc:grpChg>
        <pc:grpChg chg="add del">
          <ac:chgData name="Charris Bueno, Angela" userId="b8232014-281c-4726-a39a-713153e80496" providerId="ADAL" clId="{5232C866-B249-4232-8810-45254E2C8385}" dt="2022-07-08T21:11:40.831" v="442" actId="26606"/>
          <ac:grpSpMkLst>
            <pc:docMk/>
            <pc:sldMk cId="1692753946" sldId="258"/>
            <ac:grpSpMk id="2065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1:12:00.543" v="445" actId="26606"/>
          <ac:grpSpMkLst>
            <pc:docMk/>
            <pc:sldMk cId="1692753946" sldId="258"/>
            <ac:grpSpMk id="2075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1:13:07.787" v="460" actId="1076"/>
          <ac:picMkLst>
            <pc:docMk/>
            <pc:sldMk cId="1692753946" sldId="258"/>
            <ac:picMk id="2050" creationId="{99C5A83B-165E-44DC-9391-EAA286533261}"/>
          </ac:picMkLst>
        </pc:picChg>
        <pc:cxnChg chg="add del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17" creationId="{6CF1BAF6-AD41-4082-B212-8A1F9A2E8779}"/>
          </ac:cxnSpMkLst>
        </pc:cxnChg>
        <pc:cxnChg chg="add del">
          <ac:chgData name="Charris Bueno, Angela" userId="b8232014-281c-4726-a39a-713153e80496" providerId="ADAL" clId="{5232C866-B249-4232-8810-45254E2C8385}" dt="2022-07-08T21:11:40.831" v="442" actId="26606"/>
          <ac:cxnSpMkLst>
            <pc:docMk/>
            <pc:sldMk cId="1692753946" sldId="258"/>
            <ac:cxnSpMk id="2066" creationId="{6CF1BAF6-AD41-4082-B212-8A1F9A2E8779}"/>
          </ac:cxnSpMkLst>
        </pc:cxnChg>
        <pc:cxnChg chg="add">
          <ac:chgData name="Charris Bueno, Angela" userId="b8232014-281c-4726-a39a-713153e80496" providerId="ADAL" clId="{5232C866-B249-4232-8810-45254E2C8385}" dt="2022-07-08T21:12:00.543" v="445" actId="26606"/>
          <ac:cxnSpMkLst>
            <pc:docMk/>
            <pc:sldMk cId="1692753946" sldId="258"/>
            <ac:cxnSpMk id="2079" creationId="{6CF1BAF6-AD41-4082-B212-8A1F9A2E8779}"/>
          </ac:cxnSpMkLst>
        </pc:cxnChg>
      </pc:sldChg>
      <pc:sldChg chg="new del">
        <pc:chgData name="Charris Bueno, Angela" userId="b8232014-281c-4726-a39a-713153e80496" providerId="ADAL" clId="{5232C866-B249-4232-8810-45254E2C8385}" dt="2022-07-11T18:43:39.359" v="1039" actId="47"/>
        <pc:sldMkLst>
          <pc:docMk/>
          <pc:sldMk cId="221368593" sldId="259"/>
        </pc:sldMkLst>
      </pc:sldChg>
      <pc:sldChg chg="addSp delSp modSp new mod setBg modNotesTx">
        <pc:chgData name="Charris Bueno, Angela" userId="b8232014-281c-4726-a39a-713153e80496" providerId="ADAL" clId="{5232C866-B249-4232-8810-45254E2C8385}" dt="2022-07-08T22:02:23.502" v="901" actId="16803"/>
        <pc:sldMkLst>
          <pc:docMk/>
          <pc:sldMk cId="2814245581" sldId="260"/>
        </pc:sldMkLst>
        <pc:spChg chg="mod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2" creationId="{79FEBA8A-7BA7-45B6-B30B-50860A6A4FFB}"/>
          </ac:spMkLst>
        </pc:spChg>
        <pc:spChg chg="add del mod">
          <ac:chgData name="Charris Bueno, Angela" userId="b8232014-281c-4726-a39a-713153e80496" providerId="ADAL" clId="{5232C866-B249-4232-8810-45254E2C8385}" dt="2022-07-08T21:55:48.050" v="801" actId="26606"/>
          <ac:spMkLst>
            <pc:docMk/>
            <pc:sldMk cId="2814245581" sldId="260"/>
            <ac:spMk id="3" creationId="{7FD0A5B0-0BC3-408F-ACF2-7FE984FFEF0B}"/>
          </ac:spMkLst>
        </pc:spChg>
        <pc:spChg chg="add del mod">
          <ac:chgData name="Charris Bueno, Angela" userId="b8232014-281c-4726-a39a-713153e80496" providerId="ADAL" clId="{5232C866-B249-4232-8810-45254E2C8385}" dt="2022-07-08T21:46:22.923" v="495"/>
          <ac:spMkLst>
            <pc:docMk/>
            <pc:sldMk cId="2814245581" sldId="260"/>
            <ac:spMk id="5" creationId="{2B96A6D5-2000-4DBC-A0B3-014F49EB9BD4}"/>
          </ac:spMkLst>
        </pc:spChg>
        <pc:spChg chg="add del">
          <ac:chgData name="Charris Bueno, Angela" userId="b8232014-281c-4726-a39a-713153e80496" providerId="ADAL" clId="{5232C866-B249-4232-8810-45254E2C8385}" dt="2022-07-08T21:48:46.980" v="572"/>
          <ac:spMkLst>
            <pc:docMk/>
            <pc:sldMk cId="2814245581" sldId="260"/>
            <ac:spMk id="6" creationId="{F24019CB-6A14-4A5E-A9FD-DC2A33FEDE5B}"/>
          </ac:spMkLst>
        </pc:spChg>
        <pc:spChg chg="add del">
          <ac:chgData name="Charris Bueno, Angela" userId="b8232014-281c-4726-a39a-713153e80496" providerId="ADAL" clId="{5232C866-B249-4232-8810-45254E2C8385}" dt="2022-07-08T21:49:24.731" v="592"/>
          <ac:spMkLst>
            <pc:docMk/>
            <pc:sldMk cId="2814245581" sldId="260"/>
            <ac:spMk id="7" creationId="{851A0875-AA5B-43D3-B778-EEA9364DE215}"/>
          </ac:spMkLst>
        </pc:spChg>
        <pc:spChg chg="add del">
          <ac:chgData name="Charris Bueno, Angela" userId="b8232014-281c-4726-a39a-713153e80496" providerId="ADAL" clId="{5232C866-B249-4232-8810-45254E2C8385}" dt="2022-07-08T21:50:18.420" v="632"/>
          <ac:spMkLst>
            <pc:docMk/>
            <pc:sldMk cId="2814245581" sldId="260"/>
            <ac:spMk id="8" creationId="{DC7E71A2-8CA3-484C-AB8B-F95057A97D9B}"/>
          </ac:spMkLst>
        </pc:spChg>
        <pc:spChg chg="add del">
          <ac:chgData name="Charris Bueno, Angela" userId="b8232014-281c-4726-a39a-713153e80496" providerId="ADAL" clId="{5232C866-B249-4232-8810-45254E2C8385}" dt="2022-07-08T21:52:49.584" v="726"/>
          <ac:spMkLst>
            <pc:docMk/>
            <pc:sldMk cId="2814245581" sldId="260"/>
            <ac:spMk id="9" creationId="{DCA3C57C-339B-4BA7-8CD2-EE4EDC0256A2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0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15.770" v="796" actId="26606"/>
          <ac:spMkLst>
            <pc:docMk/>
            <pc:sldMk cId="2814245581" sldId="260"/>
            <ac:spMk id="12" creationId="{975D1CFA-2CDB-4B64-BD9F-85744E8DA12F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3" creationId="{EDDBB197-D710-4A4F-A9CA-FD2177498BE8}"/>
          </ac:spMkLst>
        </pc:spChg>
        <pc:spChg chg="add del">
          <ac:chgData name="Charris Bueno, Angela" userId="b8232014-281c-4726-a39a-713153e80496" providerId="ADAL" clId="{5232C866-B249-4232-8810-45254E2C8385}" dt="2022-07-08T21:55:29.664" v="800" actId="26606"/>
          <ac:spMkLst>
            <pc:docMk/>
            <pc:sldMk cId="2814245581" sldId="260"/>
            <ac:spMk id="19" creationId="{975D1CFA-2CDB-4B64-BD9F-85744E8DA12F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28" creationId="{0D1D8088-559A-46A5-A801-CDF0B9476BED}"/>
          </ac:spMkLst>
        </pc:spChg>
        <pc:spChg chg="add">
          <ac:chgData name="Charris Bueno, Angela" userId="b8232014-281c-4726-a39a-713153e80496" providerId="ADAL" clId="{5232C866-B249-4232-8810-45254E2C8385}" dt="2022-07-08T21:56:13.411" v="806" actId="26606"/>
          <ac:spMkLst>
            <pc:docMk/>
            <pc:sldMk cId="2814245581" sldId="260"/>
            <ac:spMk id="34" creationId="{3776B14B-F2F4-4825-8DA8-8C7A0F2B3960}"/>
          </ac:spMkLst>
        </pc:spChg>
        <pc:grpChg chg="add del">
          <ac:chgData name="Charris Bueno, Angela" userId="b8232014-281c-4726-a39a-713153e80496" providerId="ADAL" clId="{5232C866-B249-4232-8810-45254E2C8385}" dt="2022-07-08T21:55:15.770" v="796" actId="26606"/>
          <ac:grpSpMkLst>
            <pc:docMk/>
            <pc:sldMk cId="2814245581" sldId="260"/>
            <ac:grpSpMk id="14" creationId="{25EE5136-01F1-466C-962D-BA9B4C6757AA}"/>
          </ac:grpSpMkLst>
        </pc:grpChg>
        <pc:grpChg chg="add del">
          <ac:chgData name="Charris Bueno, Angela" userId="b8232014-281c-4726-a39a-713153e80496" providerId="ADAL" clId="{5232C866-B249-4232-8810-45254E2C8385}" dt="2022-07-08T21:55:29.664" v="800" actId="26606"/>
          <ac:grpSpMkLst>
            <pc:docMk/>
            <pc:sldMk cId="2814245581" sldId="260"/>
            <ac:grpSpMk id="21" creationId="{25EE5136-01F1-466C-962D-BA9B4C6757AA}"/>
          </ac:grpSpMkLst>
        </pc:grpChg>
        <pc:grpChg chg="add">
          <ac:chgData name="Charris Bueno, Angela" userId="b8232014-281c-4726-a39a-713153e80496" providerId="ADAL" clId="{5232C866-B249-4232-8810-45254E2C8385}" dt="2022-07-08T21:56:13.411" v="806" actId="26606"/>
          <ac:grpSpMkLst>
            <pc:docMk/>
            <pc:sldMk cId="2814245581" sldId="260"/>
            <ac:grpSpMk id="30" creationId="{83E2E96F-17F7-4C8C-BDF1-6BB90A0C1D7F}"/>
          </ac:grpSpMkLst>
        </pc:grpChg>
        <pc:graphicFrameChg chg="add del mod">
          <ac:chgData name="Charris Bueno, Angela" userId="b8232014-281c-4726-a39a-713153e80496" providerId="ADAL" clId="{5232C866-B249-4232-8810-45254E2C8385}" dt="2022-07-08T21:46:22.923" v="495"/>
          <ac:graphicFrameMkLst>
            <pc:docMk/>
            <pc:sldMk cId="2814245581" sldId="260"/>
            <ac:graphicFrameMk id="4" creationId="{CF7CA371-9305-4D71-8833-B33F70AAFC74}"/>
          </ac:graphicFrameMkLst>
        </pc:graphicFrameChg>
        <pc:graphicFrameChg chg="add del">
          <ac:chgData name="Charris Bueno, Angela" userId="b8232014-281c-4726-a39a-713153e80496" providerId="ADAL" clId="{5232C866-B249-4232-8810-45254E2C8385}" dt="2022-07-08T21:55:20.031" v="798" actId="26606"/>
          <ac:graphicFrameMkLst>
            <pc:docMk/>
            <pc:sldMk cId="2814245581" sldId="260"/>
            <ac:graphicFrameMk id="20" creationId="{2F34AE47-6A5A-3CEE-9EEC-C62C53F34700}"/>
          </ac:graphicFrameMkLst>
        </pc:graphicFrameChg>
        <pc:graphicFrameChg chg="add mod modGraphic">
          <ac:chgData name="Charris Bueno, Angela" userId="b8232014-281c-4726-a39a-713153e80496" providerId="ADAL" clId="{5232C866-B249-4232-8810-45254E2C8385}" dt="2022-07-08T22:02:23.502" v="901" actId="16803"/>
          <ac:graphicFrameMkLst>
            <pc:docMk/>
            <pc:sldMk cId="2814245581" sldId="260"/>
            <ac:graphicFrameMk id="23" creationId="{2F34AE47-6A5A-3CEE-9EEC-C62C53F34700}"/>
          </ac:graphicFrameMkLst>
        </pc:graphicFrameChg>
        <pc:picChg chg="add del">
          <ac:chgData name="Charris Bueno, Angela" userId="b8232014-281c-4726-a39a-713153e80496" providerId="ADAL" clId="{5232C866-B249-4232-8810-45254E2C8385}" dt="2022-07-08T21:55:15.770" v="796" actId="26606"/>
          <ac:picMkLst>
            <pc:docMk/>
            <pc:sldMk cId="2814245581" sldId="260"/>
            <ac:picMk id="11" creationId="{C650F06B-CA45-0AD6-443B-08D901AB2F96}"/>
          </ac:picMkLst>
        </pc:picChg>
        <pc:picChg chg="add del">
          <ac:chgData name="Charris Bueno, Angela" userId="b8232014-281c-4726-a39a-713153e80496" providerId="ADAL" clId="{5232C866-B249-4232-8810-45254E2C8385}" dt="2022-07-08T21:55:29.664" v="800" actId="26606"/>
          <ac:picMkLst>
            <pc:docMk/>
            <pc:sldMk cId="2814245581" sldId="260"/>
            <ac:picMk id="22" creationId="{EE64BD91-DCAE-A328-119E-C3E11C035CE8}"/>
          </ac:picMkLst>
        </pc:picChg>
      </pc:sldChg>
      <pc:sldChg chg="addSp delSp modSp new mod setBg">
        <pc:chgData name="Charris Bueno, Angela" userId="b8232014-281c-4726-a39a-713153e80496" providerId="ADAL" clId="{5232C866-B249-4232-8810-45254E2C8385}" dt="2022-07-08T22:04:37.265" v="956" actId="27636"/>
        <pc:sldMkLst>
          <pc:docMk/>
          <pc:sldMk cId="3593380345" sldId="261"/>
        </pc:sldMkLst>
        <pc:spChg chg="mo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" creationId="{78F4DA9F-35A8-4C0F-851C-CC0EEDE3A186}"/>
          </ac:spMkLst>
        </pc:spChg>
        <pc:spChg chg="mod">
          <ac:chgData name="Charris Bueno, Angela" userId="b8232014-281c-4726-a39a-713153e80496" providerId="ADAL" clId="{5232C866-B249-4232-8810-45254E2C8385}" dt="2022-07-08T22:04:37.265" v="956" actId="27636"/>
          <ac:spMkLst>
            <pc:docMk/>
            <pc:sldMk cId="3593380345" sldId="261"/>
            <ac:spMk id="3" creationId="{5CA5BDAD-BC02-4D19-8E6A-2184E0ECA0D6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8" creationId="{DBF61EA3-B236-439E-9C0B-340980D56BEE}"/>
          </ac:spMkLst>
        </pc:spChg>
        <pc:spChg chg="add del">
          <ac:chgData name="Charris Bueno, Angela" userId="b8232014-281c-4726-a39a-713153e80496" providerId="ADAL" clId="{5232C866-B249-4232-8810-45254E2C8385}" dt="2022-07-08T22:03:31.391" v="926" actId="26606"/>
          <ac:spMkLst>
            <pc:docMk/>
            <pc:sldMk cId="3593380345" sldId="261"/>
            <ac:spMk id="14" creationId="{E659831F-0D9A-4C63-9EBB-8435B85A440F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5" creationId="{D5B0017B-2ECA-49AF-B397-DC140825DF8D}"/>
          </ac:spMkLst>
        </pc:spChg>
        <pc:spChg chg="add del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16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25" creationId="{DBF61EA3-B236-439E-9C0B-340980D56BEE}"/>
          </ac:spMkLst>
        </pc:spChg>
        <pc:spChg chg="add">
          <ac:chgData name="Charris Bueno, Angela" userId="b8232014-281c-4726-a39a-713153e80496" providerId="ADAL" clId="{5232C866-B249-4232-8810-45254E2C8385}" dt="2022-07-08T22:04:14.275" v="943" actId="26606"/>
          <ac:spMkLst>
            <pc:docMk/>
            <pc:sldMk cId="3593380345" sldId="261"/>
            <ac:spMk id="31" creationId="{E659831F-0D9A-4C63-9EBB-8435B85A440F}"/>
          </ac:spMkLst>
        </pc:spChg>
        <pc:grpChg chg="add del">
          <ac:chgData name="Charris Bueno, Angela" userId="b8232014-281c-4726-a39a-713153e80496" providerId="ADAL" clId="{5232C866-B249-4232-8810-45254E2C8385}" dt="2022-07-08T22:03:31.391" v="926" actId="26606"/>
          <ac:grpSpMkLst>
            <pc:docMk/>
            <pc:sldMk cId="3593380345" sldId="261"/>
            <ac:grpSpMk id="10" creationId="{28FAF094-D087-493F-8DF9-A486C2D6BBAA}"/>
          </ac:grpSpMkLst>
        </pc:grpChg>
        <pc:grpChg chg="add del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18" creationId="{AE1C45F0-260A-458C-96ED-C1F6D2151219}"/>
          </ac:grpSpMkLst>
        </pc:grpChg>
        <pc:grpChg chg="add">
          <ac:chgData name="Charris Bueno, Angela" userId="b8232014-281c-4726-a39a-713153e80496" providerId="ADAL" clId="{5232C866-B249-4232-8810-45254E2C8385}" dt="2022-07-08T22:04:14.275" v="943" actId="26606"/>
          <ac:grpSpMkLst>
            <pc:docMk/>
            <pc:sldMk cId="3593380345" sldId="261"/>
            <ac:grpSpMk id="27" creationId="{28FAF094-D087-493F-8DF9-A486C2D6BBAA}"/>
          </ac:grpSpMkLst>
        </pc:grpChg>
        <pc:cxnChg chg="add del">
          <ac:chgData name="Charris Bueno, Angela" userId="b8232014-281c-4726-a39a-713153e80496" providerId="ADAL" clId="{5232C866-B249-4232-8810-45254E2C8385}" dt="2022-07-08T22:04:14.275" v="943" actId="26606"/>
          <ac:cxnSpMkLst>
            <pc:docMk/>
            <pc:sldMk cId="3593380345" sldId="261"/>
            <ac:cxnSpMk id="17" creationId="{6CF1BAF6-AD41-4082-B212-8A1F9A2E8779}"/>
          </ac:cxnSpMkLst>
        </pc:cxnChg>
      </pc:sldChg>
      <pc:sldChg chg="addSp modSp new mod ord setBg modNotesTx">
        <pc:chgData name="Charris Bueno, Angela" userId="b8232014-281c-4726-a39a-713153e80496" providerId="ADAL" clId="{5232C866-B249-4232-8810-45254E2C8385}" dt="2022-07-22T15:47:52.730" v="1394"/>
        <pc:sldMkLst>
          <pc:docMk/>
          <pc:sldMk cId="2761002176" sldId="262"/>
        </pc:sldMkLst>
        <pc:spChg chg="mo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2" creationId="{DF5A6A0C-D8A8-4FC3-B0BB-12037BE42546}"/>
          </ac:spMkLst>
        </pc:spChg>
        <pc:spChg chg="mod">
          <ac:chgData name="Charris Bueno, Angela" userId="b8232014-281c-4726-a39a-713153e80496" providerId="ADAL" clId="{5232C866-B249-4232-8810-45254E2C8385}" dt="2022-07-08T22:27:49.696" v="973" actId="20577"/>
          <ac:spMkLst>
            <pc:docMk/>
            <pc:sldMk cId="2761002176" sldId="262"/>
            <ac:spMk id="3" creationId="{D6199D57-D771-435D-A6AF-A6C32DFDB4A6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26:56.585" v="967" actId="26606"/>
          <ac:spMkLst>
            <pc:docMk/>
            <pc:sldMk cId="2761002176" sldId="262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26:56.585" v="967" actId="26606"/>
          <ac:grpSpMkLst>
            <pc:docMk/>
            <pc:sldMk cId="2761002176" sldId="262"/>
            <ac:grpSpMk id="10" creationId="{AE1C45F0-260A-458C-96ED-C1F6D2151219}"/>
          </ac:grpSpMkLst>
        </pc:grpChg>
        <pc:picChg chg="add mod">
          <ac:chgData name="Charris Bueno, Angela" userId="b8232014-281c-4726-a39a-713153e80496" providerId="ADAL" clId="{5232C866-B249-4232-8810-45254E2C8385}" dt="2022-07-08T22:28:39.148" v="982" actId="1076"/>
          <ac:picMkLst>
            <pc:docMk/>
            <pc:sldMk cId="2761002176" sldId="262"/>
            <ac:picMk id="5" creationId="{618194A9-6513-4F77-AAD1-F14B89E1791B}"/>
          </ac:picMkLst>
        </pc:picChg>
        <pc:picChg chg="add mod">
          <ac:chgData name="Charris Bueno, Angela" userId="b8232014-281c-4726-a39a-713153e80496" providerId="ADAL" clId="{5232C866-B249-4232-8810-45254E2C8385}" dt="2022-07-08T22:30:45.148" v="993" actId="1076"/>
          <ac:picMkLst>
            <pc:docMk/>
            <pc:sldMk cId="2761002176" sldId="262"/>
            <ac:picMk id="7" creationId="{865823C5-2855-4F84-A9A6-D9E6277F62E6}"/>
          </ac:picMkLst>
        </pc:picChg>
        <pc:cxnChg chg="add">
          <ac:chgData name="Charris Bueno, Angela" userId="b8232014-281c-4726-a39a-713153e80496" providerId="ADAL" clId="{5232C866-B249-4232-8810-45254E2C8385}" dt="2022-07-08T22:26:56.585" v="967" actId="26606"/>
          <ac:cxnSpMkLst>
            <pc:docMk/>
            <pc:sldMk cId="2761002176" sldId="262"/>
            <ac:cxnSpMk id="17" creationId="{6CF1BAF6-AD41-4082-B212-8A1F9A2E8779}"/>
          </ac:cxnSpMkLst>
        </pc:cxnChg>
      </pc:sldChg>
      <pc:sldChg chg="addSp delSp modSp new mod setBg modClrScheme addAnim delAnim chgLayout">
        <pc:chgData name="Charris Bueno, Angela" userId="b8232014-281c-4726-a39a-713153e80496" providerId="ADAL" clId="{5232C866-B249-4232-8810-45254E2C8385}" dt="2022-07-08T22:34:03.450" v="1005" actId="26606"/>
        <pc:sldMkLst>
          <pc:docMk/>
          <pc:sldMk cId="1480964908" sldId="263"/>
        </pc:sldMkLst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2" creationId="{0F63AA21-627C-4B16-91AF-E5BCC00E2A39}"/>
          </ac:spMkLst>
        </pc:spChg>
        <pc:spChg chg="del mod ord">
          <ac:chgData name="Charris Bueno, Angela" userId="b8232014-281c-4726-a39a-713153e80496" providerId="ADAL" clId="{5232C866-B249-4232-8810-45254E2C8385}" dt="2022-07-08T22:33:02.801" v="996" actId="700"/>
          <ac:spMkLst>
            <pc:docMk/>
            <pc:sldMk cId="1480964908" sldId="263"/>
            <ac:spMk id="3" creationId="{AF07FB2D-48E4-4AC0-A66A-19DD254C703A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4" creationId="{B203327A-6804-4178-99C2-589472FA77B2}"/>
          </ac:spMkLst>
        </pc:spChg>
        <pc:spChg chg="add mod or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5" creationId="{44394694-9FBC-4A68-A331-9C7417822245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0" creationId="{4522B21E-B2B9-4C72-9A71-C87EFD137480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2" creationId="{5EB7D2A2-F448-44D4-938C-DC84CBCB3B1E}"/>
          </ac:spMkLst>
        </pc:spChg>
        <pc:spChg chg="add del">
          <ac:chgData name="Charris Bueno, Angela" userId="b8232014-281c-4726-a39a-713153e80496" providerId="ADAL" clId="{5232C866-B249-4232-8810-45254E2C8385}" dt="2022-07-08T22:34:03.444" v="1004" actId="26606"/>
          <ac:spMkLst>
            <pc:docMk/>
            <pc:sldMk cId="1480964908" sldId="263"/>
            <ac:spMk id="14" creationId="{871AEA07-1E14-44B4-8E55-64EF049CD66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8" creationId="{934F1179-B481-4F9E-BCA3-AFB972070F83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19" creationId="{827DC2C4-B485-428A-BF4A-472D2967F47F}"/>
          </ac:spMkLst>
        </pc:spChg>
        <pc:spChg chg="add">
          <ac:chgData name="Charris Bueno, Angela" userId="b8232014-281c-4726-a39a-713153e80496" providerId="ADAL" clId="{5232C866-B249-4232-8810-45254E2C8385}" dt="2022-07-08T22:34:03.450" v="1005" actId="26606"/>
          <ac:spMkLst>
            <pc:docMk/>
            <pc:sldMk cId="1480964908" sldId="263"/>
            <ac:spMk id="20" creationId="{EE04B5EB-F158-4507-90DD-BD23620C7CC9}"/>
          </ac:spMkLst>
        </pc:spChg>
        <pc:cxnChg chg="add del">
          <ac:chgData name="Charris Bueno, Angela" userId="b8232014-281c-4726-a39a-713153e80496" providerId="ADAL" clId="{5232C866-B249-4232-8810-45254E2C8385}" dt="2022-07-08T22:34:03.444" v="1004" actId="26606"/>
          <ac:cxnSpMkLst>
            <pc:docMk/>
            <pc:sldMk cId="1480964908" sldId="263"/>
            <ac:cxnSpMk id="16" creationId="{F7C8EA93-3210-4C62-99E9-153C275E3A87}"/>
          </ac:cxnSpMkLst>
        </pc:cxnChg>
      </pc:sldChg>
      <pc:sldChg chg="addSp modSp new mod setBg modNotesTx">
        <pc:chgData name="Charris Bueno, Angela" userId="b8232014-281c-4726-a39a-713153e80496" providerId="ADAL" clId="{5232C866-B249-4232-8810-45254E2C8385}" dt="2022-07-08T22:37:57.084" v="1038" actId="20577"/>
        <pc:sldMkLst>
          <pc:docMk/>
          <pc:sldMk cId="2905122561" sldId="264"/>
        </pc:sldMkLst>
        <pc:spChg chg="mod">
          <ac:chgData name="Charris Bueno, Angela" userId="b8232014-281c-4726-a39a-713153e80496" providerId="ADAL" clId="{5232C866-B249-4232-8810-45254E2C8385}" dt="2022-07-08T22:37:57.084" v="1038" actId="20577"/>
          <ac:spMkLst>
            <pc:docMk/>
            <pc:sldMk cId="2905122561" sldId="264"/>
            <ac:spMk id="2" creationId="{92AEB533-C28F-4FD2-BC5B-EAC91195FA29}"/>
          </ac:spMkLst>
        </pc:spChg>
        <pc:spChg chg="mo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3" creationId="{58037DB2-D6DC-4565-BF10-F4BF0010649B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8" creationId="{B6CDA21F-E7AF-4C75-8395-33F58D5B0E45}"/>
          </ac:spMkLst>
        </pc:spChg>
        <pc:spChg chg="add">
          <ac:chgData name="Charris Bueno, Angela" userId="b8232014-281c-4726-a39a-713153e80496" providerId="ADAL" clId="{5232C866-B249-4232-8810-45254E2C8385}" dt="2022-07-08T22:37:50.269" v="1033" actId="26606"/>
          <ac:spMkLst>
            <pc:docMk/>
            <pc:sldMk cId="2905122561" sldId="264"/>
            <ac:spMk id="15" creationId="{D5B0017B-2ECA-49AF-B397-DC140825DF8D}"/>
          </ac:spMkLst>
        </pc:spChg>
        <pc:grpChg chg="add">
          <ac:chgData name="Charris Bueno, Angela" userId="b8232014-281c-4726-a39a-713153e80496" providerId="ADAL" clId="{5232C866-B249-4232-8810-45254E2C8385}" dt="2022-07-08T22:37:50.269" v="1033" actId="26606"/>
          <ac:grpSpMkLst>
            <pc:docMk/>
            <pc:sldMk cId="2905122561" sldId="264"/>
            <ac:grpSpMk id="10" creationId="{AE1C45F0-260A-458C-96ED-C1F6D2151219}"/>
          </ac:grpSpMkLst>
        </pc:grpChg>
        <pc:cxnChg chg="add">
          <ac:chgData name="Charris Bueno, Angela" userId="b8232014-281c-4726-a39a-713153e80496" providerId="ADAL" clId="{5232C866-B249-4232-8810-45254E2C8385}" dt="2022-07-08T22:37:50.269" v="1033" actId="26606"/>
          <ac:cxnSpMkLst>
            <pc:docMk/>
            <pc:sldMk cId="2905122561" sldId="264"/>
            <ac:cxnSpMk id="17" creationId="{6CF1BAF6-AD41-4082-B212-8A1F9A2E8779}"/>
          </ac:cxnSpMkLst>
        </pc:cxnChg>
      </pc:sldChg>
      <pc:sldChg chg="addSp modSp new mod setBg">
        <pc:chgData name="Charris Bueno, Angela" userId="b8232014-281c-4726-a39a-713153e80496" providerId="ADAL" clId="{5232C866-B249-4232-8810-45254E2C8385}" dt="2022-07-11T18:49:32.625" v="1173" actId="26606"/>
        <pc:sldMkLst>
          <pc:docMk/>
          <pc:sldMk cId="2058456071" sldId="265"/>
        </pc:sldMkLst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3" creationId="{2D3A4940-A12A-4330-93CE-A671E1AB6926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0" creationId="{058A14AF-9FB5-4CC7-BA35-E8E85D3EDF0E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2" creationId="{3A9A4357-BD1D-4622-A4FE-766E6AB8DE84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4" creationId="{E659831F-0D9A-4C63-9EBB-8435B85A440F}"/>
          </ac:spMkLst>
        </pc:spChg>
        <pc:spChg chg="add">
          <ac:chgData name="Charris Bueno, Angela" userId="b8232014-281c-4726-a39a-713153e80496" providerId="ADAL" clId="{5232C866-B249-4232-8810-45254E2C8385}" dt="2022-07-11T18:49:32.625" v="1173" actId="26606"/>
          <ac:spMkLst>
            <pc:docMk/>
            <pc:sldMk cId="2058456071" sldId="265"/>
            <ac:spMk id="16" creationId="{E6995CE5-F890-4ABA-82A2-26507CE8D2A3}"/>
          </ac:spMkLst>
        </pc:spChg>
        <pc:picChg chg="add mod modCrop">
          <ac:chgData name="Charris Bueno, Angela" userId="b8232014-281c-4726-a39a-713153e80496" providerId="ADAL" clId="{5232C866-B249-4232-8810-45254E2C8385}" dt="2022-07-11T18:49:32.625" v="1173" actId="26606"/>
          <ac:picMkLst>
            <pc:docMk/>
            <pc:sldMk cId="2058456071" sldId="265"/>
            <ac:picMk id="5" creationId="{D5AB7E3D-D771-4B6A-BBB0-28E16824D8AD}"/>
          </ac:picMkLst>
        </pc:picChg>
      </pc:sldChg>
      <pc:sldChg chg="addSp delSp modSp add mod">
        <pc:chgData name="Charris Bueno, Angela" userId="b8232014-281c-4726-a39a-713153e80496" providerId="ADAL" clId="{5232C866-B249-4232-8810-45254E2C8385}" dt="2022-07-11T18:51:45.698" v="1258" actId="1076"/>
        <pc:sldMkLst>
          <pc:docMk/>
          <pc:sldMk cId="306486172" sldId="266"/>
        </pc:sldMkLst>
        <pc:spChg chg="mod">
          <ac:chgData name="Charris Bueno, Angela" userId="b8232014-281c-4726-a39a-713153e80496" providerId="ADAL" clId="{5232C866-B249-4232-8810-45254E2C8385}" dt="2022-07-11T18:49:44.059" v="1181" actId="20577"/>
          <ac:spMkLst>
            <pc:docMk/>
            <pc:sldMk cId="306486172" sldId="266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1:01.203" v="1248"/>
          <ac:spMkLst>
            <pc:docMk/>
            <pc:sldMk cId="306486172" sldId="266"/>
            <ac:spMk id="3" creationId="{2D3A4940-A12A-4330-93CE-A671E1AB6926}"/>
          </ac:spMkLst>
        </pc:spChg>
        <pc:picChg chg="del">
          <ac:chgData name="Charris Bueno, Angela" userId="b8232014-281c-4726-a39a-713153e80496" providerId="ADAL" clId="{5232C866-B249-4232-8810-45254E2C8385}" dt="2022-07-11T18:51:20.198" v="1249" actId="478"/>
          <ac:picMkLst>
            <pc:docMk/>
            <pc:sldMk cId="306486172" sldId="266"/>
            <ac:picMk id="5" creationId="{D5AB7E3D-D771-4B6A-BBB0-28E16824D8AD}"/>
          </ac:picMkLst>
        </pc:picChg>
        <pc:picChg chg="add mod modCrop">
          <ac:chgData name="Charris Bueno, Angela" userId="b8232014-281c-4726-a39a-713153e80496" providerId="ADAL" clId="{5232C866-B249-4232-8810-45254E2C8385}" dt="2022-07-11T18:51:45.698" v="1258" actId="1076"/>
          <ac:picMkLst>
            <pc:docMk/>
            <pc:sldMk cId="306486172" sldId="266"/>
            <ac:picMk id="6" creationId="{5A93C26D-994A-4076-8BF6-427CEF129300}"/>
          </ac:picMkLst>
        </pc:picChg>
      </pc:sldChg>
      <pc:sldChg chg="addSp delSp modSp add mod modNotesTx">
        <pc:chgData name="Charris Bueno, Angela" userId="b8232014-281c-4726-a39a-713153e80496" providerId="ADAL" clId="{5232C866-B249-4232-8810-45254E2C8385}" dt="2022-07-11T20:57:45.988" v="1392"/>
        <pc:sldMkLst>
          <pc:docMk/>
          <pc:sldMk cId="1626484344" sldId="267"/>
        </pc:sldMkLst>
        <pc:spChg chg="mod">
          <ac:chgData name="Charris Bueno, Angela" userId="b8232014-281c-4726-a39a-713153e80496" providerId="ADAL" clId="{5232C866-B249-4232-8810-45254E2C8385}" dt="2022-07-11T18:51:57.106" v="1266" actId="20577"/>
          <ac:spMkLst>
            <pc:docMk/>
            <pc:sldMk cId="1626484344" sldId="267"/>
            <ac:spMk id="2" creationId="{00F331F3-AFC0-4691-9B3A-50D070901384}"/>
          </ac:spMkLst>
        </pc:spChg>
        <pc:spChg chg="mod">
          <ac:chgData name="Charris Bueno, Angela" userId="b8232014-281c-4726-a39a-713153e80496" providerId="ADAL" clId="{5232C866-B249-4232-8810-45254E2C8385}" dt="2022-07-11T18:52:45.235" v="1346" actId="20577"/>
          <ac:spMkLst>
            <pc:docMk/>
            <pc:sldMk cId="1626484344" sldId="267"/>
            <ac:spMk id="3" creationId="{2D3A4940-A12A-4330-93CE-A671E1AB6926}"/>
          </ac:spMkLst>
        </pc:spChg>
        <pc:spChg chg="add mod">
          <ac:chgData name="Charris Bueno, Angela" userId="b8232014-281c-4726-a39a-713153e80496" providerId="ADAL" clId="{5232C866-B249-4232-8810-45254E2C8385}" dt="2022-07-11T20:52:14.091" v="1388" actId="164"/>
          <ac:spMkLst>
            <pc:docMk/>
            <pc:sldMk cId="1626484344" sldId="267"/>
            <ac:spMk id="9" creationId="{96FC4F9E-5568-476B-8450-039179D43717}"/>
          </ac:spMkLst>
        </pc:spChg>
        <pc:spChg chg="add mod">
          <ac:chgData name="Charris Bueno, Angela" userId="b8232014-281c-4726-a39a-713153e80496" providerId="ADAL" clId="{5232C866-B249-4232-8810-45254E2C8385}" dt="2022-07-11T20:52:02.543" v="1377" actId="164"/>
          <ac:spMkLst>
            <pc:docMk/>
            <pc:sldMk cId="1626484344" sldId="267"/>
            <ac:spMk id="15" creationId="{DB67554B-EDF7-4120-AB5D-8259464AB413}"/>
          </ac:spMkLst>
        </pc:s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1" creationId="{BAFF45AA-EA6F-41D7-9311-359C7BC52673}"/>
          </ac:grpSpMkLst>
        </pc:grpChg>
        <pc:grpChg chg="add mod">
          <ac:chgData name="Charris Bueno, Angela" userId="b8232014-281c-4726-a39a-713153e80496" providerId="ADAL" clId="{5232C866-B249-4232-8810-45254E2C8385}" dt="2022-07-11T20:52:28.371" v="1391" actId="1076"/>
          <ac:grpSpMkLst>
            <pc:docMk/>
            <pc:sldMk cId="1626484344" sldId="267"/>
            <ac:grpSpMk id="13" creationId="{46DF9347-C9BC-4A71-BABA-0AC7E4CE72EF}"/>
          </ac:grpSpMkLst>
        </pc:grpChg>
        <pc:picChg chg="add mod modCrop">
          <ac:chgData name="Charris Bueno, Angela" userId="b8232014-281c-4726-a39a-713153e80496" providerId="ADAL" clId="{5232C866-B249-4232-8810-45254E2C8385}" dt="2022-07-11T20:52:14.091" v="1388" actId="164"/>
          <ac:picMkLst>
            <pc:docMk/>
            <pc:sldMk cId="1626484344" sldId="267"/>
            <ac:picMk id="5" creationId="{F35E8614-A5CA-4778-BB9C-9C3094EB3B5D}"/>
          </ac:picMkLst>
        </pc:picChg>
        <pc:picChg chg="del">
          <ac:chgData name="Charris Bueno, Angela" userId="b8232014-281c-4726-a39a-713153e80496" providerId="ADAL" clId="{5232C866-B249-4232-8810-45254E2C8385}" dt="2022-07-11T18:52:58.877" v="1347" actId="478"/>
          <ac:picMkLst>
            <pc:docMk/>
            <pc:sldMk cId="1626484344" sldId="267"/>
            <ac:picMk id="6" creationId="{5A93C26D-994A-4076-8BF6-427CEF129300}"/>
          </ac:picMkLst>
        </pc:picChg>
        <pc:picChg chg="add mod ord modCrop">
          <ac:chgData name="Charris Bueno, Angela" userId="b8232014-281c-4726-a39a-713153e80496" providerId="ADAL" clId="{5232C866-B249-4232-8810-45254E2C8385}" dt="2022-07-11T20:52:02.543" v="1377" actId="164"/>
          <ac:picMkLst>
            <pc:docMk/>
            <pc:sldMk cId="1626484344" sldId="267"/>
            <ac:picMk id="8" creationId="{143E648B-2855-4351-A1C9-0D13CA99318C}"/>
          </ac:picMkLst>
        </pc:picChg>
      </pc:sldChg>
      <pc:sldChg chg="addSp delSp modSp new mod setBg modClrScheme addAnim delAnim modAnim chgLayout">
        <pc:chgData name="Charris Bueno, Angela" userId="b8232014-281c-4726-a39a-713153e80496" providerId="ADAL" clId="{5232C866-B249-4232-8810-45254E2C8385}" dt="2022-07-22T16:25:50.101" v="1532" actId="478"/>
        <pc:sldMkLst>
          <pc:docMk/>
          <pc:sldMk cId="573843472" sldId="268"/>
        </pc:sldMkLst>
        <pc:spChg chg="del mod ord">
          <ac:chgData name="Charris Bueno, Angela" userId="b8232014-281c-4726-a39a-713153e80496" providerId="ADAL" clId="{5232C866-B249-4232-8810-45254E2C8385}" dt="2022-07-22T16:13:08.368" v="1396" actId="700"/>
          <ac:spMkLst>
            <pc:docMk/>
            <pc:sldMk cId="573843472" sldId="268"/>
            <ac:spMk id="2" creationId="{786437F9-8C36-4EF9-9C6F-2C215CC0098E}"/>
          </ac:spMkLst>
        </pc:spChg>
        <pc:spChg chg="del">
          <ac:chgData name="Charris Bueno, Angela" userId="b8232014-281c-4726-a39a-713153e80496" providerId="ADAL" clId="{5232C866-B249-4232-8810-45254E2C8385}" dt="2022-07-22T16:13:08.368" v="1396" actId="700"/>
          <ac:spMkLst>
            <pc:docMk/>
            <pc:sldMk cId="573843472" sldId="268"/>
            <ac:spMk id="3" creationId="{BCA06D55-FB66-4480-9D5C-405CDDED2A9E}"/>
          </ac:spMkLst>
        </pc:spChg>
        <pc:spChg chg="add del mod ord">
          <ac:chgData name="Charris Bueno, Angela" userId="b8232014-281c-4726-a39a-713153e80496" providerId="ADAL" clId="{5232C866-B249-4232-8810-45254E2C8385}" dt="2022-07-22T16:22:52.641" v="1511" actId="1076"/>
          <ac:spMkLst>
            <pc:docMk/>
            <pc:sldMk cId="573843472" sldId="268"/>
            <ac:spMk id="4" creationId="{A9BAE095-92E8-4810-AF67-D13E2324E11E}"/>
          </ac:spMkLst>
        </pc:spChg>
        <pc:spChg chg="add del">
          <ac:chgData name="Charris Bueno, Angela" userId="b8232014-281c-4726-a39a-713153e80496" providerId="ADAL" clId="{5232C866-B249-4232-8810-45254E2C8385}" dt="2022-07-22T16:16:22.632" v="1466"/>
          <ac:spMkLst>
            <pc:docMk/>
            <pc:sldMk cId="573843472" sldId="268"/>
            <ac:spMk id="5" creationId="{40708D5E-8362-40E4-BCAE-291892DB6A00}"/>
          </ac:spMkLst>
        </pc:spChg>
        <pc:spChg chg="add del">
          <ac:chgData name="Charris Bueno, Angela" userId="b8232014-281c-4726-a39a-713153e80496" providerId="ADAL" clId="{5232C866-B249-4232-8810-45254E2C8385}" dt="2022-07-22T16:16:26.167" v="1468"/>
          <ac:spMkLst>
            <pc:docMk/>
            <pc:sldMk cId="573843472" sldId="268"/>
            <ac:spMk id="6" creationId="{2947176B-3617-4F34-A281-5746364DE6C4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9" creationId="{A7895A40-19A4-42D6-9D30-DBC1E8002635}"/>
          </ac:spMkLst>
        </pc:spChg>
        <pc:spChg chg="add del mod">
          <ac:chgData name="Charris Bueno, Angela" userId="b8232014-281c-4726-a39a-713153e80496" providerId="ADAL" clId="{5232C866-B249-4232-8810-45254E2C8385}" dt="2022-07-22T16:22:18.457" v="1501" actId="478"/>
          <ac:spMkLst>
            <pc:docMk/>
            <pc:sldMk cId="573843472" sldId="268"/>
            <ac:spMk id="10" creationId="{65DDB63E-428D-4C91-9C21-8747B2113B29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1" creationId="{02F429C4-ABC9-46FC-818A-B5429CDE4A96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3" creationId="{2CEF98E4-3709-4952-8F42-2305CCE34FA3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5" creationId="{F10BCCF5-D685-47FF-B675-647EAEB72C8E}"/>
          </ac:spMkLst>
        </pc:spChg>
        <pc:spChg chg="add del">
          <ac:chgData name="Charris Bueno, Angela" userId="b8232014-281c-4726-a39a-713153e80496" providerId="ADAL" clId="{5232C866-B249-4232-8810-45254E2C8385}" dt="2022-07-22T16:16:47.526" v="1475" actId="26606"/>
          <ac:spMkLst>
            <pc:docMk/>
            <pc:sldMk cId="573843472" sldId="268"/>
            <ac:spMk id="16" creationId="{3C48EA58-53D6-4E4A-9BDB-087D34617836}"/>
          </ac:spMkLst>
        </pc:spChg>
        <pc:spChg chg="add del">
          <ac:chgData name="Charris Bueno, Angela" userId="b8232014-281c-4726-a39a-713153e80496" providerId="ADAL" clId="{5232C866-B249-4232-8810-45254E2C8385}" dt="2022-07-22T16:14:17.532" v="1458" actId="26606"/>
          <ac:spMkLst>
            <pc:docMk/>
            <pc:sldMk cId="573843472" sldId="268"/>
            <ac:spMk id="17" creationId="{B0EE8A42-107A-4D4C-8D56-BBAE95C7FC0D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19" creationId="{4522B21E-B2B9-4C72-9A71-C87EFD137480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20" creationId="{5EB7D2A2-F448-44D4-938C-DC84CBCB3B1E}"/>
          </ac:spMkLst>
        </pc:spChg>
        <pc:spChg chg="add del">
          <ac:chgData name="Charris Bueno, Angela" userId="b8232014-281c-4726-a39a-713153e80496" providerId="ADAL" clId="{5232C866-B249-4232-8810-45254E2C8385}" dt="2022-07-22T16:14:26.250" v="1460" actId="26606"/>
          <ac:spMkLst>
            <pc:docMk/>
            <pc:sldMk cId="573843472" sldId="268"/>
            <ac:spMk id="21" creationId="{871AEA07-1E14-44B4-8E55-64EF049CD66F}"/>
          </ac:spMkLst>
        </pc:spChg>
        <pc:spChg chg="add del">
          <ac:chgData name="Charris Bueno, Angela" userId="b8232014-281c-4726-a39a-713153e80496" providerId="ADAL" clId="{5232C866-B249-4232-8810-45254E2C8385}" dt="2022-07-22T16:16:47.526" v="1475" actId="26606"/>
          <ac:spMkLst>
            <pc:docMk/>
            <pc:sldMk cId="573843472" sldId="268"/>
            <ac:spMk id="24" creationId="{C4B24C7E-2D5E-4C4E-9CD5-D61F243C9D1B}"/>
          </ac:spMkLst>
        </pc:spChg>
        <pc:spChg chg="add del">
          <ac:chgData name="Charris Bueno, Angela" userId="b8232014-281c-4726-a39a-713153e80496" providerId="ADAL" clId="{5232C866-B249-4232-8810-45254E2C8385}" dt="2022-07-22T16:16:47.524" v="1474" actId="26606"/>
          <ac:spMkLst>
            <pc:docMk/>
            <pc:sldMk cId="573843472" sldId="268"/>
            <ac:spMk id="33" creationId="{91DC6ABD-215C-4EA8-A483-CEF5B99AB385}"/>
          </ac:spMkLst>
        </pc:spChg>
        <pc:spChg chg="add del">
          <ac:chgData name="Charris Bueno, Angela" userId="b8232014-281c-4726-a39a-713153e80496" providerId="ADAL" clId="{5232C866-B249-4232-8810-45254E2C8385}" dt="2022-07-22T16:16:47.524" v="1474" actId="26606"/>
          <ac:spMkLst>
            <pc:docMk/>
            <pc:sldMk cId="573843472" sldId="268"/>
            <ac:spMk id="39" creationId="{04357C93-F0CB-4A1C-8F77-4E9063789819}"/>
          </ac:spMkLst>
        </pc:spChg>
        <pc:spChg chg="add del">
          <ac:chgData name="Charris Bueno, Angela" userId="b8232014-281c-4726-a39a-713153e80496" providerId="ADAL" clId="{5232C866-B249-4232-8810-45254E2C8385}" dt="2022-07-22T16:22:17.173" v="1499" actId="26606"/>
          <ac:spMkLst>
            <pc:docMk/>
            <pc:sldMk cId="573843472" sldId="268"/>
            <ac:spMk id="1032" creationId="{CA815F2C-4E80-4019-8E59-FAD3F7F8473D}"/>
          </ac:spMkLst>
        </pc:spChg>
        <pc:spChg chg="add del">
          <ac:chgData name="Charris Bueno, Angela" userId="b8232014-281c-4726-a39a-713153e80496" providerId="ADAL" clId="{5232C866-B249-4232-8810-45254E2C8385}" dt="2022-07-22T16:21:30.017" v="1490" actId="26606"/>
          <ac:spMkLst>
            <pc:docMk/>
            <pc:sldMk cId="573843472" sldId="268"/>
            <ac:spMk id="1035" creationId="{8DAAB828-02C8-4111-AC14-FF5ACEDDFE37}"/>
          </ac:spMkLst>
        </pc:spChg>
        <pc:spChg chg="add del">
          <ac:chgData name="Charris Bueno, Angela" userId="b8232014-281c-4726-a39a-713153e80496" providerId="ADAL" clId="{5232C866-B249-4232-8810-45254E2C8385}" dt="2022-07-22T16:21:24.667" v="1487" actId="26606"/>
          <ac:spMkLst>
            <pc:docMk/>
            <pc:sldMk cId="573843472" sldId="268"/>
            <ac:spMk id="1044" creationId="{7BDAC5B6-20CE-447F-8BA1-F2274AC7AE5B}"/>
          </ac:spMkLst>
        </pc:spChg>
        <pc:spChg chg="add del">
          <ac:chgData name="Charris Bueno, Angela" userId="b8232014-281c-4726-a39a-713153e80496" providerId="ADAL" clId="{5232C866-B249-4232-8810-45254E2C8385}" dt="2022-07-22T16:21:24.667" v="1487" actId="26606"/>
          <ac:spMkLst>
            <pc:docMk/>
            <pc:sldMk cId="573843472" sldId="268"/>
            <ac:spMk id="1046" creationId="{D1D22B31-BF8F-446B-9009-8A251FB177CB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48" creationId="{6D6B998F-CA62-4EE6-B7E7-046377D4F7EF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49" creationId="{C3862298-AF85-4572-BED3-52E573EBD410}"/>
          </ac:spMkLst>
        </pc:spChg>
        <pc:spChg chg="add del">
          <ac:chgData name="Charris Bueno, Angela" userId="b8232014-281c-4726-a39a-713153e80496" providerId="ADAL" clId="{5232C866-B249-4232-8810-45254E2C8385}" dt="2022-07-22T16:21:29.069" v="1489" actId="26606"/>
          <ac:spMkLst>
            <pc:docMk/>
            <pc:sldMk cId="573843472" sldId="268"/>
            <ac:spMk id="1050" creationId="{03E485DD-0C12-45BC-A361-28152A03BB93}"/>
          </ac:spMkLst>
        </pc:spChg>
        <pc:grpChg chg="add del">
          <ac:chgData name="Charris Bueno, Angela" userId="b8232014-281c-4726-a39a-713153e80496" providerId="ADAL" clId="{5232C866-B249-4232-8810-45254E2C8385}" dt="2022-07-22T16:16:47.526" v="1475" actId="26606"/>
          <ac:grpSpMkLst>
            <pc:docMk/>
            <pc:sldMk cId="573843472" sldId="268"/>
            <ac:grpSpMk id="25" creationId="{99072643-A0EC-42FB-B66A-24C0E6FFDC96}"/>
          </ac:grpSpMkLst>
        </pc:grpChg>
        <pc:grpChg chg="add del">
          <ac:chgData name="Charris Bueno, Angela" userId="b8232014-281c-4726-a39a-713153e80496" providerId="ADAL" clId="{5232C866-B249-4232-8810-45254E2C8385}" dt="2022-07-22T16:16:47.524" v="1474" actId="26606"/>
          <ac:grpSpMkLst>
            <pc:docMk/>
            <pc:sldMk cId="573843472" sldId="268"/>
            <ac:grpSpMk id="35" creationId="{3AF6A671-C637-4547-85F4-51B6D1881399}"/>
          </ac:grpSpMkLst>
        </pc:grpChg>
        <pc:grpChg chg="add del">
          <ac:chgData name="Charris Bueno, Angela" userId="b8232014-281c-4726-a39a-713153e80496" providerId="ADAL" clId="{5232C866-B249-4232-8810-45254E2C8385}" dt="2022-07-22T16:21:30.017" v="1490" actId="26606"/>
          <ac:grpSpMkLst>
            <pc:docMk/>
            <pc:sldMk cId="573843472" sldId="268"/>
            <ac:grpSpMk id="1037" creationId="{C32D4553-E775-4F16-9A6F-FED8D166A5B7}"/>
          </ac:grpSpMkLst>
        </pc:grpChg>
        <pc:picChg chg="add del">
          <ac:chgData name="Charris Bueno, Angela" userId="b8232014-281c-4726-a39a-713153e80496" providerId="ADAL" clId="{5232C866-B249-4232-8810-45254E2C8385}" dt="2022-07-22T16:16:33.249" v="1470" actId="478"/>
          <ac:picMkLst>
            <pc:docMk/>
            <pc:sldMk cId="573843472" sldId="268"/>
            <ac:picMk id="7" creationId="{1BF87B6D-EFEA-4E75-BD22-8966E634BE65}"/>
          </ac:picMkLst>
        </pc:picChg>
        <pc:picChg chg="add del">
          <ac:chgData name="Charris Bueno, Angela" userId="b8232014-281c-4726-a39a-713153e80496" providerId="ADAL" clId="{5232C866-B249-4232-8810-45254E2C8385}" dt="2022-07-22T16:16:47.524" v="1474" actId="26606"/>
          <ac:picMkLst>
            <pc:docMk/>
            <pc:sldMk cId="573843472" sldId="268"/>
            <ac:picMk id="30" creationId="{C4A3E71D-8502-9E9B-2A5E-AB7B91EA61EC}"/>
          </ac:picMkLst>
        </pc:picChg>
        <pc:picChg chg="add del mod">
          <ac:chgData name="Charris Bueno, Angela" userId="b8232014-281c-4726-a39a-713153e80496" providerId="ADAL" clId="{5232C866-B249-4232-8810-45254E2C8385}" dt="2022-07-22T16:20:31.979" v="1481" actId="478"/>
          <ac:picMkLst>
            <pc:docMk/>
            <pc:sldMk cId="573843472" sldId="268"/>
            <ac:picMk id="41" creationId="{9B3B37B4-031D-53DE-EED3-9200A87C88C5}"/>
          </ac:picMkLst>
        </pc:picChg>
        <pc:picChg chg="add del mod">
          <ac:chgData name="Charris Bueno, Angela" userId="b8232014-281c-4726-a39a-713153e80496" providerId="ADAL" clId="{5232C866-B249-4232-8810-45254E2C8385}" dt="2022-07-22T16:25:50.101" v="1532" actId="478"/>
          <ac:picMkLst>
            <pc:docMk/>
            <pc:sldMk cId="573843472" sldId="268"/>
            <ac:picMk id="1030" creationId="{402EFE00-597B-4F0D-B95E-AD5548953564}"/>
          </ac:picMkLst>
        </pc:picChg>
        <pc:cxnChg chg="add del">
          <ac:chgData name="Charris Bueno, Angela" userId="b8232014-281c-4726-a39a-713153e80496" providerId="ADAL" clId="{5232C866-B249-4232-8810-45254E2C8385}" dt="2022-07-22T16:14:26.250" v="1460" actId="26606"/>
          <ac:cxnSpMkLst>
            <pc:docMk/>
            <pc:sldMk cId="573843472" sldId="268"/>
            <ac:cxnSpMk id="22" creationId="{F7C8EA93-3210-4C62-99E9-153C275E3A8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D9221-0350-4C2E-9F4B-6308DC098DBC}" type="doc">
      <dgm:prSet loTypeId="urn:microsoft.com/office/officeart/2005/8/layout/default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9A406EF-3F59-40A4-BACD-ABAB025DBCE8}">
      <dgm:prSet/>
      <dgm:spPr/>
      <dgm:t>
        <a:bodyPr/>
        <a:lstStyle/>
        <a:p>
          <a:r>
            <a:rPr lang="es-CR" b="1" dirty="0"/>
            <a:t>Títulos</a:t>
          </a:r>
        </a:p>
        <a:p>
          <a:r>
            <a:rPr lang="en-US" dirty="0"/>
            <a:t>&lt;h1&gt; … &lt;/h1&gt;</a:t>
          </a:r>
        </a:p>
        <a:p>
          <a:r>
            <a:rPr lang="en-US" dirty="0"/>
            <a:t>&lt;h6&gt; … &lt;/h6&gt;</a:t>
          </a:r>
          <a:r>
            <a:rPr lang="es-CR" dirty="0"/>
            <a:t> </a:t>
          </a:r>
          <a:endParaRPr lang="en-US" dirty="0"/>
        </a:p>
      </dgm:t>
    </dgm:pt>
    <dgm:pt modelId="{4023B33E-D242-438C-9746-7F8AD713D9F6}" type="parTrans" cxnId="{2C4130A0-825F-4580-BEFF-AAB3B921B470}">
      <dgm:prSet/>
      <dgm:spPr/>
      <dgm:t>
        <a:bodyPr/>
        <a:lstStyle/>
        <a:p>
          <a:endParaRPr lang="en-US"/>
        </a:p>
      </dgm:t>
    </dgm:pt>
    <dgm:pt modelId="{E2666B34-D800-4B98-85B9-CBF15AD855F2}" type="sibTrans" cxnId="{2C4130A0-825F-4580-BEFF-AAB3B921B470}">
      <dgm:prSet/>
      <dgm:spPr/>
      <dgm:t>
        <a:bodyPr/>
        <a:lstStyle/>
        <a:p>
          <a:endParaRPr lang="en-US"/>
        </a:p>
      </dgm:t>
    </dgm:pt>
    <dgm:pt modelId="{617E1270-AB51-4D9D-947B-1231102C875B}">
      <dgm:prSet/>
      <dgm:spPr/>
      <dgm:t>
        <a:bodyPr/>
        <a:lstStyle/>
        <a:p>
          <a:r>
            <a:rPr lang="es-CR" b="1" dirty="0"/>
            <a:t>Párrafo</a:t>
          </a:r>
        </a:p>
        <a:p>
          <a:r>
            <a:rPr lang="es-CR" dirty="0"/>
            <a:t>&lt;p&gt;... &lt;/p&gt;</a:t>
          </a:r>
          <a:endParaRPr lang="en-US" dirty="0"/>
        </a:p>
      </dgm:t>
    </dgm:pt>
    <dgm:pt modelId="{5D20E0B9-5A1F-403D-A5DE-6D66B29C01AF}" type="parTrans" cxnId="{57219562-9A48-40F9-B42D-F65B839507FC}">
      <dgm:prSet/>
      <dgm:spPr/>
      <dgm:t>
        <a:bodyPr/>
        <a:lstStyle/>
        <a:p>
          <a:endParaRPr lang="en-US"/>
        </a:p>
      </dgm:t>
    </dgm:pt>
    <dgm:pt modelId="{31E09A57-A2CA-4A92-B0E7-0B16A156D79B}" type="sibTrans" cxnId="{57219562-9A48-40F9-B42D-F65B839507FC}">
      <dgm:prSet/>
      <dgm:spPr/>
      <dgm:t>
        <a:bodyPr/>
        <a:lstStyle/>
        <a:p>
          <a:endParaRPr lang="en-US"/>
        </a:p>
      </dgm:t>
    </dgm:pt>
    <dgm:pt modelId="{3EA8BE26-6326-43C2-830F-3DC3CB8349CC}">
      <dgm:prSet custT="1"/>
      <dgm:spPr/>
      <dgm:t>
        <a:bodyPr/>
        <a:lstStyle/>
        <a:p>
          <a:r>
            <a:rPr lang="es-CR" sz="2100" b="1" dirty="0"/>
            <a:t>Links</a:t>
          </a:r>
        </a:p>
        <a:p>
          <a:r>
            <a:rPr lang="es-CR" sz="1800" dirty="0"/>
            <a:t>&lt;a </a:t>
          </a:r>
          <a:r>
            <a:rPr lang="es-CR" sz="1800" dirty="0" err="1"/>
            <a:t>href</a:t>
          </a:r>
          <a:r>
            <a:rPr lang="es-CR" sz="1800" dirty="0"/>
            <a:t>="..."&gt;... &lt;/a&gt;</a:t>
          </a:r>
          <a:endParaRPr lang="en-US" sz="1800" dirty="0"/>
        </a:p>
      </dgm:t>
    </dgm:pt>
    <dgm:pt modelId="{2F44A54A-88BC-4E16-A05D-3068A4579648}" type="parTrans" cxnId="{F5C35061-C01C-4715-B1F8-36F6B337D3EB}">
      <dgm:prSet/>
      <dgm:spPr/>
      <dgm:t>
        <a:bodyPr/>
        <a:lstStyle/>
        <a:p>
          <a:endParaRPr lang="en-US"/>
        </a:p>
      </dgm:t>
    </dgm:pt>
    <dgm:pt modelId="{EDF55621-2B18-4169-8DAE-6BBBC14AEC19}" type="sibTrans" cxnId="{F5C35061-C01C-4715-B1F8-36F6B337D3EB}">
      <dgm:prSet/>
      <dgm:spPr/>
      <dgm:t>
        <a:bodyPr/>
        <a:lstStyle/>
        <a:p>
          <a:endParaRPr lang="en-US"/>
        </a:p>
      </dgm:t>
    </dgm:pt>
    <dgm:pt modelId="{AFCC3972-6C20-4093-B662-C73F9F2D161D}">
      <dgm:prSet/>
      <dgm:spPr/>
      <dgm:t>
        <a:bodyPr/>
        <a:lstStyle/>
        <a:p>
          <a:pPr algn="ctr">
            <a:buNone/>
          </a:pPr>
          <a:r>
            <a:rPr lang="es-CR" b="1" dirty="0"/>
            <a:t>Listas</a:t>
          </a:r>
          <a:endParaRPr lang="en-US" b="1" dirty="0"/>
        </a:p>
      </dgm:t>
    </dgm:pt>
    <dgm:pt modelId="{9E204C1F-652C-46B7-A4C2-239741C6E158}" type="parTrans" cxnId="{59FA62FE-5C68-4830-A3C9-89EDF8142E46}">
      <dgm:prSet/>
      <dgm:spPr/>
      <dgm:t>
        <a:bodyPr/>
        <a:lstStyle/>
        <a:p>
          <a:endParaRPr lang="en-US"/>
        </a:p>
      </dgm:t>
    </dgm:pt>
    <dgm:pt modelId="{C3562B87-27AC-425D-897D-F8C36EA36DA9}" type="sibTrans" cxnId="{59FA62FE-5C68-4830-A3C9-89EDF8142E46}">
      <dgm:prSet/>
      <dgm:spPr/>
      <dgm:t>
        <a:bodyPr/>
        <a:lstStyle/>
        <a:p>
          <a:endParaRPr lang="en-US"/>
        </a:p>
      </dgm:t>
    </dgm:pt>
    <dgm:pt modelId="{6A833C93-4324-49FE-A535-47D7B0C7B173}">
      <dgm:prSet/>
      <dgm:spPr/>
      <dgm:t>
        <a:bodyPr/>
        <a:lstStyle/>
        <a:p>
          <a:pPr algn="l">
            <a:buNone/>
          </a:pPr>
          <a:r>
            <a:rPr lang="es-CR" dirty="0"/>
            <a:t>Ordenada </a:t>
          </a:r>
          <a:r>
            <a:rPr lang="it-IT" dirty="0"/>
            <a:t>&lt;ol&gt; ... &lt;/ol&gt;</a:t>
          </a:r>
          <a:endParaRPr lang="en-US" dirty="0"/>
        </a:p>
      </dgm:t>
    </dgm:pt>
    <dgm:pt modelId="{9421E0A3-38C5-45CC-AD15-3B1964C96D78}" type="parTrans" cxnId="{E2A5D235-23A0-40CB-A879-C6C08FA9B493}">
      <dgm:prSet/>
      <dgm:spPr/>
      <dgm:t>
        <a:bodyPr/>
        <a:lstStyle/>
        <a:p>
          <a:endParaRPr lang="en-US"/>
        </a:p>
      </dgm:t>
    </dgm:pt>
    <dgm:pt modelId="{338D3446-766C-41A1-8C21-0FEAF64C4143}" type="sibTrans" cxnId="{E2A5D235-23A0-40CB-A879-C6C08FA9B493}">
      <dgm:prSet/>
      <dgm:spPr/>
      <dgm:t>
        <a:bodyPr/>
        <a:lstStyle/>
        <a:p>
          <a:endParaRPr lang="en-US"/>
        </a:p>
      </dgm:t>
    </dgm:pt>
    <dgm:pt modelId="{7489884F-3AF2-4EE0-8892-555ABD640247}">
      <dgm:prSet/>
      <dgm:spPr/>
      <dgm:t>
        <a:bodyPr/>
        <a:lstStyle/>
        <a:p>
          <a:pPr algn="l">
            <a:buNone/>
          </a:pPr>
          <a:r>
            <a:rPr lang="es-CR" dirty="0"/>
            <a:t>Sin orden  </a:t>
          </a:r>
          <a:r>
            <a:rPr lang="it-IT" dirty="0"/>
            <a:t>&lt;ul&gt; ... &lt;/ul&gt;</a:t>
          </a:r>
          <a:endParaRPr lang="en-US" dirty="0"/>
        </a:p>
      </dgm:t>
    </dgm:pt>
    <dgm:pt modelId="{E873C193-4313-4462-85B5-17FB504F1143}" type="parTrans" cxnId="{DB3F6C64-9B9A-4733-9E8D-51F3B000F907}">
      <dgm:prSet/>
      <dgm:spPr/>
      <dgm:t>
        <a:bodyPr/>
        <a:lstStyle/>
        <a:p>
          <a:endParaRPr lang="en-US"/>
        </a:p>
      </dgm:t>
    </dgm:pt>
    <dgm:pt modelId="{4EE14762-36A4-4559-86AF-26DEF4CEEA91}" type="sibTrans" cxnId="{DB3F6C64-9B9A-4733-9E8D-51F3B000F907}">
      <dgm:prSet/>
      <dgm:spPr/>
      <dgm:t>
        <a:bodyPr/>
        <a:lstStyle/>
        <a:p>
          <a:endParaRPr lang="en-US"/>
        </a:p>
      </dgm:t>
    </dgm:pt>
    <dgm:pt modelId="{ECF9C0CF-ECD9-422E-9477-7230822DF692}">
      <dgm:prSet/>
      <dgm:spPr/>
      <dgm:t>
        <a:bodyPr/>
        <a:lstStyle/>
        <a:p>
          <a:r>
            <a:rPr lang="it-IT" b="1" dirty="0"/>
            <a:t>Salto de línea </a:t>
          </a:r>
          <a:r>
            <a:rPr lang="it-IT" dirty="0"/>
            <a:t>&lt;br&gt;</a:t>
          </a:r>
          <a:endParaRPr lang="en-US" dirty="0"/>
        </a:p>
      </dgm:t>
    </dgm:pt>
    <dgm:pt modelId="{091A8974-CAA3-4F0B-A7CC-17CAFF8B05BD}" type="parTrans" cxnId="{42E2E02D-E09F-4429-B832-CEFA53351750}">
      <dgm:prSet/>
      <dgm:spPr/>
      <dgm:t>
        <a:bodyPr/>
        <a:lstStyle/>
        <a:p>
          <a:endParaRPr lang="en-US"/>
        </a:p>
      </dgm:t>
    </dgm:pt>
    <dgm:pt modelId="{A9159214-DAC5-40BF-BD6F-E8856B66382A}" type="sibTrans" cxnId="{42E2E02D-E09F-4429-B832-CEFA53351750}">
      <dgm:prSet/>
      <dgm:spPr/>
      <dgm:t>
        <a:bodyPr/>
        <a:lstStyle/>
        <a:p>
          <a:endParaRPr lang="en-US"/>
        </a:p>
      </dgm:t>
    </dgm:pt>
    <dgm:pt modelId="{C4A4E002-BF90-4FAE-AE5A-164288CF45A1}">
      <dgm:prSet/>
      <dgm:spPr/>
      <dgm:t>
        <a:bodyPr/>
        <a:lstStyle/>
        <a:p>
          <a:r>
            <a:rPr lang="it-IT" b="1" dirty="0"/>
            <a:t>Imagen</a:t>
          </a:r>
        </a:p>
        <a:p>
          <a:r>
            <a:rPr lang="it-IT" dirty="0"/>
            <a:t>&lt;img&gt;</a:t>
          </a:r>
          <a:endParaRPr lang="en-US" dirty="0"/>
        </a:p>
      </dgm:t>
    </dgm:pt>
    <dgm:pt modelId="{D98B26B0-7834-4BC1-8E20-10F63B039342}" type="parTrans" cxnId="{C90165BF-9230-4541-B4A7-D9323012719D}">
      <dgm:prSet/>
      <dgm:spPr/>
      <dgm:t>
        <a:bodyPr/>
        <a:lstStyle/>
        <a:p>
          <a:endParaRPr lang="en-US"/>
        </a:p>
      </dgm:t>
    </dgm:pt>
    <dgm:pt modelId="{DEBEB974-B7B0-4362-B0B4-89BBB590D220}" type="sibTrans" cxnId="{C90165BF-9230-4541-B4A7-D9323012719D}">
      <dgm:prSet/>
      <dgm:spPr/>
      <dgm:t>
        <a:bodyPr/>
        <a:lstStyle/>
        <a:p>
          <a:endParaRPr lang="en-US"/>
        </a:p>
      </dgm:t>
    </dgm:pt>
    <dgm:pt modelId="{099AF944-71C7-48A3-8753-7351CC1690A0}">
      <dgm:prSet custT="1"/>
      <dgm:spPr/>
      <dgm:t>
        <a:bodyPr/>
        <a:lstStyle/>
        <a:p>
          <a:r>
            <a:rPr lang="it-IT" sz="2100" b="1" dirty="0"/>
            <a:t>Tabla</a:t>
          </a:r>
        </a:p>
        <a:p>
          <a:r>
            <a:rPr lang="it-IT" sz="2000" dirty="0"/>
            <a:t>&lt;table&gt; ... &lt;/table&gt;</a:t>
          </a:r>
          <a:endParaRPr lang="en-US" sz="2000" dirty="0"/>
        </a:p>
      </dgm:t>
    </dgm:pt>
    <dgm:pt modelId="{79CBCBB9-9960-41D4-8DED-D1919A5DA8E3}" type="parTrans" cxnId="{C2F9D654-4745-48AC-A550-0AD32DACE6B9}">
      <dgm:prSet/>
      <dgm:spPr/>
      <dgm:t>
        <a:bodyPr/>
        <a:lstStyle/>
        <a:p>
          <a:endParaRPr lang="en-US"/>
        </a:p>
      </dgm:t>
    </dgm:pt>
    <dgm:pt modelId="{1102FE95-514C-44B8-AC1C-C6A6844313B4}" type="sibTrans" cxnId="{C2F9D654-4745-48AC-A550-0AD32DACE6B9}">
      <dgm:prSet/>
      <dgm:spPr/>
      <dgm:t>
        <a:bodyPr/>
        <a:lstStyle/>
        <a:p>
          <a:endParaRPr lang="en-US"/>
        </a:p>
      </dgm:t>
    </dgm:pt>
    <dgm:pt modelId="{9EBF3D4C-5A51-43AA-B91B-B267C6D6C975}">
      <dgm:prSet/>
      <dgm:spPr/>
      <dgm:t>
        <a:bodyPr/>
        <a:lstStyle/>
        <a:p>
          <a:r>
            <a:rPr lang="it-IT" b="1" dirty="0"/>
            <a:t>Formulario</a:t>
          </a:r>
          <a:r>
            <a:rPr lang="it-IT" dirty="0"/>
            <a:t> &lt;form&gt; ... &lt;/form&gt;</a:t>
          </a:r>
          <a:endParaRPr lang="en-US" dirty="0"/>
        </a:p>
      </dgm:t>
    </dgm:pt>
    <dgm:pt modelId="{8B55BE21-0AC6-41C9-B428-32F53770853D}" type="parTrans" cxnId="{0CECEFE5-22A3-4B7A-81D9-8CF7DC8920A0}">
      <dgm:prSet/>
      <dgm:spPr/>
      <dgm:t>
        <a:bodyPr/>
        <a:lstStyle/>
        <a:p>
          <a:endParaRPr lang="en-US"/>
        </a:p>
      </dgm:t>
    </dgm:pt>
    <dgm:pt modelId="{87F99126-CB68-4EA8-8476-F94C533AAED0}" type="sibTrans" cxnId="{0CECEFE5-22A3-4B7A-81D9-8CF7DC8920A0}">
      <dgm:prSet/>
      <dgm:spPr/>
      <dgm:t>
        <a:bodyPr/>
        <a:lstStyle/>
        <a:p>
          <a:endParaRPr lang="en-US"/>
        </a:p>
      </dgm:t>
    </dgm:pt>
    <dgm:pt modelId="{17A3B965-7878-41F0-AB86-997830C9921B}">
      <dgm:prSet/>
      <dgm:spPr/>
      <dgm:t>
        <a:bodyPr/>
        <a:lstStyle/>
        <a:p>
          <a:r>
            <a:rPr lang="es-CR" b="1" dirty="0"/>
            <a:t>Input **</a:t>
          </a:r>
        </a:p>
        <a:p>
          <a:r>
            <a:rPr lang="es-CR" dirty="0"/>
            <a:t>&lt;input </a:t>
          </a:r>
          <a:r>
            <a:rPr lang="es-CR" dirty="0" err="1"/>
            <a:t>type</a:t>
          </a:r>
          <a:r>
            <a:rPr lang="es-CR" dirty="0"/>
            <a:t>="..."&gt;</a:t>
          </a:r>
          <a:endParaRPr lang="en-US" dirty="0"/>
        </a:p>
      </dgm:t>
    </dgm:pt>
    <dgm:pt modelId="{9CC12D1C-6F3A-4B8F-B17A-17A99B08B18F}" type="parTrans" cxnId="{D2A3470E-16D8-4B63-A623-75C4D708C4EB}">
      <dgm:prSet/>
      <dgm:spPr/>
      <dgm:t>
        <a:bodyPr/>
        <a:lstStyle/>
        <a:p>
          <a:endParaRPr lang="en-US"/>
        </a:p>
      </dgm:t>
    </dgm:pt>
    <dgm:pt modelId="{D63ADBFA-A85D-48CA-B32F-48D47EC2ED5B}" type="sibTrans" cxnId="{D2A3470E-16D8-4B63-A623-75C4D708C4EB}">
      <dgm:prSet/>
      <dgm:spPr/>
      <dgm:t>
        <a:bodyPr/>
        <a:lstStyle/>
        <a:p>
          <a:endParaRPr lang="en-US"/>
        </a:p>
      </dgm:t>
    </dgm:pt>
    <dgm:pt modelId="{8C83A87C-6ACD-4BBF-AA37-1625AA37D176}">
      <dgm:prSet custT="1"/>
      <dgm:spPr/>
      <dgm:t>
        <a:bodyPr/>
        <a:lstStyle/>
        <a:p>
          <a:r>
            <a:rPr lang="es-CR" sz="2100" b="1" dirty="0" err="1"/>
            <a:t>Dropdown</a:t>
          </a:r>
          <a:r>
            <a:rPr lang="es-CR" sz="2100" dirty="0"/>
            <a:t> </a:t>
          </a:r>
        </a:p>
        <a:p>
          <a:r>
            <a:rPr lang="es-CR" sz="1600" dirty="0"/>
            <a:t>&lt;</a:t>
          </a:r>
          <a:r>
            <a:rPr lang="es-CR" sz="1600" dirty="0" err="1"/>
            <a:t>option</a:t>
          </a:r>
          <a:r>
            <a:rPr lang="es-CR" sz="1600" dirty="0"/>
            <a:t>&gt; ... &lt;/</a:t>
          </a:r>
          <a:r>
            <a:rPr lang="es-CR" sz="1600" dirty="0" err="1"/>
            <a:t>option</a:t>
          </a:r>
          <a:r>
            <a:rPr lang="es-CR" sz="1600" dirty="0"/>
            <a:t>&gt;</a:t>
          </a:r>
          <a:endParaRPr lang="en-US" sz="2000" dirty="0"/>
        </a:p>
      </dgm:t>
    </dgm:pt>
    <dgm:pt modelId="{D937C927-7674-4A22-91B9-088DA5F12C4D}" type="parTrans" cxnId="{10D513A2-072F-4A7C-B197-47C3971D04BB}">
      <dgm:prSet/>
      <dgm:spPr/>
      <dgm:t>
        <a:bodyPr/>
        <a:lstStyle/>
        <a:p>
          <a:endParaRPr lang="en-US"/>
        </a:p>
      </dgm:t>
    </dgm:pt>
    <dgm:pt modelId="{B81742EF-55AB-46A0-91E3-389534A2BDCF}" type="sibTrans" cxnId="{10D513A2-072F-4A7C-B197-47C3971D04BB}">
      <dgm:prSet/>
      <dgm:spPr/>
      <dgm:t>
        <a:bodyPr/>
        <a:lstStyle/>
        <a:p>
          <a:endParaRPr lang="en-US"/>
        </a:p>
      </dgm:t>
    </dgm:pt>
    <dgm:pt modelId="{E470BAE9-2384-4AD8-8D24-F7CB0F38E424}" type="pres">
      <dgm:prSet presAssocID="{C6AD9221-0350-4C2E-9F4B-6308DC098DBC}" presName="diagram" presStyleCnt="0">
        <dgm:presLayoutVars>
          <dgm:dir/>
          <dgm:resizeHandles val="exact"/>
        </dgm:presLayoutVars>
      </dgm:prSet>
      <dgm:spPr/>
    </dgm:pt>
    <dgm:pt modelId="{DE632833-3FA7-416C-AEA6-98C2F55A89EA}" type="pres">
      <dgm:prSet presAssocID="{69A406EF-3F59-40A4-BACD-ABAB025DBCE8}" presName="node" presStyleLbl="node1" presStyleIdx="0" presStyleCnt="10">
        <dgm:presLayoutVars>
          <dgm:bulletEnabled val="1"/>
        </dgm:presLayoutVars>
      </dgm:prSet>
      <dgm:spPr/>
    </dgm:pt>
    <dgm:pt modelId="{524669FD-C8D9-4D42-A5FC-2AD5B430598C}" type="pres">
      <dgm:prSet presAssocID="{E2666B34-D800-4B98-85B9-CBF15AD855F2}" presName="sibTrans" presStyleCnt="0"/>
      <dgm:spPr/>
    </dgm:pt>
    <dgm:pt modelId="{C48163F8-E613-4F05-860B-78235FECC97A}" type="pres">
      <dgm:prSet presAssocID="{617E1270-AB51-4D9D-947B-1231102C875B}" presName="node" presStyleLbl="node1" presStyleIdx="1" presStyleCnt="10">
        <dgm:presLayoutVars>
          <dgm:bulletEnabled val="1"/>
        </dgm:presLayoutVars>
      </dgm:prSet>
      <dgm:spPr/>
    </dgm:pt>
    <dgm:pt modelId="{E4A78B2A-20FE-4456-87FE-ADD60FA0834F}" type="pres">
      <dgm:prSet presAssocID="{31E09A57-A2CA-4A92-B0E7-0B16A156D79B}" presName="sibTrans" presStyleCnt="0"/>
      <dgm:spPr/>
    </dgm:pt>
    <dgm:pt modelId="{DEBD852D-D579-451D-A769-D9F50E8FEF6F}" type="pres">
      <dgm:prSet presAssocID="{3EA8BE26-6326-43C2-830F-3DC3CB8349CC}" presName="node" presStyleLbl="node1" presStyleIdx="2" presStyleCnt="10">
        <dgm:presLayoutVars>
          <dgm:bulletEnabled val="1"/>
        </dgm:presLayoutVars>
      </dgm:prSet>
      <dgm:spPr/>
    </dgm:pt>
    <dgm:pt modelId="{309A57F6-BFF0-48B2-B0DB-D155FA58BB63}" type="pres">
      <dgm:prSet presAssocID="{EDF55621-2B18-4169-8DAE-6BBBC14AEC19}" presName="sibTrans" presStyleCnt="0"/>
      <dgm:spPr/>
    </dgm:pt>
    <dgm:pt modelId="{35D4AF76-57A3-45E1-AF6F-1688722CCFB2}" type="pres">
      <dgm:prSet presAssocID="{AFCC3972-6C20-4093-B662-C73F9F2D161D}" presName="node" presStyleLbl="node1" presStyleIdx="3" presStyleCnt="10">
        <dgm:presLayoutVars>
          <dgm:bulletEnabled val="1"/>
        </dgm:presLayoutVars>
      </dgm:prSet>
      <dgm:spPr/>
    </dgm:pt>
    <dgm:pt modelId="{1C27246C-E8B9-491D-B5CA-66E7180249AE}" type="pres">
      <dgm:prSet presAssocID="{C3562B87-27AC-425D-897D-F8C36EA36DA9}" presName="sibTrans" presStyleCnt="0"/>
      <dgm:spPr/>
    </dgm:pt>
    <dgm:pt modelId="{6F10263A-F277-4644-8134-EAE1C5007AA8}" type="pres">
      <dgm:prSet presAssocID="{ECF9C0CF-ECD9-422E-9477-7230822DF692}" presName="node" presStyleLbl="node1" presStyleIdx="4" presStyleCnt="10">
        <dgm:presLayoutVars>
          <dgm:bulletEnabled val="1"/>
        </dgm:presLayoutVars>
      </dgm:prSet>
      <dgm:spPr/>
    </dgm:pt>
    <dgm:pt modelId="{804F5AD3-B982-43B2-A449-85656C23C609}" type="pres">
      <dgm:prSet presAssocID="{A9159214-DAC5-40BF-BD6F-E8856B66382A}" presName="sibTrans" presStyleCnt="0"/>
      <dgm:spPr/>
    </dgm:pt>
    <dgm:pt modelId="{1AF48412-E12F-46D0-AEB5-71F0A4B49AF1}" type="pres">
      <dgm:prSet presAssocID="{C4A4E002-BF90-4FAE-AE5A-164288CF45A1}" presName="node" presStyleLbl="node1" presStyleIdx="5" presStyleCnt="10">
        <dgm:presLayoutVars>
          <dgm:bulletEnabled val="1"/>
        </dgm:presLayoutVars>
      </dgm:prSet>
      <dgm:spPr/>
    </dgm:pt>
    <dgm:pt modelId="{C6BBF75A-CBBE-4832-A7AB-502F78E9A0A7}" type="pres">
      <dgm:prSet presAssocID="{DEBEB974-B7B0-4362-B0B4-89BBB590D220}" presName="sibTrans" presStyleCnt="0"/>
      <dgm:spPr/>
    </dgm:pt>
    <dgm:pt modelId="{1A50F1A9-D44B-4C92-AF0F-D7F2FC86F423}" type="pres">
      <dgm:prSet presAssocID="{099AF944-71C7-48A3-8753-7351CC1690A0}" presName="node" presStyleLbl="node1" presStyleIdx="6" presStyleCnt="10">
        <dgm:presLayoutVars>
          <dgm:bulletEnabled val="1"/>
        </dgm:presLayoutVars>
      </dgm:prSet>
      <dgm:spPr/>
    </dgm:pt>
    <dgm:pt modelId="{17BCD297-5D40-41A8-991A-F0953A221163}" type="pres">
      <dgm:prSet presAssocID="{1102FE95-514C-44B8-AC1C-C6A6844313B4}" presName="sibTrans" presStyleCnt="0"/>
      <dgm:spPr/>
    </dgm:pt>
    <dgm:pt modelId="{674D0C08-0CA8-475C-B31B-5B53DFE068DE}" type="pres">
      <dgm:prSet presAssocID="{9EBF3D4C-5A51-43AA-B91B-B267C6D6C975}" presName="node" presStyleLbl="node1" presStyleIdx="7" presStyleCnt="10">
        <dgm:presLayoutVars>
          <dgm:bulletEnabled val="1"/>
        </dgm:presLayoutVars>
      </dgm:prSet>
      <dgm:spPr/>
    </dgm:pt>
    <dgm:pt modelId="{C58A28CA-065F-4D29-BB29-A34D640F6010}" type="pres">
      <dgm:prSet presAssocID="{87F99126-CB68-4EA8-8476-F94C533AAED0}" presName="sibTrans" presStyleCnt="0"/>
      <dgm:spPr/>
    </dgm:pt>
    <dgm:pt modelId="{FF8B3392-1AB6-44A6-8A67-08CCEB83CC0C}" type="pres">
      <dgm:prSet presAssocID="{8C83A87C-6ACD-4BBF-AA37-1625AA37D176}" presName="node" presStyleLbl="node1" presStyleIdx="8" presStyleCnt="10">
        <dgm:presLayoutVars>
          <dgm:bulletEnabled val="1"/>
        </dgm:presLayoutVars>
      </dgm:prSet>
      <dgm:spPr/>
    </dgm:pt>
    <dgm:pt modelId="{98951341-0943-4A11-85C6-E9F7A173F9B9}" type="pres">
      <dgm:prSet presAssocID="{B81742EF-55AB-46A0-91E3-389534A2BDCF}" presName="sibTrans" presStyleCnt="0"/>
      <dgm:spPr/>
    </dgm:pt>
    <dgm:pt modelId="{58FBA5F0-68CD-4776-BFA5-0F6941F9DA4B}" type="pres">
      <dgm:prSet presAssocID="{17A3B965-7878-41F0-AB86-997830C9921B}" presName="node" presStyleLbl="node1" presStyleIdx="9" presStyleCnt="10">
        <dgm:presLayoutVars>
          <dgm:bulletEnabled val="1"/>
        </dgm:presLayoutVars>
      </dgm:prSet>
      <dgm:spPr/>
    </dgm:pt>
  </dgm:ptLst>
  <dgm:cxnLst>
    <dgm:cxn modelId="{8D194F03-6669-44B4-AEFD-84FE337692AC}" type="presOf" srcId="{099AF944-71C7-48A3-8753-7351CC1690A0}" destId="{1A50F1A9-D44B-4C92-AF0F-D7F2FC86F423}" srcOrd="0" destOrd="0" presId="urn:microsoft.com/office/officeart/2005/8/layout/default"/>
    <dgm:cxn modelId="{D2A3470E-16D8-4B63-A623-75C4D708C4EB}" srcId="{C6AD9221-0350-4C2E-9F4B-6308DC098DBC}" destId="{17A3B965-7878-41F0-AB86-997830C9921B}" srcOrd="9" destOrd="0" parTransId="{9CC12D1C-6F3A-4B8F-B17A-17A99B08B18F}" sibTransId="{D63ADBFA-A85D-48CA-B32F-48D47EC2ED5B}"/>
    <dgm:cxn modelId="{6DF0FA14-B251-4FBD-B4D7-F5093F79FD1C}" type="presOf" srcId="{7489884F-3AF2-4EE0-8892-555ABD640247}" destId="{35D4AF76-57A3-45E1-AF6F-1688722CCFB2}" srcOrd="0" destOrd="2" presId="urn:microsoft.com/office/officeart/2005/8/layout/default"/>
    <dgm:cxn modelId="{7889FA1C-9E33-44E3-8EFD-D9993DE7E26F}" type="presOf" srcId="{3EA8BE26-6326-43C2-830F-3DC3CB8349CC}" destId="{DEBD852D-D579-451D-A769-D9F50E8FEF6F}" srcOrd="0" destOrd="0" presId="urn:microsoft.com/office/officeart/2005/8/layout/default"/>
    <dgm:cxn modelId="{42E2E02D-E09F-4429-B832-CEFA53351750}" srcId="{C6AD9221-0350-4C2E-9F4B-6308DC098DBC}" destId="{ECF9C0CF-ECD9-422E-9477-7230822DF692}" srcOrd="4" destOrd="0" parTransId="{091A8974-CAA3-4F0B-A7CC-17CAFF8B05BD}" sibTransId="{A9159214-DAC5-40BF-BD6F-E8856B66382A}"/>
    <dgm:cxn modelId="{E2A5D235-23A0-40CB-A879-C6C08FA9B493}" srcId="{AFCC3972-6C20-4093-B662-C73F9F2D161D}" destId="{6A833C93-4324-49FE-A535-47D7B0C7B173}" srcOrd="0" destOrd="0" parTransId="{9421E0A3-38C5-45CC-AD15-3B1964C96D78}" sibTransId="{338D3446-766C-41A1-8C21-0FEAF64C4143}"/>
    <dgm:cxn modelId="{55F9AC3A-C508-497E-9DDC-F2413AEED9D0}" type="presOf" srcId="{AFCC3972-6C20-4093-B662-C73F9F2D161D}" destId="{35D4AF76-57A3-45E1-AF6F-1688722CCFB2}" srcOrd="0" destOrd="0" presId="urn:microsoft.com/office/officeart/2005/8/layout/default"/>
    <dgm:cxn modelId="{767FAE3C-A2CB-4969-A0D3-C62DA11C26AC}" type="presOf" srcId="{ECF9C0CF-ECD9-422E-9477-7230822DF692}" destId="{6F10263A-F277-4644-8134-EAE1C5007AA8}" srcOrd="0" destOrd="0" presId="urn:microsoft.com/office/officeart/2005/8/layout/default"/>
    <dgm:cxn modelId="{EBBF7A5B-7F8F-47EC-8940-1E577DEA66B2}" type="presOf" srcId="{C6AD9221-0350-4C2E-9F4B-6308DC098DBC}" destId="{E470BAE9-2384-4AD8-8D24-F7CB0F38E424}" srcOrd="0" destOrd="0" presId="urn:microsoft.com/office/officeart/2005/8/layout/default"/>
    <dgm:cxn modelId="{F5C35061-C01C-4715-B1F8-36F6B337D3EB}" srcId="{C6AD9221-0350-4C2E-9F4B-6308DC098DBC}" destId="{3EA8BE26-6326-43C2-830F-3DC3CB8349CC}" srcOrd="2" destOrd="0" parTransId="{2F44A54A-88BC-4E16-A05D-3068A4579648}" sibTransId="{EDF55621-2B18-4169-8DAE-6BBBC14AEC19}"/>
    <dgm:cxn modelId="{57219562-9A48-40F9-B42D-F65B839507FC}" srcId="{C6AD9221-0350-4C2E-9F4B-6308DC098DBC}" destId="{617E1270-AB51-4D9D-947B-1231102C875B}" srcOrd="1" destOrd="0" parTransId="{5D20E0B9-5A1F-403D-A5DE-6D66B29C01AF}" sibTransId="{31E09A57-A2CA-4A92-B0E7-0B16A156D79B}"/>
    <dgm:cxn modelId="{DB3F6C64-9B9A-4733-9E8D-51F3B000F907}" srcId="{AFCC3972-6C20-4093-B662-C73F9F2D161D}" destId="{7489884F-3AF2-4EE0-8892-555ABD640247}" srcOrd="1" destOrd="0" parTransId="{E873C193-4313-4462-85B5-17FB504F1143}" sibTransId="{4EE14762-36A4-4559-86AF-26DEF4CEEA91}"/>
    <dgm:cxn modelId="{CF936367-6FDD-461D-9134-38311EE767AF}" type="presOf" srcId="{69A406EF-3F59-40A4-BACD-ABAB025DBCE8}" destId="{DE632833-3FA7-416C-AEA6-98C2F55A89EA}" srcOrd="0" destOrd="0" presId="urn:microsoft.com/office/officeart/2005/8/layout/default"/>
    <dgm:cxn modelId="{20BABC68-39BD-4D71-BFF2-BC63815201CD}" type="presOf" srcId="{617E1270-AB51-4D9D-947B-1231102C875B}" destId="{C48163F8-E613-4F05-860B-78235FECC97A}" srcOrd="0" destOrd="0" presId="urn:microsoft.com/office/officeart/2005/8/layout/default"/>
    <dgm:cxn modelId="{520E7D4A-DE7E-47BD-84E1-BE74D7F270AD}" type="presOf" srcId="{9EBF3D4C-5A51-43AA-B91B-B267C6D6C975}" destId="{674D0C08-0CA8-475C-B31B-5B53DFE068DE}" srcOrd="0" destOrd="0" presId="urn:microsoft.com/office/officeart/2005/8/layout/default"/>
    <dgm:cxn modelId="{F5EF1E72-AC78-47A5-9E24-4C576A2E73F6}" type="presOf" srcId="{C4A4E002-BF90-4FAE-AE5A-164288CF45A1}" destId="{1AF48412-E12F-46D0-AEB5-71F0A4B49AF1}" srcOrd="0" destOrd="0" presId="urn:microsoft.com/office/officeart/2005/8/layout/default"/>
    <dgm:cxn modelId="{C2F9D654-4745-48AC-A550-0AD32DACE6B9}" srcId="{C6AD9221-0350-4C2E-9F4B-6308DC098DBC}" destId="{099AF944-71C7-48A3-8753-7351CC1690A0}" srcOrd="6" destOrd="0" parTransId="{79CBCBB9-9960-41D4-8DED-D1919A5DA8E3}" sibTransId="{1102FE95-514C-44B8-AC1C-C6A6844313B4}"/>
    <dgm:cxn modelId="{7CC55575-B773-4E0B-BBF1-247EC510AAB8}" type="presOf" srcId="{6A833C93-4324-49FE-A535-47D7B0C7B173}" destId="{35D4AF76-57A3-45E1-AF6F-1688722CCFB2}" srcOrd="0" destOrd="1" presId="urn:microsoft.com/office/officeart/2005/8/layout/default"/>
    <dgm:cxn modelId="{2C4130A0-825F-4580-BEFF-AAB3B921B470}" srcId="{C6AD9221-0350-4C2E-9F4B-6308DC098DBC}" destId="{69A406EF-3F59-40A4-BACD-ABAB025DBCE8}" srcOrd="0" destOrd="0" parTransId="{4023B33E-D242-438C-9746-7F8AD713D9F6}" sibTransId="{E2666B34-D800-4B98-85B9-CBF15AD855F2}"/>
    <dgm:cxn modelId="{10D513A2-072F-4A7C-B197-47C3971D04BB}" srcId="{C6AD9221-0350-4C2E-9F4B-6308DC098DBC}" destId="{8C83A87C-6ACD-4BBF-AA37-1625AA37D176}" srcOrd="8" destOrd="0" parTransId="{D937C927-7674-4A22-91B9-088DA5F12C4D}" sibTransId="{B81742EF-55AB-46A0-91E3-389534A2BDCF}"/>
    <dgm:cxn modelId="{F66BDEB5-25FF-483F-8155-4ACD9FBA236F}" type="presOf" srcId="{8C83A87C-6ACD-4BBF-AA37-1625AA37D176}" destId="{FF8B3392-1AB6-44A6-8A67-08CCEB83CC0C}" srcOrd="0" destOrd="0" presId="urn:microsoft.com/office/officeart/2005/8/layout/default"/>
    <dgm:cxn modelId="{C90165BF-9230-4541-B4A7-D9323012719D}" srcId="{C6AD9221-0350-4C2E-9F4B-6308DC098DBC}" destId="{C4A4E002-BF90-4FAE-AE5A-164288CF45A1}" srcOrd="5" destOrd="0" parTransId="{D98B26B0-7834-4BC1-8E20-10F63B039342}" sibTransId="{DEBEB974-B7B0-4362-B0B4-89BBB590D220}"/>
    <dgm:cxn modelId="{0CECEFE5-22A3-4B7A-81D9-8CF7DC8920A0}" srcId="{C6AD9221-0350-4C2E-9F4B-6308DC098DBC}" destId="{9EBF3D4C-5A51-43AA-B91B-B267C6D6C975}" srcOrd="7" destOrd="0" parTransId="{8B55BE21-0AC6-41C9-B428-32F53770853D}" sibTransId="{87F99126-CB68-4EA8-8476-F94C533AAED0}"/>
    <dgm:cxn modelId="{01435AF1-794D-4AE6-8D26-E5FDE35951FD}" type="presOf" srcId="{17A3B965-7878-41F0-AB86-997830C9921B}" destId="{58FBA5F0-68CD-4776-BFA5-0F6941F9DA4B}" srcOrd="0" destOrd="0" presId="urn:microsoft.com/office/officeart/2005/8/layout/default"/>
    <dgm:cxn modelId="{59FA62FE-5C68-4830-A3C9-89EDF8142E46}" srcId="{C6AD9221-0350-4C2E-9F4B-6308DC098DBC}" destId="{AFCC3972-6C20-4093-B662-C73F9F2D161D}" srcOrd="3" destOrd="0" parTransId="{9E204C1F-652C-46B7-A4C2-239741C6E158}" sibTransId="{C3562B87-27AC-425D-897D-F8C36EA36DA9}"/>
    <dgm:cxn modelId="{42E722CC-9A45-4CFF-A5D0-F0108A617551}" type="presParOf" srcId="{E470BAE9-2384-4AD8-8D24-F7CB0F38E424}" destId="{DE632833-3FA7-416C-AEA6-98C2F55A89EA}" srcOrd="0" destOrd="0" presId="urn:microsoft.com/office/officeart/2005/8/layout/default"/>
    <dgm:cxn modelId="{19B4568D-DF96-478C-9295-CF06F8814770}" type="presParOf" srcId="{E470BAE9-2384-4AD8-8D24-F7CB0F38E424}" destId="{524669FD-C8D9-4D42-A5FC-2AD5B430598C}" srcOrd="1" destOrd="0" presId="urn:microsoft.com/office/officeart/2005/8/layout/default"/>
    <dgm:cxn modelId="{8155065B-F8BA-4BA9-8C0C-F930CE5BEBBF}" type="presParOf" srcId="{E470BAE9-2384-4AD8-8D24-F7CB0F38E424}" destId="{C48163F8-E613-4F05-860B-78235FECC97A}" srcOrd="2" destOrd="0" presId="urn:microsoft.com/office/officeart/2005/8/layout/default"/>
    <dgm:cxn modelId="{F9308453-1795-4C7B-9B94-BD9A10BD2149}" type="presParOf" srcId="{E470BAE9-2384-4AD8-8D24-F7CB0F38E424}" destId="{E4A78B2A-20FE-4456-87FE-ADD60FA0834F}" srcOrd="3" destOrd="0" presId="urn:microsoft.com/office/officeart/2005/8/layout/default"/>
    <dgm:cxn modelId="{07E7BCF6-7502-4D72-866C-BAC8BEE2EB44}" type="presParOf" srcId="{E470BAE9-2384-4AD8-8D24-F7CB0F38E424}" destId="{DEBD852D-D579-451D-A769-D9F50E8FEF6F}" srcOrd="4" destOrd="0" presId="urn:microsoft.com/office/officeart/2005/8/layout/default"/>
    <dgm:cxn modelId="{C2D142B7-F98F-4E66-9487-466476E0AAF3}" type="presParOf" srcId="{E470BAE9-2384-4AD8-8D24-F7CB0F38E424}" destId="{309A57F6-BFF0-48B2-B0DB-D155FA58BB63}" srcOrd="5" destOrd="0" presId="urn:microsoft.com/office/officeart/2005/8/layout/default"/>
    <dgm:cxn modelId="{58D7F121-4ADB-4CE4-A1FE-8A68EDF65826}" type="presParOf" srcId="{E470BAE9-2384-4AD8-8D24-F7CB0F38E424}" destId="{35D4AF76-57A3-45E1-AF6F-1688722CCFB2}" srcOrd="6" destOrd="0" presId="urn:microsoft.com/office/officeart/2005/8/layout/default"/>
    <dgm:cxn modelId="{F51EC92C-DDC4-4C6B-80EC-FD03AB7AF025}" type="presParOf" srcId="{E470BAE9-2384-4AD8-8D24-F7CB0F38E424}" destId="{1C27246C-E8B9-491D-B5CA-66E7180249AE}" srcOrd="7" destOrd="0" presId="urn:microsoft.com/office/officeart/2005/8/layout/default"/>
    <dgm:cxn modelId="{815D5E7E-2744-4951-A1D0-B391CA39824D}" type="presParOf" srcId="{E470BAE9-2384-4AD8-8D24-F7CB0F38E424}" destId="{6F10263A-F277-4644-8134-EAE1C5007AA8}" srcOrd="8" destOrd="0" presId="urn:microsoft.com/office/officeart/2005/8/layout/default"/>
    <dgm:cxn modelId="{D9158A83-C71C-4A54-A237-189B4318A5B2}" type="presParOf" srcId="{E470BAE9-2384-4AD8-8D24-F7CB0F38E424}" destId="{804F5AD3-B982-43B2-A449-85656C23C609}" srcOrd="9" destOrd="0" presId="urn:microsoft.com/office/officeart/2005/8/layout/default"/>
    <dgm:cxn modelId="{D4A2E75F-83D0-4F37-A034-DCF57AECE9B7}" type="presParOf" srcId="{E470BAE9-2384-4AD8-8D24-F7CB0F38E424}" destId="{1AF48412-E12F-46D0-AEB5-71F0A4B49AF1}" srcOrd="10" destOrd="0" presId="urn:microsoft.com/office/officeart/2005/8/layout/default"/>
    <dgm:cxn modelId="{78C096EF-4587-4F0A-B7F2-F956F895FED3}" type="presParOf" srcId="{E470BAE9-2384-4AD8-8D24-F7CB0F38E424}" destId="{C6BBF75A-CBBE-4832-A7AB-502F78E9A0A7}" srcOrd="11" destOrd="0" presId="urn:microsoft.com/office/officeart/2005/8/layout/default"/>
    <dgm:cxn modelId="{E83C5DA9-C83B-4313-914A-C50073E6BE50}" type="presParOf" srcId="{E470BAE9-2384-4AD8-8D24-F7CB0F38E424}" destId="{1A50F1A9-D44B-4C92-AF0F-D7F2FC86F423}" srcOrd="12" destOrd="0" presId="urn:microsoft.com/office/officeart/2005/8/layout/default"/>
    <dgm:cxn modelId="{6FA4D3C3-816C-46B8-A3BF-E3C7287BB213}" type="presParOf" srcId="{E470BAE9-2384-4AD8-8D24-F7CB0F38E424}" destId="{17BCD297-5D40-41A8-991A-F0953A221163}" srcOrd="13" destOrd="0" presId="urn:microsoft.com/office/officeart/2005/8/layout/default"/>
    <dgm:cxn modelId="{24898A33-8923-4772-9E71-4E2B83619F1B}" type="presParOf" srcId="{E470BAE9-2384-4AD8-8D24-F7CB0F38E424}" destId="{674D0C08-0CA8-475C-B31B-5B53DFE068DE}" srcOrd="14" destOrd="0" presId="urn:microsoft.com/office/officeart/2005/8/layout/default"/>
    <dgm:cxn modelId="{A14C0CF8-4941-4D89-9752-29944712F53A}" type="presParOf" srcId="{E470BAE9-2384-4AD8-8D24-F7CB0F38E424}" destId="{C58A28CA-065F-4D29-BB29-A34D640F6010}" srcOrd="15" destOrd="0" presId="urn:microsoft.com/office/officeart/2005/8/layout/default"/>
    <dgm:cxn modelId="{BC4F21ED-1366-4BA7-AB9E-0BD56F2674E1}" type="presParOf" srcId="{E470BAE9-2384-4AD8-8D24-F7CB0F38E424}" destId="{FF8B3392-1AB6-44A6-8A67-08CCEB83CC0C}" srcOrd="16" destOrd="0" presId="urn:microsoft.com/office/officeart/2005/8/layout/default"/>
    <dgm:cxn modelId="{F1010549-C8D7-44CF-8351-12E804E88814}" type="presParOf" srcId="{E470BAE9-2384-4AD8-8D24-F7CB0F38E424}" destId="{98951341-0943-4A11-85C6-E9F7A173F9B9}" srcOrd="17" destOrd="0" presId="urn:microsoft.com/office/officeart/2005/8/layout/default"/>
    <dgm:cxn modelId="{98BC239C-D3EF-46C7-B429-D28203FAFFAE}" type="presParOf" srcId="{E470BAE9-2384-4AD8-8D24-F7CB0F38E424}" destId="{58FBA5F0-68CD-4776-BFA5-0F6941F9DA4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2833-3FA7-416C-AEA6-98C2F55A89E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Títulos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&lt;h1&gt; … &lt;/h1&gt;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&lt;h6&gt; … &lt;/h6&gt;</a:t>
          </a:r>
          <a:r>
            <a:rPr lang="es-CR" sz="2100" kern="1200" dirty="0"/>
            <a:t> </a:t>
          </a:r>
          <a:endParaRPr lang="en-US" sz="2100" kern="1200" dirty="0"/>
        </a:p>
      </dsp:txBody>
      <dsp:txXfrm>
        <a:off x="582645" y="1178"/>
        <a:ext cx="2174490" cy="1304694"/>
      </dsp:txXfrm>
    </dsp:sp>
    <dsp:sp modelId="{C48163F8-E613-4F05-860B-78235FECC97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Párrafo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&lt;p&gt;... &lt;/p&gt;</a:t>
          </a:r>
          <a:endParaRPr lang="en-US" sz="2100" kern="1200" dirty="0"/>
        </a:p>
      </dsp:txBody>
      <dsp:txXfrm>
        <a:off x="2974584" y="1178"/>
        <a:ext cx="2174490" cy="1304694"/>
      </dsp:txXfrm>
    </dsp:sp>
    <dsp:sp modelId="{DEBD852D-D579-451D-A769-D9F50E8FEF6F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Links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 dirty="0"/>
            <a:t>&lt;a </a:t>
          </a:r>
          <a:r>
            <a:rPr lang="es-CR" sz="1800" kern="1200" dirty="0" err="1"/>
            <a:t>href</a:t>
          </a:r>
          <a:r>
            <a:rPr lang="es-CR" sz="1800" kern="1200" dirty="0"/>
            <a:t>="..."&gt;... &lt;/a&gt;</a:t>
          </a:r>
          <a:endParaRPr lang="en-US" sz="1800" kern="1200" dirty="0"/>
        </a:p>
      </dsp:txBody>
      <dsp:txXfrm>
        <a:off x="5366524" y="1178"/>
        <a:ext cx="2174490" cy="1304694"/>
      </dsp:txXfrm>
    </dsp:sp>
    <dsp:sp modelId="{35D4AF76-57A3-45E1-AF6F-1688722CCFB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Listas</a:t>
          </a:r>
          <a:endParaRPr lang="en-US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Ordenada </a:t>
          </a:r>
          <a:r>
            <a:rPr lang="it-IT" sz="1600" kern="1200" dirty="0"/>
            <a:t>&lt;ol&gt; ... &lt;/ol&gt;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R" sz="1600" kern="1200" dirty="0"/>
            <a:t>Sin orden  </a:t>
          </a:r>
          <a:r>
            <a:rPr lang="it-IT" sz="1600" kern="1200" dirty="0"/>
            <a:t>&lt;ul&gt; ... &lt;/ul&gt;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6F10263A-F277-4644-8134-EAE1C5007AA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Salto de línea </a:t>
          </a:r>
          <a:r>
            <a:rPr lang="it-IT" sz="2100" kern="1200" dirty="0"/>
            <a:t>&lt;br&gt;</a:t>
          </a:r>
          <a:endParaRPr lang="en-US" sz="2100" kern="1200" dirty="0"/>
        </a:p>
      </dsp:txBody>
      <dsp:txXfrm>
        <a:off x="582645" y="1523321"/>
        <a:ext cx="2174490" cy="1304694"/>
      </dsp:txXfrm>
    </dsp:sp>
    <dsp:sp modelId="{1AF48412-E12F-46D0-AEB5-71F0A4B49AF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Imagen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&lt;img&gt;</a:t>
          </a:r>
          <a:endParaRPr lang="en-US" sz="2100" kern="1200" dirty="0"/>
        </a:p>
      </dsp:txBody>
      <dsp:txXfrm>
        <a:off x="2974584" y="1523321"/>
        <a:ext cx="2174490" cy="1304694"/>
      </dsp:txXfrm>
    </dsp:sp>
    <dsp:sp modelId="{1A50F1A9-D44B-4C92-AF0F-D7F2FC86F423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Tabla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&lt;table&gt; ... &lt;/table&gt;</a:t>
          </a:r>
          <a:endParaRPr lang="en-US" sz="2000" kern="1200" dirty="0"/>
        </a:p>
      </dsp:txBody>
      <dsp:txXfrm>
        <a:off x="5366524" y="1523321"/>
        <a:ext cx="2174490" cy="1304694"/>
      </dsp:txXfrm>
    </dsp:sp>
    <dsp:sp modelId="{674D0C08-0CA8-475C-B31B-5B53DFE068DE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Formulario</a:t>
          </a:r>
          <a:r>
            <a:rPr lang="it-IT" sz="2100" kern="1200" dirty="0"/>
            <a:t> &lt;form&gt; ... &lt;/form&gt;</a:t>
          </a:r>
          <a:endParaRPr lang="en-US" sz="2100" kern="1200" dirty="0"/>
        </a:p>
      </dsp:txBody>
      <dsp:txXfrm>
        <a:off x="7758464" y="1523321"/>
        <a:ext cx="2174490" cy="1304694"/>
      </dsp:txXfrm>
    </dsp:sp>
    <dsp:sp modelId="{FF8B3392-1AB6-44A6-8A67-08CCEB83CC0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 err="1"/>
            <a:t>Dropdown</a:t>
          </a:r>
          <a:r>
            <a:rPr lang="es-CR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 dirty="0"/>
            <a:t>&lt;</a:t>
          </a:r>
          <a:r>
            <a:rPr lang="es-CR" sz="1600" kern="1200" dirty="0" err="1"/>
            <a:t>option</a:t>
          </a:r>
          <a:r>
            <a:rPr lang="es-CR" sz="1600" kern="1200" dirty="0"/>
            <a:t>&gt; ... &lt;/</a:t>
          </a:r>
          <a:r>
            <a:rPr lang="es-CR" sz="1600" kern="1200" dirty="0" err="1"/>
            <a:t>option</a:t>
          </a:r>
          <a:r>
            <a:rPr lang="es-CR" sz="1600" kern="1200" dirty="0"/>
            <a:t>&gt;</a:t>
          </a:r>
          <a:endParaRPr lang="en-US" sz="2000" kern="1200" dirty="0"/>
        </a:p>
      </dsp:txBody>
      <dsp:txXfrm>
        <a:off x="2974584" y="3045465"/>
        <a:ext cx="2174490" cy="1304694"/>
      </dsp:txXfrm>
    </dsp:sp>
    <dsp:sp modelId="{58FBA5F0-68CD-4776-BFA5-0F6941F9DA4B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b="1" kern="1200" dirty="0"/>
            <a:t>Input **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&lt;input </a:t>
          </a:r>
          <a:r>
            <a:rPr lang="es-CR" sz="2100" kern="1200" dirty="0" err="1"/>
            <a:t>type</a:t>
          </a:r>
          <a:r>
            <a:rPr lang="es-CR" sz="2100" kern="1200" dirty="0"/>
            <a:t>="..."&gt;</a:t>
          </a:r>
          <a:endParaRPr lang="en-US" sz="2100" kern="1200" dirty="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DC9DF-1790-4E9B-9BE8-C7D05604764B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A3BA-3ACB-4C1F-B9A1-411E445BEDC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HTML se utiliza para crear la estructura de las páginas web que se muestran en la 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urw-din"/>
              </a:rPr>
              <a:t>World</a:t>
            </a:r>
            <a:r>
              <a:rPr lang="es-ES" b="0" i="0" dirty="0">
                <a:solidFill>
                  <a:srgbClr val="FFFFFF"/>
                </a:solidFill>
                <a:effectLst/>
                <a:latin typeface="urw-din"/>
              </a:rPr>
              <a:t> Wide Web (www)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dirty="0"/>
              <a:t>https://www.geeksforgeeks.org/html/?ref=lbp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748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https://www.geeksforgeeks.org/html-global-attributes/</a:t>
            </a:r>
          </a:p>
          <a:p>
            <a:r>
              <a:rPr lang="es-CR" dirty="0"/>
              <a:t>https://www.geeksforgeeks.org/html-attributes-complete-reference/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724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https://www.geeksforgeeks.org/most-commonly-used-tags-in-html/</a:t>
            </a:r>
          </a:p>
          <a:p>
            <a:r>
              <a:rPr lang="es-CR" dirty="0"/>
              <a:t>https://www.geeksforgeeks.org/html-tags-complete-reference/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008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palabra en </a:t>
            </a:r>
            <a:r>
              <a:rPr lang="es-E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cascada</a:t>
            </a:r>
            <a:r>
              <a:rPr lang="es-E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significa que un estilo aplicado a un elemento principal también se aplicará a todos los elementos secundarios dentro del elemento principal.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320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https://www.w3schools.com/html/html_css.asp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CA3BA-3ACB-4C1F-B9A1-411E445BEDCF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38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D23D-F64D-425A-A66E-D9981C6D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C81E-0FF5-49B6-9597-7615EE05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2BA3-7D1C-464E-8F43-BCC43AA3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6AA21-621D-4912-9859-5B6D25E6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5F7C-2D7C-42AB-B783-DBE651FB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48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D1-3D31-485E-BFC0-B730338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B6EFE-EA2A-49FB-AD46-EC3DA1AB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23F9-F093-46F1-94AF-95C3EB4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9244-2A93-4B7E-8E75-DC335713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05A9-D12F-4B3E-8DBD-8FE4B96E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58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DCA33-FC40-4BBC-B020-74A21D46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AF1B-DAA8-4836-B594-5F0D3CCA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55C7-FF41-467D-ADC1-31542D1F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A68C-EEE1-4C45-89EE-A21CA663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7D76-AD04-4CC7-8DC9-3FFD8AA3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05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4B76-7FBF-4F58-9D3C-9C397D32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0EB8-E282-4109-A982-8575E69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1695-7500-49CA-81B8-D36ED46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7EE8-88E7-489C-B873-3117C04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D5C6-D607-4819-A265-5BEE812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E5C2-D1A3-4715-9F37-ABFACEEB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AE57-0562-4BFD-B426-F7FD6E53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E756-CB89-4B0A-89F5-C7B983A4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4843-EE29-4F61-A902-0F6D13E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5D1B-95A4-40D2-BA93-B06A1ACA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71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C54-E24D-49FF-9D60-C4C3C1E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D891-5304-4507-B93B-B4687E43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DBF7-713E-4EDB-905D-B9B3A62C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B06A-07A7-49DB-9D32-AE2666DC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7F23-3298-4BFC-AA47-61D4169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C4D5-4CC9-41D2-BBAC-D705BAE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944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4952-B113-4D28-A72B-0B23B1D1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FA17-01A0-447E-9107-FDDDDE99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6E34-6DB9-4204-8FBB-3C3D6766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790D9-28F7-4230-84D4-D7DAADFD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EA2D2-5381-446D-A0BB-FEDAF8AE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42CA5-3D34-493E-A5ED-169FA1F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F6848-8908-4B78-98AF-1EEDD951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34228-DC84-4A5F-A036-4730628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FEE2-8E43-4088-B086-0FCEA3AF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B249-98FF-4C88-9600-542B9C74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155D-DF61-42F4-A2CA-BFFC5C96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45840-72C5-4032-B572-2AAE2B8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2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7499-605B-42B8-B62E-1BD50EC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46A1-D743-4086-9885-D40D7263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1F9C0-D151-4BAB-8389-FA59BA6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15F-C00A-440D-BA9B-194C4B16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330-8217-4591-AF14-6D8A5A79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CC415-AF5D-424F-A909-472AFA83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CE65-A452-4083-A2BD-B820ADD9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EA2F-935E-4EE7-866A-33EF2F70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24FE-15E6-45F1-8759-681988F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88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6C3D-C985-4113-A4E4-3B4D6923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FC3A-4E3D-4D08-BEEC-45B99F93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3F34-0F74-4185-AD58-4D6A2AD9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98BB-2406-46C9-AF24-20747E6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291-33F2-47A7-BFAF-63C99E70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006-F03C-4878-846B-28A9068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39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F67A-0326-47CC-B0CC-EBF416E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DC1-32E5-43FC-80C0-C1847168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24F6-24A7-483B-A722-A4FA8253B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F0C4-B6DD-466E-9681-8EE012409971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9442-24EE-4851-97CC-FEB43DF30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ECC2-6D05-49DC-974E-1DA31F627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5A77-9DB4-4023-9AF1-92F30328D67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12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55390-5860-4830-AB6E-F976C967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072" y="2504636"/>
            <a:ext cx="3882586" cy="1845160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ED113-7E0D-4A08-ACBF-D48CB8E5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00" y="4423038"/>
            <a:ext cx="3767806" cy="550033"/>
          </a:xfrm>
        </p:spPr>
        <p:txBody>
          <a:bodyPr anchor="t">
            <a:normAutofit/>
          </a:bodyPr>
          <a:lstStyle/>
          <a:p>
            <a:pPr algn="l"/>
            <a:r>
              <a:rPr lang="es-CR" dirty="0" err="1"/>
              <a:t>HyperText</a:t>
            </a:r>
            <a:r>
              <a:rPr lang="es-CR" dirty="0"/>
              <a:t> </a:t>
            </a:r>
            <a:r>
              <a:rPr lang="es-CR" dirty="0" err="1"/>
              <a:t>Markup</a:t>
            </a:r>
            <a:r>
              <a:rPr lang="es-CR" dirty="0"/>
              <a:t> </a:t>
            </a:r>
            <a:r>
              <a:rPr lang="es-CR" dirty="0" err="1"/>
              <a:t>Language</a:t>
            </a:r>
            <a:endParaRPr lang="es-CR" dirty="0"/>
          </a:p>
        </p:txBody>
      </p:sp>
      <p:pic>
        <p:nvPicPr>
          <p:cNvPr id="2050" name="Picture 2" descr="Css3 GIFs - Get the best GIF on GIPHY">
            <a:extLst>
              <a:ext uri="{FF2B5EF4-FFF2-40B4-BE49-F238E27FC236}">
                <a16:creationId xmlns:a16="http://schemas.microsoft.com/office/drawing/2014/main" id="{BE761100-77AF-4C80-BD33-169EC2C0C7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7" y="114121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8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Interno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Aplica estilo a una sola página HTML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</a:t>
            </a:r>
            <a:r>
              <a:rPr lang="es-CR" sz="2000" dirty="0" err="1"/>
              <a:t>style</a:t>
            </a:r>
            <a:r>
              <a:rPr lang="es-CR" sz="2000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3C26D-994A-4076-8BF6-427CEF12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45"/>
          <a:stretch/>
        </p:blipFill>
        <p:spPr>
          <a:xfrm>
            <a:off x="7338562" y="2433215"/>
            <a:ext cx="3401264" cy="39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 dirty="0"/>
              <a:t>CSS Externo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 dirty="0"/>
              <a:t>Usa una hoja de estilo externa para definir estilo de muchas páginas HTML.</a:t>
            </a:r>
          </a:p>
          <a:p>
            <a:endParaRPr lang="es-CR" sz="2000" dirty="0"/>
          </a:p>
          <a:p>
            <a:r>
              <a:rPr lang="es-CR" sz="2000" dirty="0"/>
              <a:t>Se define en la sección &lt;head&gt; dentro del elemento &lt;link&gt;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DF9347-C9BC-4A71-BABA-0AC7E4CE72EF}"/>
              </a:ext>
            </a:extLst>
          </p:cNvPr>
          <p:cNvGrpSpPr/>
          <p:nvPr/>
        </p:nvGrpSpPr>
        <p:grpSpPr>
          <a:xfrm>
            <a:off x="5581101" y="2254509"/>
            <a:ext cx="4185501" cy="3645895"/>
            <a:chOff x="6178697" y="2593064"/>
            <a:chExt cx="4185501" cy="3645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E8614-A5CA-4778-BB9C-9C3094EB3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32"/>
            <a:stretch/>
          </p:blipFill>
          <p:spPr>
            <a:xfrm>
              <a:off x="6178697" y="2911162"/>
              <a:ext cx="4185501" cy="33277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FC4F9E-5568-476B-8450-039179D43717}"/>
                </a:ext>
              </a:extLst>
            </p:cNvPr>
            <p:cNvSpPr txBox="1"/>
            <p:nvPr/>
          </p:nvSpPr>
          <p:spPr>
            <a:xfrm>
              <a:off x="7576316" y="2593064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HTML</a:t>
              </a:r>
              <a:endParaRPr lang="es-C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F45AA-EA6F-41D7-9311-359C7BC52673}"/>
              </a:ext>
            </a:extLst>
          </p:cNvPr>
          <p:cNvGrpSpPr/>
          <p:nvPr/>
        </p:nvGrpSpPr>
        <p:grpSpPr>
          <a:xfrm>
            <a:off x="9131696" y="4229533"/>
            <a:ext cx="2260983" cy="2096130"/>
            <a:chOff x="9729292" y="4568088"/>
            <a:chExt cx="2260983" cy="2096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3E648B-2855-4351-A1C9-0D13CA993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715"/>
            <a:stretch/>
          </p:blipFill>
          <p:spPr>
            <a:xfrm>
              <a:off x="9729292" y="4883372"/>
              <a:ext cx="2260983" cy="178084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67554B-EDF7-4120-AB5D-8259464AB413}"/>
                </a:ext>
              </a:extLst>
            </p:cNvPr>
            <p:cNvSpPr txBox="1"/>
            <p:nvPr/>
          </p:nvSpPr>
          <p:spPr>
            <a:xfrm>
              <a:off x="10164652" y="4568088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CSS</a:t>
              </a:r>
              <a:endParaRPr lang="es-CR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4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AE095-92E8-4810-AF67-D13E2324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36" y="2727384"/>
            <a:ext cx="4245527" cy="1403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kern="1200" dirty="0"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57384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5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7" name="Rectangle 2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32EE-E7B2-47CB-8F55-B3BFFE7E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CR" sz="4000"/>
              <a:t>Estructura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93BD-D12F-4D5D-832F-014736B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Etiquetas y atributos predefinidos para decirle al navegador cómo mostrar el contenido, en qué formato, estilo, tamaño de fuente e imágenes mostrar. </a:t>
            </a:r>
          </a:p>
          <a:p>
            <a:r>
              <a:rPr lang="es-ES" sz="2000" dirty="0"/>
              <a:t>Dos tipos de etiquetas en HTML: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emparejadas : tienen etiquetas de apertura (&lt; &gt;) y de cierre (&lt;/ &gt;).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Etiquetas vacías : no es necesario cerrarlas.</a:t>
            </a:r>
            <a:endParaRPr lang="es-CR" sz="2000" dirty="0"/>
          </a:p>
        </p:txBody>
      </p:sp>
      <p:sp>
        <p:nvSpPr>
          <p:cNvPr id="2078" name="Rectangle 20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5A83B-165E-44DC-9391-EAA28653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424" y="2524721"/>
            <a:ext cx="4223252" cy="30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9" name="Straight Connector 20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2" name="Rectangle 109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3CEC8-72BE-4873-BB00-4042F11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F12B0-D2BF-4DD8-980F-7A28B5D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7" y="2973276"/>
            <a:ext cx="4983235" cy="24044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B925E-175D-4EC1-8511-FE8B793D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24" y="1909721"/>
            <a:ext cx="4282252" cy="41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A6A0C-D8A8-4FC3-B0BB-12037BE4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9D57-D771-435D-A6AF-A6C32DFD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Todos los elementos HTML tienen atributos que proporcionarán información adicional sobre ese elemento en particular.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8194A9-6513-4F77-AAD1-F14B89E1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96" y="4307012"/>
            <a:ext cx="5382651" cy="75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823C5-2855-4F84-A9A6-D9E6277F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636" y="5475867"/>
            <a:ext cx="6210370" cy="637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0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EBA8A-7BA7-45B6-B30B-50860A6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Etiquetas</a:t>
            </a:r>
            <a:endParaRPr lang="es-CR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F34AE47-6A5A-3CEE-9EEC-C62C53F34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04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2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4DA9F-35A8-4C0F-851C-CC0EEDE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R" sz="5400"/>
              <a:t>Etiquetas - Input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BDAD-BC02-4D19-8E6A-2184E0EC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02541"/>
            <a:ext cx="10143668" cy="3948383"/>
          </a:xfrm>
        </p:spPr>
        <p:txBody>
          <a:bodyPr numCol="2" anchor="ctr">
            <a:normAutofit lnSpcReduction="10000"/>
          </a:bodyPr>
          <a:lstStyle/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button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checkbox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="color"&gt;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="date"&gt;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datetime</a:t>
            </a:r>
            <a:r>
              <a:rPr lang="es-CR" sz="1800" dirty="0"/>
              <a:t>-local"&gt;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="email"&gt;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="file"&gt;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hidden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image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month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number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password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="radio"&gt;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range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reset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search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submit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text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="time"&gt;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url</a:t>
            </a:r>
            <a:r>
              <a:rPr lang="es-CR" sz="1800" dirty="0"/>
              <a:t>"&gt;</a:t>
            </a:r>
          </a:p>
          <a:p>
            <a:pPr marL="0" indent="0" algn="ctr">
              <a:buNone/>
            </a:pPr>
            <a:r>
              <a:rPr lang="es-CR" sz="1800" dirty="0"/>
              <a:t>&lt;input </a:t>
            </a:r>
            <a:r>
              <a:rPr lang="es-CR" sz="1800" dirty="0" err="1"/>
              <a:t>type</a:t>
            </a:r>
            <a:r>
              <a:rPr lang="es-CR" sz="1800" dirty="0"/>
              <a:t>="</a:t>
            </a:r>
            <a:r>
              <a:rPr lang="es-CR" sz="1800" dirty="0" err="1"/>
              <a:t>week</a:t>
            </a:r>
            <a:r>
              <a:rPr lang="es-CR" sz="18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5933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03327A-6804-4178-99C2-589472FA7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CR" sz="11500" dirty="0"/>
              <a:t>CSS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394694-9FBC-4A68-A331-9C741782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Cascading Style Sheets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809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EB533-C28F-4FD2-BC5B-EAC91195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R" sz="4800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DB2-D6DC-4565-BF10-F4BF0010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 dirty="0"/>
              <a:t>Se utilizan para formatear el diseño de una página web.</a:t>
            </a:r>
          </a:p>
          <a:p>
            <a:endParaRPr lang="es-ES" sz="2200" dirty="0"/>
          </a:p>
          <a:p>
            <a:r>
              <a:rPr lang="es-ES" sz="2200" dirty="0"/>
              <a:t>CSS se puede agregar a documentos HTML de 3 maneras: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En línea : mediante el uso del </a:t>
            </a:r>
            <a:r>
              <a:rPr lang="es-ES" sz="2200" dirty="0" err="1"/>
              <a:t>style</a:t>
            </a:r>
            <a:r>
              <a:rPr lang="es-ES" sz="2200" dirty="0"/>
              <a:t> atributo dentro de los elementos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Interno : mediante el uso de un &lt;</a:t>
            </a:r>
            <a:r>
              <a:rPr lang="es-ES" sz="2200" dirty="0" err="1"/>
              <a:t>style</a:t>
            </a:r>
            <a:r>
              <a:rPr lang="es-ES" sz="2200" dirty="0"/>
              <a:t>&gt; elemento en la &lt;head&gt; sección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Externo : mediante el uso de un &lt;link&gt; elemento para vincular a un archivo CSS externo</a:t>
            </a:r>
            <a:endParaRPr lang="es-CR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31F3-AFC0-4691-9B3A-50D07090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CR" sz="4800"/>
              <a:t>CSS en Línea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4940-A12A-4330-93CE-A671E1AB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CR" sz="2000"/>
              <a:t>Aplica estilo único a un solo elemento HTML</a:t>
            </a:r>
          </a:p>
          <a:p>
            <a:endParaRPr lang="es-CR" sz="2000"/>
          </a:p>
          <a:p>
            <a:r>
              <a:rPr lang="es-CR" sz="2000"/>
              <a:t>Usa atributo </a:t>
            </a:r>
            <a:r>
              <a:rPr lang="es-CR" sz="2000" b="1" u="sng"/>
              <a:t>style</a:t>
            </a:r>
            <a:r>
              <a:rPr lang="es-CR" sz="2000"/>
              <a:t> del elemento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7E3D-D771-4B6A-BBB0-28E16824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51"/>
          <a:stretch/>
        </p:blipFill>
        <p:spPr>
          <a:xfrm>
            <a:off x="5911532" y="3771289"/>
            <a:ext cx="5150277" cy="11401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573</Words>
  <Application>Microsoft Office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Verdana</vt:lpstr>
      <vt:lpstr>Office Theme</vt:lpstr>
      <vt:lpstr>HTML</vt:lpstr>
      <vt:lpstr>Estructura</vt:lpstr>
      <vt:lpstr>Estructura</vt:lpstr>
      <vt:lpstr>Atributos</vt:lpstr>
      <vt:lpstr>Etiquetas</vt:lpstr>
      <vt:lpstr>Etiquetas - Input</vt:lpstr>
      <vt:lpstr>CSS</vt:lpstr>
      <vt:lpstr>CSS</vt:lpstr>
      <vt:lpstr>CSS en Línea</vt:lpstr>
      <vt:lpstr>CSS Interno</vt:lpstr>
      <vt:lpstr>CSS Externo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Charris Bueno, Angela</dc:creator>
  <cp:lastModifiedBy>Charris Bueno, Angela</cp:lastModifiedBy>
  <cp:revision>1</cp:revision>
  <dcterms:created xsi:type="dcterms:W3CDTF">2022-07-08T20:36:04Z</dcterms:created>
  <dcterms:modified xsi:type="dcterms:W3CDTF">2022-07-22T16:25:54Z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fa236d-8472-42aa-9a40-ab46036c5596_Enabled">
    <vt:lpwstr>true</vt:lpwstr>
  </property>
  <property fmtid="{D5CDD505-2E9C-101B-9397-08002B2CF9AE}" pid="3" name="MSIP_Label_0bfa236d-8472-42aa-9a40-ab46036c5596_SetDate">
    <vt:lpwstr>2022-07-22T16:10:00Z</vt:lpwstr>
  </property>
  <property fmtid="{D5CDD505-2E9C-101B-9397-08002B2CF9AE}" pid="4" name="MSIP_Label_0bfa236d-8472-42aa-9a40-ab46036c5596_Method">
    <vt:lpwstr>Privileged</vt:lpwstr>
  </property>
  <property fmtid="{D5CDD505-2E9C-101B-9397-08002B2CF9AE}" pid="5" name="MSIP_Label_0bfa236d-8472-42aa-9a40-ab46036c5596_Name">
    <vt:lpwstr>Non-Business</vt:lpwstr>
  </property>
  <property fmtid="{D5CDD505-2E9C-101B-9397-08002B2CF9AE}" pid="6" name="MSIP_Label_0bfa236d-8472-42aa-9a40-ab46036c5596_SiteId">
    <vt:lpwstr>e0793d39-0939-496d-b129-198edd916feb</vt:lpwstr>
  </property>
  <property fmtid="{D5CDD505-2E9C-101B-9397-08002B2CF9AE}" pid="7" name="MSIP_Label_0bfa236d-8472-42aa-9a40-ab46036c5596_ActionId">
    <vt:lpwstr>04320051-07d6-4e7c-b8ef-1daa149b24a4</vt:lpwstr>
  </property>
  <property fmtid="{D5CDD505-2E9C-101B-9397-08002B2CF9AE}" pid="8" name="MSIP_Label_0bfa236d-8472-42aa-9a40-ab46036c5596_ContentBits">
    <vt:lpwstr>0</vt:lpwstr>
  </property>
</Properties>
</file>