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6D812-379D-4DF1-B46A-BA67BE4D6E5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84EB2AE-1B64-4707-8048-CD295993BB5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 dirty="0" err="1">
              <a:latin typeface="Arial" panose="020B0604020202020204" pitchFamily="34" charset="0"/>
              <a:cs typeface="Arial" panose="020B0604020202020204" pitchFamily="34" charset="0"/>
            </a:rPr>
            <a:t>Navegador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0339AE-0B7E-46BF-9CFC-D7DFE78F011B}" type="parTrans" cxnId="{E76D45C7-21F0-48BB-91A9-98F8BA94E445}">
      <dgm:prSet/>
      <dgm:spPr/>
      <dgm:t>
        <a:bodyPr/>
        <a:lstStyle/>
        <a:p>
          <a:endParaRPr lang="en-US"/>
        </a:p>
      </dgm:t>
    </dgm:pt>
    <dgm:pt modelId="{09A0D324-E1FD-4A81-BD7D-8D8E1916F090}" type="sibTrans" cxnId="{E76D45C7-21F0-48BB-91A9-98F8BA94E445}">
      <dgm:prSet/>
      <dgm:spPr/>
      <dgm:t>
        <a:bodyPr/>
        <a:lstStyle/>
        <a:p>
          <a:endParaRPr lang="en-US"/>
        </a:p>
      </dgm:t>
    </dgm:pt>
    <dgm:pt modelId="{5F0BBD43-F43C-4F25-8696-21AB50FB22B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>
              <a:latin typeface="Arial" panose="020B0604020202020204" pitchFamily="34" charset="0"/>
              <a:cs typeface="Arial" panose="020B0604020202020204" pitchFamily="34" charset="0"/>
            </a:rPr>
            <a:t>Pagina</a:t>
          </a:r>
        </a:p>
      </dgm:t>
    </dgm:pt>
    <dgm:pt modelId="{B83AEA5F-A088-4D78-A813-0338A4D1440F}" type="parTrans" cxnId="{3DDDEC4D-D4FB-4EF6-9229-EC4AAF959711}">
      <dgm:prSet/>
      <dgm:spPr/>
      <dgm:t>
        <a:bodyPr/>
        <a:lstStyle/>
        <a:p>
          <a:endParaRPr lang="en-US"/>
        </a:p>
      </dgm:t>
    </dgm:pt>
    <dgm:pt modelId="{411497FA-0BA8-48BE-BF96-0E9249CE5483}" type="sibTrans" cxnId="{3DDDEC4D-D4FB-4EF6-9229-EC4AAF959711}">
      <dgm:prSet/>
      <dgm:spPr/>
      <dgm:t>
        <a:bodyPr/>
        <a:lstStyle/>
        <a:p>
          <a:endParaRPr lang="en-US"/>
        </a:p>
      </dgm:t>
    </dgm:pt>
    <dgm:pt modelId="{13A4DCC4-B2BE-4E15-8B33-D316569510D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 dirty="0" err="1">
              <a:latin typeface="Arial" panose="020B0604020202020204" pitchFamily="34" charset="0"/>
              <a:cs typeface="Arial" panose="020B0604020202020204" pitchFamily="34" charset="0"/>
            </a:rPr>
            <a:t>Elemento</a:t>
          </a:r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 UI</a:t>
          </a:r>
        </a:p>
      </dgm:t>
    </dgm:pt>
    <dgm:pt modelId="{99A2041F-8BCA-4582-9EC8-ACE4DC6209F5}" type="parTrans" cxnId="{FC9E0ABF-DFA9-434C-93C2-BE8588AA2E85}">
      <dgm:prSet/>
      <dgm:spPr/>
      <dgm:t>
        <a:bodyPr/>
        <a:lstStyle/>
        <a:p>
          <a:endParaRPr lang="en-US"/>
        </a:p>
      </dgm:t>
    </dgm:pt>
    <dgm:pt modelId="{792C276F-B8AB-4A46-942C-C7C92A3CFC68}" type="sibTrans" cxnId="{FC9E0ABF-DFA9-434C-93C2-BE8588AA2E85}">
      <dgm:prSet/>
      <dgm:spPr/>
      <dgm:t>
        <a:bodyPr/>
        <a:lstStyle/>
        <a:p>
          <a:endParaRPr lang="en-US"/>
        </a:p>
      </dgm:t>
    </dgm:pt>
    <dgm:pt modelId="{638B9E61-9499-43F2-8C03-A4513327237A}" type="pres">
      <dgm:prSet presAssocID="{7756D812-379D-4DF1-B46A-BA67BE4D6E5B}" presName="root" presStyleCnt="0">
        <dgm:presLayoutVars>
          <dgm:dir/>
          <dgm:resizeHandles val="exact"/>
        </dgm:presLayoutVars>
      </dgm:prSet>
      <dgm:spPr/>
    </dgm:pt>
    <dgm:pt modelId="{AB19A354-58B6-42E7-B465-DE5B0D1E447A}" type="pres">
      <dgm:prSet presAssocID="{384EB2AE-1B64-4707-8048-CD295993BB5E}" presName="compNode" presStyleCnt="0"/>
      <dgm:spPr/>
    </dgm:pt>
    <dgm:pt modelId="{8A1E9EBF-4854-44F0-B965-E9EA5BEF3FEE}" type="pres">
      <dgm:prSet presAssocID="{384EB2AE-1B64-4707-8048-CD295993BB5E}" presName="iconBgRect" presStyleLbl="bgShp" presStyleIdx="0" presStyleCnt="3"/>
      <dgm:spPr/>
    </dgm:pt>
    <dgm:pt modelId="{5D10A539-C219-4427-AA50-AC320BC7D96C}" type="pres">
      <dgm:prSet presAssocID="{384EB2AE-1B64-4707-8048-CD295993BB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129220C-26DA-48F7-8511-A2C33B399EBC}" type="pres">
      <dgm:prSet presAssocID="{384EB2AE-1B64-4707-8048-CD295993BB5E}" presName="spaceRect" presStyleCnt="0"/>
      <dgm:spPr/>
    </dgm:pt>
    <dgm:pt modelId="{134722ED-1090-4328-8ABF-FC9EA6A1D846}" type="pres">
      <dgm:prSet presAssocID="{384EB2AE-1B64-4707-8048-CD295993BB5E}" presName="textRect" presStyleLbl="revTx" presStyleIdx="0" presStyleCnt="3">
        <dgm:presLayoutVars>
          <dgm:chMax val="1"/>
          <dgm:chPref val="1"/>
        </dgm:presLayoutVars>
      </dgm:prSet>
      <dgm:spPr/>
    </dgm:pt>
    <dgm:pt modelId="{CF6C621C-E281-429C-B881-D7718C4C3CEC}" type="pres">
      <dgm:prSet presAssocID="{09A0D324-E1FD-4A81-BD7D-8D8E1916F090}" presName="sibTrans" presStyleCnt="0"/>
      <dgm:spPr/>
    </dgm:pt>
    <dgm:pt modelId="{FE0AE114-661F-4138-A615-035768A870CF}" type="pres">
      <dgm:prSet presAssocID="{5F0BBD43-F43C-4F25-8696-21AB50FB22B9}" presName="compNode" presStyleCnt="0"/>
      <dgm:spPr/>
    </dgm:pt>
    <dgm:pt modelId="{33E606AF-CF8B-4A3A-948D-BBED8A366DB8}" type="pres">
      <dgm:prSet presAssocID="{5F0BBD43-F43C-4F25-8696-21AB50FB22B9}" presName="iconBgRect" presStyleLbl="bgShp" presStyleIdx="1" presStyleCnt="3"/>
      <dgm:spPr/>
    </dgm:pt>
    <dgm:pt modelId="{29931F70-7163-4F65-8641-EA1F902640B9}" type="pres">
      <dgm:prSet presAssocID="{5F0BBD43-F43C-4F25-8696-21AB50FB22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0EBD62F-B471-469B-89C4-3687E2745D95}" type="pres">
      <dgm:prSet presAssocID="{5F0BBD43-F43C-4F25-8696-21AB50FB22B9}" presName="spaceRect" presStyleCnt="0"/>
      <dgm:spPr/>
    </dgm:pt>
    <dgm:pt modelId="{C4B4FE69-01B0-496F-BC00-1895090F3B57}" type="pres">
      <dgm:prSet presAssocID="{5F0BBD43-F43C-4F25-8696-21AB50FB22B9}" presName="textRect" presStyleLbl="revTx" presStyleIdx="1" presStyleCnt="3">
        <dgm:presLayoutVars>
          <dgm:chMax val="1"/>
          <dgm:chPref val="1"/>
        </dgm:presLayoutVars>
      </dgm:prSet>
      <dgm:spPr/>
    </dgm:pt>
    <dgm:pt modelId="{9A51A109-D754-44F2-9D29-B576A9619135}" type="pres">
      <dgm:prSet presAssocID="{411497FA-0BA8-48BE-BF96-0E9249CE5483}" presName="sibTrans" presStyleCnt="0"/>
      <dgm:spPr/>
    </dgm:pt>
    <dgm:pt modelId="{93E14170-3FE7-45DF-9768-66E501F5EA84}" type="pres">
      <dgm:prSet presAssocID="{13A4DCC4-B2BE-4E15-8B33-D316569510DF}" presName="compNode" presStyleCnt="0"/>
      <dgm:spPr/>
    </dgm:pt>
    <dgm:pt modelId="{E1AFB79F-BFA5-410D-A166-3412D7031439}" type="pres">
      <dgm:prSet presAssocID="{13A4DCC4-B2BE-4E15-8B33-D316569510DF}" presName="iconBgRect" presStyleLbl="bgShp" presStyleIdx="2" presStyleCnt="3"/>
      <dgm:spPr/>
    </dgm:pt>
    <dgm:pt modelId="{E5E7D2A9-E365-4FD6-BFE2-8912645F8A14}" type="pres">
      <dgm:prSet presAssocID="{13A4DCC4-B2BE-4E15-8B33-D316569510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1DCB7B3B-879F-4518-BF09-A56CB837B6DB}" type="pres">
      <dgm:prSet presAssocID="{13A4DCC4-B2BE-4E15-8B33-D316569510DF}" presName="spaceRect" presStyleCnt="0"/>
      <dgm:spPr/>
    </dgm:pt>
    <dgm:pt modelId="{BAD625E7-6CB3-4743-9F84-BCCBFC010C75}" type="pres">
      <dgm:prSet presAssocID="{13A4DCC4-B2BE-4E15-8B33-D316569510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90941E-7D2E-4DC9-85A4-D024C6E619EB}" type="presOf" srcId="{5F0BBD43-F43C-4F25-8696-21AB50FB22B9}" destId="{C4B4FE69-01B0-496F-BC00-1895090F3B57}" srcOrd="0" destOrd="0" presId="urn:microsoft.com/office/officeart/2018/5/layout/IconCircleLabelList"/>
    <dgm:cxn modelId="{3DDDEC4D-D4FB-4EF6-9229-EC4AAF959711}" srcId="{7756D812-379D-4DF1-B46A-BA67BE4D6E5B}" destId="{5F0BBD43-F43C-4F25-8696-21AB50FB22B9}" srcOrd="1" destOrd="0" parTransId="{B83AEA5F-A088-4D78-A813-0338A4D1440F}" sibTransId="{411497FA-0BA8-48BE-BF96-0E9249CE5483}"/>
    <dgm:cxn modelId="{1716C46E-524A-45E6-88BE-31C3710AEA72}" type="presOf" srcId="{7756D812-379D-4DF1-B46A-BA67BE4D6E5B}" destId="{638B9E61-9499-43F2-8C03-A4513327237A}" srcOrd="0" destOrd="0" presId="urn:microsoft.com/office/officeart/2018/5/layout/IconCircleLabelList"/>
    <dgm:cxn modelId="{64CBE1A5-1FD7-4076-B170-16EBFAD5684A}" type="presOf" srcId="{13A4DCC4-B2BE-4E15-8B33-D316569510DF}" destId="{BAD625E7-6CB3-4743-9F84-BCCBFC010C75}" srcOrd="0" destOrd="0" presId="urn:microsoft.com/office/officeart/2018/5/layout/IconCircleLabelList"/>
    <dgm:cxn modelId="{EC6237AD-FF90-42E1-8300-4516A11139C7}" type="presOf" srcId="{384EB2AE-1B64-4707-8048-CD295993BB5E}" destId="{134722ED-1090-4328-8ABF-FC9EA6A1D846}" srcOrd="0" destOrd="0" presId="urn:microsoft.com/office/officeart/2018/5/layout/IconCircleLabelList"/>
    <dgm:cxn modelId="{FC9E0ABF-DFA9-434C-93C2-BE8588AA2E85}" srcId="{7756D812-379D-4DF1-B46A-BA67BE4D6E5B}" destId="{13A4DCC4-B2BE-4E15-8B33-D316569510DF}" srcOrd="2" destOrd="0" parTransId="{99A2041F-8BCA-4582-9EC8-ACE4DC6209F5}" sibTransId="{792C276F-B8AB-4A46-942C-C7C92A3CFC68}"/>
    <dgm:cxn modelId="{E76D45C7-21F0-48BB-91A9-98F8BA94E445}" srcId="{7756D812-379D-4DF1-B46A-BA67BE4D6E5B}" destId="{384EB2AE-1B64-4707-8048-CD295993BB5E}" srcOrd="0" destOrd="0" parTransId="{E90339AE-0B7E-46BF-9CFC-D7DFE78F011B}" sibTransId="{09A0D324-E1FD-4A81-BD7D-8D8E1916F090}"/>
    <dgm:cxn modelId="{2BBF916A-4569-4943-8505-5742BA30B251}" type="presParOf" srcId="{638B9E61-9499-43F2-8C03-A4513327237A}" destId="{AB19A354-58B6-42E7-B465-DE5B0D1E447A}" srcOrd="0" destOrd="0" presId="urn:microsoft.com/office/officeart/2018/5/layout/IconCircleLabelList"/>
    <dgm:cxn modelId="{8EB1B9E9-3707-447B-BFCD-F54EA7A7DD2B}" type="presParOf" srcId="{AB19A354-58B6-42E7-B465-DE5B0D1E447A}" destId="{8A1E9EBF-4854-44F0-B965-E9EA5BEF3FEE}" srcOrd="0" destOrd="0" presId="urn:microsoft.com/office/officeart/2018/5/layout/IconCircleLabelList"/>
    <dgm:cxn modelId="{919F0804-C130-4C52-A270-5BECF1DCE556}" type="presParOf" srcId="{AB19A354-58B6-42E7-B465-DE5B0D1E447A}" destId="{5D10A539-C219-4427-AA50-AC320BC7D96C}" srcOrd="1" destOrd="0" presId="urn:microsoft.com/office/officeart/2018/5/layout/IconCircleLabelList"/>
    <dgm:cxn modelId="{11C757C4-A8DF-495A-9028-6F8501D3E9AA}" type="presParOf" srcId="{AB19A354-58B6-42E7-B465-DE5B0D1E447A}" destId="{4129220C-26DA-48F7-8511-A2C33B399EBC}" srcOrd="2" destOrd="0" presId="urn:microsoft.com/office/officeart/2018/5/layout/IconCircleLabelList"/>
    <dgm:cxn modelId="{845D30DD-030C-404F-97AC-7D9F1D9E1C57}" type="presParOf" srcId="{AB19A354-58B6-42E7-B465-DE5B0D1E447A}" destId="{134722ED-1090-4328-8ABF-FC9EA6A1D846}" srcOrd="3" destOrd="0" presId="urn:microsoft.com/office/officeart/2018/5/layout/IconCircleLabelList"/>
    <dgm:cxn modelId="{F7C0CE43-6AEF-4796-B196-6513A3E8790E}" type="presParOf" srcId="{638B9E61-9499-43F2-8C03-A4513327237A}" destId="{CF6C621C-E281-429C-B881-D7718C4C3CEC}" srcOrd="1" destOrd="0" presId="urn:microsoft.com/office/officeart/2018/5/layout/IconCircleLabelList"/>
    <dgm:cxn modelId="{BB4A79B6-5512-496F-BE28-A3918401C514}" type="presParOf" srcId="{638B9E61-9499-43F2-8C03-A4513327237A}" destId="{FE0AE114-661F-4138-A615-035768A870CF}" srcOrd="2" destOrd="0" presId="urn:microsoft.com/office/officeart/2018/5/layout/IconCircleLabelList"/>
    <dgm:cxn modelId="{5E1A3147-F290-4348-BD8D-63F5E8C2DF6C}" type="presParOf" srcId="{FE0AE114-661F-4138-A615-035768A870CF}" destId="{33E606AF-CF8B-4A3A-948D-BBED8A366DB8}" srcOrd="0" destOrd="0" presId="urn:microsoft.com/office/officeart/2018/5/layout/IconCircleLabelList"/>
    <dgm:cxn modelId="{24B1877B-5A35-4D17-A2C3-CB362314FBBE}" type="presParOf" srcId="{FE0AE114-661F-4138-A615-035768A870CF}" destId="{29931F70-7163-4F65-8641-EA1F902640B9}" srcOrd="1" destOrd="0" presId="urn:microsoft.com/office/officeart/2018/5/layout/IconCircleLabelList"/>
    <dgm:cxn modelId="{B55F2EBA-AE28-4BA1-82E6-61FC945107FA}" type="presParOf" srcId="{FE0AE114-661F-4138-A615-035768A870CF}" destId="{D0EBD62F-B471-469B-89C4-3687E2745D95}" srcOrd="2" destOrd="0" presId="urn:microsoft.com/office/officeart/2018/5/layout/IconCircleLabelList"/>
    <dgm:cxn modelId="{15A51E82-FD29-4BE5-8793-56A2D58943A7}" type="presParOf" srcId="{FE0AE114-661F-4138-A615-035768A870CF}" destId="{C4B4FE69-01B0-496F-BC00-1895090F3B57}" srcOrd="3" destOrd="0" presId="urn:microsoft.com/office/officeart/2018/5/layout/IconCircleLabelList"/>
    <dgm:cxn modelId="{85CEB460-B1DA-4501-9E42-EF1EF6493D56}" type="presParOf" srcId="{638B9E61-9499-43F2-8C03-A4513327237A}" destId="{9A51A109-D754-44F2-9D29-B576A9619135}" srcOrd="3" destOrd="0" presId="urn:microsoft.com/office/officeart/2018/5/layout/IconCircleLabelList"/>
    <dgm:cxn modelId="{C6EDBB8E-E8F4-44C2-AF20-B6A9FA45CE9B}" type="presParOf" srcId="{638B9E61-9499-43F2-8C03-A4513327237A}" destId="{93E14170-3FE7-45DF-9768-66E501F5EA84}" srcOrd="4" destOrd="0" presId="urn:microsoft.com/office/officeart/2018/5/layout/IconCircleLabelList"/>
    <dgm:cxn modelId="{6AD0294D-9398-4C8D-AA66-F48705C7A181}" type="presParOf" srcId="{93E14170-3FE7-45DF-9768-66E501F5EA84}" destId="{E1AFB79F-BFA5-410D-A166-3412D7031439}" srcOrd="0" destOrd="0" presId="urn:microsoft.com/office/officeart/2018/5/layout/IconCircleLabelList"/>
    <dgm:cxn modelId="{805A9F04-F251-4852-8EDE-42BBF4644041}" type="presParOf" srcId="{93E14170-3FE7-45DF-9768-66E501F5EA84}" destId="{E5E7D2A9-E365-4FD6-BFE2-8912645F8A14}" srcOrd="1" destOrd="0" presId="urn:microsoft.com/office/officeart/2018/5/layout/IconCircleLabelList"/>
    <dgm:cxn modelId="{ADBAC859-512A-4E1D-AF28-C8E03318046C}" type="presParOf" srcId="{93E14170-3FE7-45DF-9768-66E501F5EA84}" destId="{1DCB7B3B-879F-4518-BF09-A56CB837B6DB}" srcOrd="2" destOrd="0" presId="urn:microsoft.com/office/officeart/2018/5/layout/IconCircleLabelList"/>
    <dgm:cxn modelId="{43A223D1-647E-41F4-AEAA-C920039FC76B}" type="presParOf" srcId="{93E14170-3FE7-45DF-9768-66E501F5EA84}" destId="{BAD625E7-6CB3-4743-9F84-BCCBFC010C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E9EBF-4854-44F0-B965-E9EA5BEF3FEE}">
      <dsp:nvSpPr>
        <dsp:cNvPr id="0" name=""/>
        <dsp:cNvSpPr/>
      </dsp:nvSpPr>
      <dsp:spPr>
        <a:xfrm>
          <a:off x="692765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0A539-C219-4427-AA50-AC320BC7D96C}">
      <dsp:nvSpPr>
        <dsp:cNvPr id="0" name=""/>
        <dsp:cNvSpPr/>
      </dsp:nvSpPr>
      <dsp:spPr>
        <a:xfrm>
          <a:off x="1094953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722ED-1090-4328-8ABF-FC9EA6A1D846}">
      <dsp:nvSpPr>
        <dsp:cNvPr id="0" name=""/>
        <dsp:cNvSpPr/>
      </dsp:nvSpPr>
      <dsp:spPr>
        <a:xfrm>
          <a:off x="89484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Navegador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9484" y="2980691"/>
        <a:ext cx="3093750" cy="720000"/>
      </dsp:txXfrm>
    </dsp:sp>
    <dsp:sp modelId="{33E606AF-CF8B-4A3A-948D-BBED8A366DB8}">
      <dsp:nvSpPr>
        <dsp:cNvPr id="0" name=""/>
        <dsp:cNvSpPr/>
      </dsp:nvSpPr>
      <dsp:spPr>
        <a:xfrm>
          <a:off x="4327921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31F70-7163-4F65-8641-EA1F902640B9}">
      <dsp:nvSpPr>
        <dsp:cNvPr id="0" name=""/>
        <dsp:cNvSpPr/>
      </dsp:nvSpPr>
      <dsp:spPr>
        <a:xfrm>
          <a:off x="4730109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4FE69-01B0-496F-BC00-1895090F3B57}">
      <dsp:nvSpPr>
        <dsp:cNvPr id="0" name=""/>
        <dsp:cNvSpPr/>
      </dsp:nvSpPr>
      <dsp:spPr>
        <a:xfrm>
          <a:off x="3724640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>
              <a:latin typeface="Arial" panose="020B0604020202020204" pitchFamily="34" charset="0"/>
              <a:cs typeface="Arial" panose="020B0604020202020204" pitchFamily="34" charset="0"/>
            </a:rPr>
            <a:t>Pagina</a:t>
          </a:r>
        </a:p>
      </dsp:txBody>
      <dsp:txXfrm>
        <a:off x="3724640" y="2980691"/>
        <a:ext cx="3093750" cy="720000"/>
      </dsp:txXfrm>
    </dsp:sp>
    <dsp:sp modelId="{E1AFB79F-BFA5-410D-A166-3412D7031439}">
      <dsp:nvSpPr>
        <dsp:cNvPr id="0" name=""/>
        <dsp:cNvSpPr/>
      </dsp:nvSpPr>
      <dsp:spPr>
        <a:xfrm>
          <a:off x="7963078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7D2A9-E365-4FD6-BFE2-8912645F8A14}">
      <dsp:nvSpPr>
        <dsp:cNvPr id="0" name=""/>
        <dsp:cNvSpPr/>
      </dsp:nvSpPr>
      <dsp:spPr>
        <a:xfrm>
          <a:off x="8365265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625E7-6CB3-4743-9F84-BCCBFC010C75}">
      <dsp:nvSpPr>
        <dsp:cNvPr id="0" name=""/>
        <dsp:cNvSpPr/>
      </dsp:nvSpPr>
      <dsp:spPr>
        <a:xfrm>
          <a:off x="7359796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Elemento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UI</a:t>
          </a:r>
        </a:p>
      </dsp:txBody>
      <dsp:txXfrm>
        <a:off x="7359796" y="298069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D6A34-ADD2-4245-8D92-D5CD40EF682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0AE9-C58F-40C4-91AC-93C6EA36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overview/component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Selenium components | Selenium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Navegador: proporcionadas por interfaz de Selenium, no depende una </a:t>
            </a:r>
            <a:r>
              <a:rPr lang="es-CR" noProof="0" dirty="0" err="1"/>
              <a:t>pag</a:t>
            </a:r>
            <a:r>
              <a:rPr lang="es-CR" noProof="0" dirty="0"/>
              <a:t> web. (Abrir/cerrar navegador, consultar </a:t>
            </a:r>
            <a:r>
              <a:rPr lang="es-CR" noProof="0" dirty="0" err="1"/>
              <a:t>info</a:t>
            </a:r>
            <a:r>
              <a:rPr lang="es-CR" noProof="0" dirty="0"/>
              <a:t> Ventana, URL)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Pagina: depende de la pagina actual, proporcionados por interfaz de </a:t>
            </a:r>
            <a:r>
              <a:rPr lang="es-CR" noProof="0" dirty="0" err="1"/>
              <a:t>WebDriver</a:t>
            </a:r>
            <a:r>
              <a:rPr lang="es-CR" noProof="0" dirty="0"/>
              <a:t>. (Obtener información de la pagina, localizar elementos, consultar elementos)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Elemento UI: proporcionados por la interfaz </a:t>
            </a:r>
            <a:r>
              <a:rPr lang="es-CR" noProof="0" dirty="0" err="1"/>
              <a:t>WebElement</a:t>
            </a:r>
            <a:r>
              <a:rPr lang="es-CR" noProof="0" dirty="0"/>
              <a:t>. (obtener el estado y realizar acciones sobre elementos)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October 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October 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2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4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9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October 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5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491604C-EE21-4D0A-8D56-927732E43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39353F-589B-4D7F-87EC-D56C9C09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7D7F447-12C3-4CC9-B4EF-3C855E1A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-14198"/>
            <a:ext cx="694944" cy="694387"/>
          </a:xfrm>
          <a:prstGeom prst="rect">
            <a:avLst/>
          </a:prstGeom>
          <a:solidFill>
            <a:srgbClr val="33B230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CE57391-2C1D-432D-BFC8-736FCA72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3B2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Selenium IDE Script Execution in Different Browsers">
            <a:extLst>
              <a:ext uri="{FF2B5EF4-FFF2-40B4-BE49-F238E27FC236}">
                <a16:creationId xmlns:a16="http://schemas.microsoft.com/office/drawing/2014/main" id="{22BFF78E-C8EC-B200-FFF8-D46690D9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6" y="694388"/>
            <a:ext cx="7527087" cy="392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3755B93-EFDE-45FB-AB49-08D045340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3B2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C046B9-84AD-6AC6-6264-E1342932B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7077" y="5011116"/>
            <a:ext cx="4720545" cy="950569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209570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EE6F-2C5C-3FC5-2628-99FE25A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Historia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18D17-1D61-B664-2C62-3923E2CE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58" y="1505445"/>
            <a:ext cx="894668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41C5-E908-D9FA-8B7C-FD2EBF88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Suite de Selenium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90CE4B-24CC-54BD-63F0-7ADE4AB813E7}"/>
              </a:ext>
            </a:extLst>
          </p:cNvPr>
          <p:cNvGrpSpPr/>
          <p:nvPr/>
        </p:nvGrpSpPr>
        <p:grpSpPr>
          <a:xfrm>
            <a:off x="292687" y="2566962"/>
            <a:ext cx="11606625" cy="2764798"/>
            <a:chOff x="292687" y="2641913"/>
            <a:chExt cx="11606625" cy="27647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044D79-D7CA-58F9-800C-67AC739B4967}"/>
                </a:ext>
              </a:extLst>
            </p:cNvPr>
            <p:cNvGrpSpPr/>
            <p:nvPr/>
          </p:nvGrpSpPr>
          <p:grpSpPr>
            <a:xfrm>
              <a:off x="292687" y="2641913"/>
              <a:ext cx="11606625" cy="2764798"/>
              <a:chOff x="292687" y="2641913"/>
              <a:chExt cx="11606625" cy="2764798"/>
            </a:xfrm>
          </p:grpSpPr>
          <p:sp>
            <p:nvSpPr>
              <p:cNvPr id="7" name="Rectangle 6" descr="Server with solid fill">
                <a:extLst>
                  <a:ext uri="{FF2B5EF4-FFF2-40B4-BE49-F238E27FC236}">
                    <a16:creationId xmlns:a16="http://schemas.microsoft.com/office/drawing/2014/main" id="{B306C664-572C-2E30-E565-BEABC72B4B16}"/>
                  </a:ext>
                </a:extLst>
              </p:cNvPr>
              <p:cNvSpPr/>
              <p:nvPr/>
            </p:nvSpPr>
            <p:spPr>
              <a:xfrm>
                <a:off x="1126312" y="2641913"/>
                <a:ext cx="897750" cy="897750"/>
              </a:xfrm>
              <a:prstGeom prst="rect">
                <a:avLst/>
              </a:prstGeom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97C2909-19E8-2F9B-5803-DCA3FC8D05C1}"/>
                  </a:ext>
                </a:extLst>
              </p:cNvPr>
              <p:cNvSpPr/>
              <p:nvPr/>
            </p:nvSpPr>
            <p:spPr>
              <a:xfrm>
                <a:off x="292687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RC</a:t>
                </a: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CCA5C07-1A22-9CD5-65BE-F89C36D42183}"/>
                  </a:ext>
                </a:extLst>
              </p:cNvPr>
              <p:cNvSpPr/>
              <p:nvPr/>
            </p:nvSpPr>
            <p:spPr>
              <a:xfrm>
                <a:off x="292687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None/>
                </a:pPr>
                <a:r>
                  <a:rPr lang="en-US" sz="1600" kern="1200" dirty="0"/>
                  <a:t>Software </a:t>
                </a:r>
                <a:r>
                  <a:rPr lang="en-US" sz="1600" kern="1200" dirty="0" err="1"/>
                  <a:t>basado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en</a:t>
                </a:r>
                <a:r>
                  <a:rPr lang="en-US" sz="1600" kern="1200" dirty="0"/>
                  <a:t> cliente servidor.</a:t>
                </a:r>
              </a:p>
              <a:p>
                <a:pPr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err="1"/>
                  <a:t>Actualmente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descontinuado</a:t>
                </a:r>
                <a:endParaRPr lang="en-US" sz="1600" kern="1200" dirty="0"/>
              </a:p>
            </p:txBody>
          </p:sp>
          <p:sp>
            <p:nvSpPr>
              <p:cNvPr id="12" name="Rectangle 11" descr="Robot with solid fill">
                <a:extLst>
                  <a:ext uri="{FF2B5EF4-FFF2-40B4-BE49-F238E27FC236}">
                    <a16:creationId xmlns:a16="http://schemas.microsoft.com/office/drawing/2014/main" id="{9D165062-5549-704F-06D1-F6C3A031F1DF}"/>
                  </a:ext>
                </a:extLst>
              </p:cNvPr>
              <p:cNvSpPr/>
              <p:nvPr/>
            </p:nvSpPr>
            <p:spPr>
              <a:xfrm>
                <a:off x="4140187" y="2641913"/>
                <a:ext cx="897750" cy="897750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518D532-5711-9D0D-97AD-4A5A6A795028}"/>
                  </a:ext>
                </a:extLst>
              </p:cNvPr>
              <p:cNvSpPr/>
              <p:nvPr/>
            </p:nvSpPr>
            <p:spPr>
              <a:xfrm>
                <a:off x="3306562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</a:t>
                </a:r>
                <a:r>
                  <a:rPr lang="en-US" sz="1800" kern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Webdriver</a:t>
                </a:r>
                <a:endParaRPr lang="en-US" sz="18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2B70009-A45C-55B1-1AD2-1AE7F2FA2BBB}"/>
                  </a:ext>
                </a:extLst>
              </p:cNvPr>
              <p:cNvSpPr/>
              <p:nvPr/>
            </p:nvSpPr>
            <p:spPr>
              <a:xfrm>
                <a:off x="3306562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 err="1"/>
                  <a:t>Automatización</a:t>
                </a:r>
                <a:r>
                  <a:rPr lang="en-US" sz="1600" kern="1200" dirty="0"/>
                  <a:t> de </a:t>
                </a:r>
                <a:r>
                  <a:rPr lang="en-US" sz="1600" kern="1200" dirty="0" err="1"/>
                  <a:t>los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navegadores</a:t>
                </a:r>
                <a:endParaRPr lang="en-US" sz="1600" kern="1200" dirty="0"/>
              </a:p>
            </p:txBody>
          </p:sp>
          <p:sp>
            <p:nvSpPr>
              <p:cNvPr id="18" name="Rectangle 17" descr="Video camera with solid fill">
                <a:extLst>
                  <a:ext uri="{FF2B5EF4-FFF2-40B4-BE49-F238E27FC236}">
                    <a16:creationId xmlns:a16="http://schemas.microsoft.com/office/drawing/2014/main" id="{07E20602-CB54-6B8F-D017-753085424CE4}"/>
                  </a:ext>
                </a:extLst>
              </p:cNvPr>
              <p:cNvSpPr/>
              <p:nvPr/>
            </p:nvSpPr>
            <p:spPr>
              <a:xfrm>
                <a:off x="7154062" y="2641913"/>
                <a:ext cx="897750" cy="897750"/>
              </a:xfrm>
              <a:prstGeom prst="rect">
                <a:avLst/>
              </a:prstGeom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554D9F2-C782-EA6E-720D-A1D5A74C163E}"/>
                  </a:ext>
                </a:extLst>
              </p:cNvPr>
              <p:cNvSpPr/>
              <p:nvPr/>
            </p:nvSpPr>
            <p:spPr>
              <a:xfrm>
                <a:off x="6320437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IDE</a:t>
                </a: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C0A9DD-3255-96EB-A12A-7AE77128FE34}"/>
                  </a:ext>
                </a:extLst>
              </p:cNvPr>
              <p:cNvSpPr/>
              <p:nvPr/>
            </p:nvSpPr>
            <p:spPr>
              <a:xfrm>
                <a:off x="6320437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 err="1"/>
                  <a:t>Reproducción</a:t>
                </a:r>
                <a:r>
                  <a:rPr lang="en-US" sz="1600" kern="1200" dirty="0"/>
                  <a:t> de </a:t>
                </a:r>
                <a:r>
                  <a:rPr lang="en-US" sz="1600" kern="1200" dirty="0" err="1"/>
                  <a:t>grabaciones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en</a:t>
                </a:r>
                <a:r>
                  <a:rPr lang="en-US" sz="1600" kern="1200" dirty="0"/>
                  <a:t> Chrome y Firefox.</a:t>
                </a:r>
              </a:p>
            </p:txBody>
          </p:sp>
          <p:sp>
            <p:nvSpPr>
              <p:cNvPr id="21" name="Rectangle 20" descr="Social network with solid fill">
                <a:extLst>
                  <a:ext uri="{FF2B5EF4-FFF2-40B4-BE49-F238E27FC236}">
                    <a16:creationId xmlns:a16="http://schemas.microsoft.com/office/drawing/2014/main" id="{92076F2E-3A42-FC80-19A7-930FE46AFD86}"/>
                  </a:ext>
                </a:extLst>
              </p:cNvPr>
              <p:cNvSpPr/>
              <p:nvPr/>
            </p:nvSpPr>
            <p:spPr>
              <a:xfrm>
                <a:off x="10167937" y="2641913"/>
                <a:ext cx="897750" cy="897750"/>
              </a:xfrm>
              <a:prstGeom prst="rect">
                <a:avLst/>
              </a:prstGeom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BC6CC06-DC55-C7B4-47F2-D372164F41A5}"/>
                  </a:ext>
                </a:extLst>
              </p:cNvPr>
              <p:cNvSpPr/>
              <p:nvPr/>
            </p:nvSpPr>
            <p:spPr>
              <a:xfrm>
                <a:off x="9334312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Grid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9104AAA-4CFF-DDB3-7F2C-EE4D49884799}"/>
                  </a:ext>
                </a:extLst>
              </p:cNvPr>
              <p:cNvSpPr/>
              <p:nvPr/>
            </p:nvSpPr>
            <p:spPr>
              <a:xfrm>
                <a:off x="9334312" y="4098595"/>
                <a:ext cx="2565000" cy="130811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89C1F88-C744-7C9A-BEE3-7C318F451A11}"/>
                </a:ext>
              </a:extLst>
            </p:cNvPr>
            <p:cNvSpPr/>
            <p:nvPr/>
          </p:nvSpPr>
          <p:spPr>
            <a:xfrm>
              <a:off x="9334312" y="3989474"/>
              <a:ext cx="2565000" cy="1308116"/>
            </a:xfrm>
            <a:custGeom>
              <a:avLst/>
              <a:gdLst>
                <a:gd name="connsiteX0" fmla="*/ 0 w 2565000"/>
                <a:gd name="connsiteY0" fmla="*/ 0 h 1308116"/>
                <a:gd name="connsiteX1" fmla="*/ 2565000 w 2565000"/>
                <a:gd name="connsiteY1" fmla="*/ 0 h 1308116"/>
                <a:gd name="connsiteX2" fmla="*/ 2565000 w 2565000"/>
                <a:gd name="connsiteY2" fmla="*/ 1308116 h 1308116"/>
                <a:gd name="connsiteX3" fmla="*/ 0 w 2565000"/>
                <a:gd name="connsiteY3" fmla="*/ 1308116 h 1308116"/>
                <a:gd name="connsiteX4" fmla="*/ 0 w 2565000"/>
                <a:gd name="connsiteY4" fmla="*/ 0 h 130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000" h="1308116">
                  <a:moveTo>
                    <a:pt x="0" y="0"/>
                  </a:moveTo>
                  <a:lnTo>
                    <a:pt x="2565000" y="0"/>
                  </a:lnTo>
                  <a:lnTo>
                    <a:pt x="2565000" y="1308116"/>
                  </a:lnTo>
                  <a:lnTo>
                    <a:pt x="0" y="13081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</a:t>
              </a:r>
              <a:r>
                <a:rPr lang="en-US" sz="1600" dirty="0"/>
                <a:t>ódigo </a:t>
              </a:r>
              <a:r>
                <a:rPr lang="en-US" sz="1600" dirty="0" err="1"/>
                <a:t>paralelo</a:t>
              </a:r>
              <a:r>
                <a:rPr lang="en-US" sz="1600" dirty="0"/>
                <a:t> </a:t>
              </a:r>
              <a:r>
                <a:rPr lang="en-US" sz="1600" dirty="0" err="1"/>
                <a:t>en</a:t>
              </a:r>
              <a:r>
                <a:rPr lang="en-US" sz="1600" dirty="0"/>
                <a:t> multiples </a:t>
              </a:r>
              <a:r>
                <a:rPr lang="en-US" sz="1600" dirty="0" err="1"/>
                <a:t>equipos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764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3967-63BB-050E-DB03-45853EBE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Niveles</a:t>
            </a:r>
            <a:r>
              <a:rPr lang="en-US" dirty="0">
                <a:latin typeface="Arial Rounded MT Bold" panose="020F0704030504030204" pitchFamily="34" charset="0"/>
              </a:rPr>
              <a:t> de </a:t>
            </a:r>
            <a:r>
              <a:rPr lang="en-US" dirty="0" err="1">
                <a:latin typeface="Arial Rounded MT Bold" panose="020F0704030504030204" pitchFamily="34" charset="0"/>
              </a:rPr>
              <a:t>Automatización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E782A-89D6-3047-00A4-F301B1541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932849"/>
              </p:ext>
            </p:extLst>
          </p:nvPr>
        </p:nvGraphicFramePr>
        <p:xfrm>
          <a:off x="824484" y="1840616"/>
          <a:ext cx="10543031" cy="420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29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5211-4536-D877-C1E3-71B1B7C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D3400-BD3B-1FF5-0FB1-14487564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2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123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Rounded MT Bold</vt:lpstr>
      <vt:lpstr>Calibri</vt:lpstr>
      <vt:lpstr>Dante (Headings)2</vt:lpstr>
      <vt:lpstr>Georgia Pro</vt:lpstr>
      <vt:lpstr>Helvetica Neue Medium</vt:lpstr>
      <vt:lpstr>Wingdings 2</vt:lpstr>
      <vt:lpstr>OffsetVTI</vt:lpstr>
      <vt:lpstr>Selenium</vt:lpstr>
      <vt:lpstr>Historia</vt:lpstr>
      <vt:lpstr>Suite de Selenium</vt:lpstr>
      <vt:lpstr>Niveles de Automatización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Angela Charris Bueno</dc:creator>
  <cp:lastModifiedBy>Angela Charris Bueno</cp:lastModifiedBy>
  <cp:revision>2</cp:revision>
  <dcterms:created xsi:type="dcterms:W3CDTF">2022-10-10T00:50:02Z</dcterms:created>
  <dcterms:modified xsi:type="dcterms:W3CDTF">2022-10-10T20:03:15Z</dcterms:modified>
</cp:coreProperties>
</file>