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6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F3CD-09AD-46A0-B410-5BB1F90B11ED}" v="43" dt="2022-10-10T21:36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08CAF3CD-09AD-46A0-B410-5BB1F90B11ED}"/>
    <pc:docChg chg="undo custSel addSld delSld modSld sldOrd">
      <pc:chgData name="Charris Bueno, Angela" userId="b8232014-281c-4726-a39a-713153e80496" providerId="ADAL" clId="{08CAF3CD-09AD-46A0-B410-5BB1F90B11ED}" dt="2022-10-20T14:57:32.142" v="2137" actId="2696"/>
      <pc:docMkLst>
        <pc:docMk/>
      </pc:docMkLst>
      <pc:sldChg chg="addSp delSp delDesignElem">
        <pc:chgData name="Charris Bueno, Angela" userId="b8232014-281c-4726-a39a-713153e80496" providerId="ADAL" clId="{08CAF3CD-09AD-46A0-B410-5BB1F90B11ED}" dt="2022-10-10T20:36:21.644" v="186"/>
        <pc:sldMkLst>
          <pc:docMk/>
          <pc:sldMk cId="2095709780" sldId="256"/>
        </pc:sldMkLst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1" creationId="{B491604C-EE21-4D0A-8D56-927732E434B8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3" creationId="{7F39353F-589B-4D7F-87EC-D56C9C099E3C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5" creationId="{07D7F447-12C3-4CC9-B4EF-3C855E1A0C1E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7" creationId="{4AA74EAB-FD76-4F40-A962-CEADC30542B5}"/>
          </ac:spMkLst>
        </pc:sp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39" creationId="{7CE57391-2C1D-432D-BFC8-736FCA729B03}"/>
          </ac:cxnSpMkLst>
        </pc:cxn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41" creationId="{93755B93-EFDE-45FB-AB49-08D045340AE0}"/>
          </ac:cxnSpMkLst>
        </pc:cxn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3372691527" sldId="257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72691527" sldId="257"/>
            <ac:spMk id="2" creationId="{6752EE6F-2C5C-3FC5-2628-99FE25AC56B7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2627640550" sldId="258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2627640550" sldId="258"/>
            <ac:spMk id="2" creationId="{2B2441C5-E908-D9FA-8B7C-FD2EBF88CEB8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1628293393" sldId="259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1628293393" sldId="259"/>
            <ac:spMk id="2" creationId="{7BE83967-63BB-050E-DB03-45853EBE56E4}"/>
          </ac:spMkLst>
        </pc:spChg>
      </pc:sldChg>
      <pc:sldChg chg="addSp delSp modSp mod">
        <pc:chgData name="Charris Bueno, Angela" userId="b8232014-281c-4726-a39a-713153e80496" providerId="ADAL" clId="{08CAF3CD-09AD-46A0-B410-5BB1F90B11ED}" dt="2022-10-10T20:36:21.644" v="186"/>
        <pc:sldMkLst>
          <pc:docMk/>
          <pc:sldMk cId="3335925621" sldId="260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35925621" sldId="260"/>
            <ac:spMk id="2" creationId="{5C295211-4536-D877-C1E3-71B1B7C7B1A3}"/>
          </ac:spMkLst>
        </pc:spChg>
        <pc:spChg chg="del">
          <ac:chgData name="Charris Bueno, Angela" userId="b8232014-281c-4726-a39a-713153e80496" providerId="ADAL" clId="{08CAF3CD-09AD-46A0-B410-5BB1F90B11ED}" dt="2022-10-10T20:12:23.354" v="21" actId="478"/>
          <ac:spMkLst>
            <pc:docMk/>
            <pc:sldMk cId="3335925621" sldId="260"/>
            <ac:spMk id="3" creationId="{05FD3400-BD3B-1FF5-0FB1-144875647D34}"/>
          </ac:spMkLst>
        </pc:spChg>
        <pc:spChg chg="add del">
          <ac:chgData name="Charris Bueno, Angela" userId="b8232014-281c-4726-a39a-713153e80496" providerId="ADAL" clId="{08CAF3CD-09AD-46A0-B410-5BB1F90B11ED}" dt="2022-10-10T20:13:06.330" v="27"/>
          <ac:spMkLst>
            <pc:docMk/>
            <pc:sldMk cId="3335925621" sldId="260"/>
            <ac:spMk id="4" creationId="{D32B68B5-E251-4570-BA87-D729FA7AAB24}"/>
          </ac:spMkLst>
        </pc:spChg>
        <pc:spChg chg="add del mod">
          <ac:chgData name="Charris Bueno, Angela" userId="b8232014-281c-4726-a39a-713153e80496" providerId="ADAL" clId="{08CAF3CD-09AD-46A0-B410-5BB1F90B11ED}" dt="2022-10-10T20:16:22.520" v="61" actId="478"/>
          <ac:spMkLst>
            <pc:docMk/>
            <pc:sldMk cId="3335925621" sldId="260"/>
            <ac:spMk id="6" creationId="{1B7AF5C2-4AEF-4603-9036-903CD40CBE31}"/>
          </ac:spMkLst>
        </pc:spChg>
        <pc:picChg chg="add mod modCrop">
          <ac:chgData name="Charris Bueno, Angela" userId="b8232014-281c-4726-a39a-713153e80496" providerId="ADAL" clId="{08CAF3CD-09AD-46A0-B410-5BB1F90B11ED}" dt="2022-10-10T20:14:22.252" v="37" actId="1076"/>
          <ac:picMkLst>
            <pc:docMk/>
            <pc:sldMk cId="3335925621" sldId="260"/>
            <ac:picMk id="5" creationId="{6E66F9BB-3A5F-4FE6-8BA8-901B424D638C}"/>
          </ac:picMkLst>
        </pc:picChg>
        <pc:picChg chg="add del mod">
          <ac:chgData name="Charris Bueno, Angela" userId="b8232014-281c-4726-a39a-713153e80496" providerId="ADAL" clId="{08CAF3CD-09AD-46A0-B410-5BB1F90B11ED}" dt="2022-10-10T20:12:52.909" v="25" actId="478"/>
          <ac:picMkLst>
            <pc:docMk/>
            <pc:sldMk cId="3335925621" sldId="260"/>
            <ac:picMk id="1026" creationId="{C10FC760-C280-4146-8880-F48FFB21711B}"/>
          </ac:picMkLst>
        </pc:picChg>
      </pc:sldChg>
      <pc:sldChg chg="addSp delSp modSp new mod setBg modClrScheme addAnim modAnim chgLayout modNotesTx">
        <pc:chgData name="Charris Bueno, Angela" userId="b8232014-281c-4726-a39a-713153e80496" providerId="ADAL" clId="{08CAF3CD-09AD-46A0-B410-5BB1F90B11ED}" dt="2022-10-10T21:31:16.202" v="1875" actId="1076"/>
        <pc:sldMkLst>
          <pc:docMk/>
          <pc:sldMk cId="3270513753" sldId="261"/>
        </pc:sldMkLst>
        <pc:spChg chg="del mod ord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2" creationId="{8D19825C-3EC7-4C56-B180-232C84E4328C}"/>
          </ac:spMkLst>
        </pc:spChg>
        <pc:spChg chg="del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3" creationId="{61BD2E85-97B5-44E9-8865-0DAC90ED6311}"/>
          </ac:spMkLst>
        </pc:spChg>
        <pc:spChg chg="add mod ord">
          <ac:chgData name="Charris Bueno, Angela" userId="b8232014-281c-4726-a39a-713153e80496" providerId="ADAL" clId="{08CAF3CD-09AD-46A0-B410-5BB1F90B11ED}" dt="2022-10-10T21:31:16.202" v="1875" actId="1076"/>
          <ac:spMkLst>
            <pc:docMk/>
            <pc:sldMk cId="3270513753" sldId="261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9" creationId="{0AF369D5-F994-4512-9823-1596D8F3AA8C}"/>
          </ac:cxnSpMkLst>
        </pc:cxnChg>
      </pc:sldChg>
      <pc:sldChg chg="addSp modSp new mod setBg">
        <pc:chgData name="Charris Bueno, Angela" userId="b8232014-281c-4726-a39a-713153e80496" providerId="ADAL" clId="{08CAF3CD-09AD-46A0-B410-5BB1F90B11ED}" dt="2022-10-10T20:40:11.604" v="375" actId="20577"/>
        <pc:sldMkLst>
          <pc:docMk/>
          <pc:sldMk cId="1049827233" sldId="262"/>
        </pc:sldMkLst>
        <pc:spChg chg="mo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" creationId="{CD79E4BF-959B-4B7C-8AE7-013EA63B4628}"/>
          </ac:spMkLst>
        </pc:spChg>
        <pc:spChg chg="mod ord">
          <ac:chgData name="Charris Bueno, Angela" userId="b8232014-281c-4726-a39a-713153e80496" providerId="ADAL" clId="{08CAF3CD-09AD-46A0-B410-5BB1F90B11ED}" dt="2022-10-10T20:40:11.604" v="375" actId="20577"/>
          <ac:spMkLst>
            <pc:docMk/>
            <pc:sldMk cId="1049827233" sldId="262"/>
            <ac:spMk id="3" creationId="{F1EA02AD-4912-41E1-A6AE-FF6C9D544B01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55" creationId="{54FA7551-62F4-4FD6-98F0-F440C2EFBB85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85" creationId="{1A2438B2-9912-419F-9C39-448B5CB183DA}"/>
          </ac:spMkLst>
        </pc:s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57" creationId="{604D1569-A1A7-470B-8546-EE5D81F2DD76}"/>
          </ac:grpSpMkLst>
        </pc:gr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80" creationId="{C85769A7-372A-438A-9AA5-96DC5E66F12F}"/>
          </ac:grpSpMkLst>
        </pc:grpChg>
        <pc:picChg chg="add mod">
          <ac:chgData name="Charris Bueno, Angela" userId="b8232014-281c-4726-a39a-713153e80496" providerId="ADAL" clId="{08CAF3CD-09AD-46A0-B410-5BB1F90B11ED}" dt="2022-10-10T20:39:51.138" v="357" actId="1076"/>
          <ac:picMkLst>
            <pc:docMk/>
            <pc:sldMk cId="1049827233" sldId="262"/>
            <ac:picMk id="2050" creationId="{003702DE-880F-4505-A085-E07373D2C4D0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0:43:10.627" v="607" actId="12"/>
        <pc:sldMkLst>
          <pc:docMk/>
          <pc:sldMk cId="1229495631" sldId="263"/>
        </pc:sldMkLst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2" creationId="{0DB06196-D3E6-4632-9E25-D0EF1826C23B}"/>
          </ac:spMkLst>
        </pc:spChg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3" creationId="{742F4D46-B5C4-4796-A020-18DDA193E9F6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4" creationId="{15639F4D-FA44-41EA-A69F-8B7A10A2B5E9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5" creationId="{53088611-D3A0-4083-B386-324F79202D03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6" creationId="{4E5E4566-19CD-4781-BC47-0378F36AADDE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7" creationId="{E5142A21-0B69-43A0-9159-516FBEBD1981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8" creationId="{EE69FD55-C504-438D-96EC-ED796CF48F34}"/>
          </ac:spMkLst>
        </pc:spChg>
        <pc:spChg chg="add mod ord">
          <ac:chgData name="Charris Bueno, Angela" userId="b8232014-281c-4726-a39a-713153e80496" providerId="ADAL" clId="{08CAF3CD-09AD-46A0-B410-5BB1F90B11ED}" dt="2022-10-10T20:41:58.332" v="427" actId="404"/>
          <ac:spMkLst>
            <pc:docMk/>
            <pc:sldMk cId="1229495631" sldId="263"/>
            <ac:spMk id="9" creationId="{40651CB2-1450-4982-9031-1EDE9A737CFA}"/>
          </ac:spMkLst>
        </pc:spChg>
        <pc:spChg chg="add mod ord">
          <ac:chgData name="Charris Bueno, Angela" userId="b8232014-281c-4726-a39a-713153e80496" providerId="ADAL" clId="{08CAF3CD-09AD-46A0-B410-5BB1F90B11ED}" dt="2022-10-10T20:43:10.627" v="607" actId="12"/>
          <ac:spMkLst>
            <pc:docMk/>
            <pc:sldMk cId="1229495631" sldId="263"/>
            <ac:spMk id="10" creationId="{3724939C-226D-4475-A6C9-001F5D3D1C7A}"/>
          </ac:spMkLst>
        </pc:spChg>
        <pc:spChg chg="add del mod ord">
          <ac:chgData name="Charris Bueno, Angela" userId="b8232014-281c-4726-a39a-713153e80496" providerId="ADAL" clId="{08CAF3CD-09AD-46A0-B410-5BB1F90B11ED}" dt="2022-10-10T20:41:20.699" v="390" actId="478"/>
          <ac:spMkLst>
            <pc:docMk/>
            <pc:sldMk cId="1229495631" sldId="263"/>
            <ac:spMk id="11" creationId="{FC18EDE6-F83E-461C-BA1B-5F08A80707D4}"/>
          </ac:spMkLst>
        </pc:spChg>
      </pc:sldChg>
      <pc:sldChg chg="addSp delSp modSp add mod setBg modNotesTx">
        <pc:chgData name="Charris Bueno, Angela" userId="b8232014-281c-4726-a39a-713153e80496" providerId="ADAL" clId="{08CAF3CD-09AD-46A0-B410-5BB1F90B11ED}" dt="2022-10-10T20:52:50.417" v="1023" actId="20577"/>
        <pc:sldMkLst>
          <pc:docMk/>
          <pc:sldMk cId="287580681" sldId="264"/>
        </pc:sldMkLst>
        <pc:spChg chg="mod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9" creationId="{40651CB2-1450-4982-9031-1EDE9A737CFA}"/>
          </ac:spMkLst>
        </pc:spChg>
        <pc:spChg chg="mod">
          <ac:chgData name="Charris Bueno, Angela" userId="b8232014-281c-4726-a39a-713153e80496" providerId="ADAL" clId="{08CAF3CD-09AD-46A0-B410-5BB1F90B11ED}" dt="2022-10-10T20:52:50.417" v="1023" actId="20577"/>
          <ac:spMkLst>
            <pc:docMk/>
            <pc:sldMk cId="287580681" sldId="264"/>
            <ac:spMk id="10" creationId="{3724939C-226D-4475-A6C9-001F5D3D1C7A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43" creationId="{E2366EBA-92FD-44AE-87A9-25E5135EB2C9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68" creationId="{7C462C46-EFB7-4580-9921-DFC346FCC3C2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70" creationId="{B8B918B4-AB10-4E3A-916E-A9625586EA47}"/>
          </ac:spMkLst>
        </pc:s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15" creationId="{15E1AC81-83F2-45A8-9054-15570F4E2557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38" creationId="{FBF129BC-EA9E-4D20-898B-399F7727DFB9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45" creationId="{B437F5FC-01F7-4EB4-81E7-C27D917E9554}"/>
          </ac:grpSpMkLst>
        </pc:grpChg>
      </pc:sldChg>
      <pc:sldChg chg="addSp delSp modSp add mod setBg modClrScheme chgLayout">
        <pc:chgData name="Charris Bueno, Angela" userId="b8232014-281c-4726-a39a-713153e80496" providerId="ADAL" clId="{08CAF3CD-09AD-46A0-B410-5BB1F90B11ED}" dt="2022-10-10T20:55:42.375" v="1043" actId="1076"/>
        <pc:sldMkLst>
          <pc:docMk/>
          <pc:sldMk cId="242695890" sldId="265"/>
        </pc:sldMkLst>
        <pc:spChg chg="add del mod">
          <ac:chgData name="Charris Bueno, Angela" userId="b8232014-281c-4726-a39a-713153e80496" providerId="ADAL" clId="{08CAF3CD-09AD-46A0-B410-5BB1F90B11ED}" dt="2022-10-10T20:53:37.829" v="1031" actId="478"/>
          <ac:spMkLst>
            <pc:docMk/>
            <pc:sldMk cId="242695890" sldId="265"/>
            <ac:spMk id="3" creationId="{2C86A282-F763-4D9B-8E91-7ACA24A047CD}"/>
          </ac:spMkLst>
        </pc:spChg>
        <pc:spChg chg="add del">
          <ac:chgData name="Charris Bueno, Angela" userId="b8232014-281c-4726-a39a-713153e80496" providerId="ADAL" clId="{08CAF3CD-09AD-46A0-B410-5BB1F90B11ED}" dt="2022-10-10T20:53:45.355" v="1033"/>
          <ac:spMkLst>
            <pc:docMk/>
            <pc:sldMk cId="242695890" sldId="265"/>
            <ac:spMk id="4" creationId="{4233D2E9-F81B-4527-93C3-C42C0772326C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7" creationId="{86A26E54-D025-4C23-80AF-98AD432BEB45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8" creationId="{60CDF04D-679C-402A-A184-989DECF4C8A5}"/>
          </ac:spMkLst>
        </pc:spChg>
        <pc:spChg chg="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9" creationId="{40651CB2-1450-4982-9031-1EDE9A737CFA}"/>
          </ac:spMkLst>
        </pc:spChg>
        <pc:spChg chg="del">
          <ac:chgData name="Charris Bueno, Angela" userId="b8232014-281c-4726-a39a-713153e80496" providerId="ADAL" clId="{08CAF3CD-09AD-46A0-B410-5BB1F90B11ED}" dt="2022-10-10T20:53:35.811" v="1030" actId="478"/>
          <ac:spMkLst>
            <pc:docMk/>
            <pc:sldMk cId="242695890" sldId="265"/>
            <ac:spMk id="10" creationId="{3724939C-226D-4475-A6C9-001F5D3D1C7A}"/>
          </ac:spMkLst>
        </pc:spChg>
        <pc:picChg chg="add mod">
          <ac:chgData name="Charris Bueno, Angela" userId="b8232014-281c-4726-a39a-713153e80496" providerId="ADAL" clId="{08CAF3CD-09AD-46A0-B410-5BB1F90B11ED}" dt="2022-10-10T20:55:42.375" v="1043" actId="1076"/>
          <ac:picMkLst>
            <pc:docMk/>
            <pc:sldMk cId="242695890" sldId="265"/>
            <ac:picMk id="6" creationId="{861B80E8-5A43-4997-B04F-BE3ADF722FB4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1:31:31.500" v="1876" actId="1076"/>
        <pc:sldMkLst>
          <pc:docMk/>
          <pc:sldMk cId="2798887779" sldId="266"/>
        </pc:sldMkLst>
        <pc:spChg chg="del mod ord">
          <ac:chgData name="Charris Bueno, Angela" userId="b8232014-281c-4726-a39a-713153e80496" providerId="ADAL" clId="{08CAF3CD-09AD-46A0-B410-5BB1F90B11ED}" dt="2022-10-10T21:02:56.524" v="1045" actId="700"/>
          <ac:spMkLst>
            <pc:docMk/>
            <pc:sldMk cId="2798887779" sldId="266"/>
            <ac:spMk id="2" creationId="{15AFB05A-0EF3-4C68-8933-A08EE6E87BB8}"/>
          </ac:spMkLst>
        </pc:spChg>
        <pc:spChg chg="add mod ord">
          <ac:chgData name="Charris Bueno, Angela" userId="b8232014-281c-4726-a39a-713153e80496" providerId="ADAL" clId="{08CAF3CD-09AD-46A0-B410-5BB1F90B11ED}" dt="2022-10-10T21:03:10.330" v="1077" actId="27636"/>
          <ac:spMkLst>
            <pc:docMk/>
            <pc:sldMk cId="2798887779" sldId="266"/>
            <ac:spMk id="3" creationId="{1081CC20-20A6-40C9-8379-E72611FC7C52}"/>
          </ac:spMkLst>
        </pc:spChg>
        <pc:spChg chg="add del mod ord">
          <ac:chgData name="Charris Bueno, Angela" userId="b8232014-281c-4726-a39a-713153e80496" providerId="ADAL" clId="{08CAF3CD-09AD-46A0-B410-5BB1F90B11ED}" dt="2022-10-10T21:11:42.254" v="1693" actId="26606"/>
          <ac:spMkLst>
            <pc:docMk/>
            <pc:sldMk cId="2798887779" sldId="266"/>
            <ac:spMk id="4" creationId="{7976DC3B-3818-4750-8197-7DA08B4416B6}"/>
          </ac:spMkLst>
        </pc:spChg>
        <pc:spChg chg="add del mod">
          <ac:chgData name="Charris Bueno, Angela" userId="b8232014-281c-4726-a39a-713153e80496" providerId="ADAL" clId="{08CAF3CD-09AD-46A0-B410-5BB1F90B11ED}" dt="2022-10-10T21:13:47.696" v="1712" actId="478"/>
          <ac:spMkLst>
            <pc:docMk/>
            <pc:sldMk cId="2798887779" sldId="266"/>
            <ac:spMk id="6" creationId="{C3884307-4FD0-4CB7-AE08-25E445011AB8}"/>
          </ac:spMkLst>
        </pc:spChg>
        <pc:spChg chg="add del mod">
          <ac:chgData name="Charris Bueno, Angela" userId="b8232014-281c-4726-a39a-713153e80496" providerId="ADAL" clId="{08CAF3CD-09AD-46A0-B410-5BB1F90B11ED}" dt="2022-10-10T21:13:46.343" v="1710" actId="478"/>
          <ac:spMkLst>
            <pc:docMk/>
            <pc:sldMk cId="2798887779" sldId="266"/>
            <ac:spMk id="7" creationId="{0D36853A-F4DF-416A-B254-A49D9543BE58}"/>
          </ac:spMkLst>
        </pc:spChg>
        <pc:spChg chg="add mod or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8" creationId="{AD48CA63-2FBC-4EC0-9912-64FB0FFA97F9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1" creationId="{349375B5-876C-4E93-869A-5D1DD4ECCC45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2" creationId="{CB3BAA6A-703C-4ACC-B37E-781004664E01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1:31.500" v="1876" actId="1076"/>
          <ac:graphicFrameMkLst>
            <pc:docMk/>
            <pc:sldMk cId="2798887779" sldId="266"/>
            <ac:graphicFrameMk id="10" creationId="{13372172-FB88-03C3-DDE6-0B7715BBC9AD}"/>
          </ac:graphicFrameMkLst>
        </pc:graphicFrameChg>
      </pc:sldChg>
      <pc:sldChg chg="addSp modSp add mod ord setBg addAnim modAnim">
        <pc:chgData name="Charris Bueno, Angela" userId="b8232014-281c-4726-a39a-713153e80496" providerId="ADAL" clId="{08CAF3CD-09AD-46A0-B410-5BB1F90B11ED}" dt="2022-10-10T21:30:53.083" v="1873" actId="27636"/>
        <pc:sldMkLst>
          <pc:docMk/>
          <pc:sldMk cId="1631910543" sldId="267"/>
        </pc:sldMkLst>
        <pc:spChg chg="mod">
          <ac:chgData name="Charris Bueno, Angela" userId="b8232014-281c-4726-a39a-713153e80496" providerId="ADAL" clId="{08CAF3CD-09AD-46A0-B410-5BB1F90B11ED}" dt="2022-10-10T21:30:53.083" v="1873" actId="27636"/>
          <ac:spMkLst>
            <pc:docMk/>
            <pc:sldMk cId="1631910543" sldId="267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9" creationId="{0AF369D5-F994-4512-9823-1596D8F3AA8C}"/>
          </ac:cxnSpMkLst>
        </pc:cxnChg>
      </pc:sldChg>
      <pc:sldChg chg="addSp delSp modSp new mod setBg modClrScheme chgLayout">
        <pc:chgData name="Charris Bueno, Angela" userId="b8232014-281c-4726-a39a-713153e80496" providerId="ADAL" clId="{08CAF3CD-09AD-46A0-B410-5BB1F90B11ED}" dt="2022-10-10T21:36:22.730" v="2106" actId="1076"/>
        <pc:sldMkLst>
          <pc:docMk/>
          <pc:sldMk cId="406639724" sldId="268"/>
        </pc:sldMkLst>
        <pc:spChg chg="del mod ord">
          <ac:chgData name="Charris Bueno, Angela" userId="b8232014-281c-4726-a39a-713153e80496" providerId="ADAL" clId="{08CAF3CD-09AD-46A0-B410-5BB1F90B11ED}" dt="2022-10-10T21:31:40.272" v="1877" actId="700"/>
          <ac:spMkLst>
            <pc:docMk/>
            <pc:sldMk cId="406639724" sldId="268"/>
            <ac:spMk id="2" creationId="{E8955E90-DDD8-4A5F-8CF7-A7EAF6B89718}"/>
          </ac:spMkLst>
        </pc:spChg>
        <pc:spChg chg="add mod ord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3" creationId="{8FBE8587-C864-4514-BADC-BB5A2AE4935B}"/>
          </ac:spMkLst>
        </pc:spChg>
        <pc:spChg chg="add del mod ord">
          <ac:chgData name="Charris Bueno, Angela" userId="b8232014-281c-4726-a39a-713153e80496" providerId="ADAL" clId="{08CAF3CD-09AD-46A0-B410-5BB1F90B11ED}" dt="2022-10-10T21:33:26.658" v="2031" actId="26606"/>
          <ac:spMkLst>
            <pc:docMk/>
            <pc:sldMk cId="406639724" sldId="268"/>
            <ac:spMk id="4" creationId="{8998F480-AD39-46B4-AA62-FDE732B8B4AE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1" creationId="{C9D62F4B-698C-4A3E-B150-8D32AEC262B8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3" creationId="{3033D699-F972-442A-9111-79DD65A428FB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4" creationId="{797BF0BA-BC77-4CF8-BA2B-AC2B83253381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5" creationId="{48CB0E37-DA39-43FD-AA53-B5F23D898DB9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6" creationId="{37A2630E-8694-4B2A-8696-756AF75858F4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7" creationId="{46C4A765-D564-4CAD-8AAD-184C71DAE2D3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8" creationId="{1C4DC10A-7E37-421D-B6A9-6E0A9C879FA9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6:22.730" v="2106" actId="1076"/>
          <ac:graphicFrameMkLst>
            <pc:docMk/>
            <pc:sldMk cId="406639724" sldId="268"/>
            <ac:graphicFrameMk id="6" creationId="{3715799E-2A54-31F0-5604-14729E4E45B9}"/>
          </ac:graphicFrameMkLst>
        </pc:graphicFrameChg>
        <pc:picChg chg="add del">
          <ac:chgData name="Charris Bueno, Angela" userId="b8232014-281c-4726-a39a-713153e80496" providerId="ADAL" clId="{08CAF3CD-09AD-46A0-B410-5BB1F90B11ED}" dt="2022-10-10T21:33:08.800" v="2030" actId="26606"/>
          <ac:picMkLst>
            <pc:docMk/>
            <pc:sldMk cId="406639724" sldId="268"/>
            <ac:picMk id="8" creationId="{31741B42-D04C-43F5-2A47-5077F5E5C56F}"/>
          </ac:picMkLst>
        </pc:pic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19" creationId="{EA28B1DC-0672-4B37-99C8-1A33D3D31E6C}"/>
          </ac:cxnSpMkLst>
        </pc:cxn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21" creationId="{FFDB89D3-7786-4CAE-BB16-92D36C82516F}"/>
          </ac:cxnSpMkLst>
        </pc:cxnChg>
      </pc:sldChg>
      <pc:sldChg chg="modSp add mod ord">
        <pc:chgData name="Charris Bueno, Angela" userId="b8232014-281c-4726-a39a-713153e80496" providerId="ADAL" clId="{08CAF3CD-09AD-46A0-B410-5BB1F90B11ED}" dt="2022-10-10T21:43:07.915" v="2133" actId="20577"/>
        <pc:sldMkLst>
          <pc:docMk/>
          <pc:sldMk cId="557453717" sldId="269"/>
        </pc:sldMkLst>
        <pc:spChg chg="mod">
          <ac:chgData name="Charris Bueno, Angela" userId="b8232014-281c-4726-a39a-713153e80496" providerId="ADAL" clId="{08CAF3CD-09AD-46A0-B410-5BB1F90B11ED}" dt="2022-10-10T21:43:07.915" v="2133" actId="20577"/>
          <ac:spMkLst>
            <pc:docMk/>
            <pc:sldMk cId="557453717" sldId="269"/>
            <ac:spMk id="4" creationId="{A874916D-0115-46D6-99B1-CBDC5F22FDA5}"/>
          </ac:spMkLst>
        </pc:spChg>
      </pc:sldChg>
      <pc:sldChg chg="add del ord">
        <pc:chgData name="Charris Bueno, Angela" userId="b8232014-281c-4726-a39a-713153e80496" providerId="ADAL" clId="{08CAF3CD-09AD-46A0-B410-5BB1F90B11ED}" dt="2022-10-20T14:57:32.142" v="2137" actId="2696"/>
        <pc:sldMkLst>
          <pc:docMk/>
          <pc:sldMk cId="3515518791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D812-379D-4DF1-B46A-BA67BE4D6E5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4EB2AE-1B64-4707-8048-CD295993BB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339AE-0B7E-46BF-9CFC-D7DFE78F011B}" type="parTrans" cxnId="{E76D45C7-21F0-48BB-91A9-98F8BA94E445}">
      <dgm:prSet/>
      <dgm:spPr/>
      <dgm:t>
        <a:bodyPr/>
        <a:lstStyle/>
        <a:p>
          <a:endParaRPr lang="en-US"/>
        </a:p>
      </dgm:t>
    </dgm:pt>
    <dgm:pt modelId="{09A0D324-E1FD-4A81-BD7D-8D8E1916F090}" type="sibTrans" cxnId="{E76D45C7-21F0-48BB-91A9-98F8BA94E445}">
      <dgm:prSet/>
      <dgm:spPr/>
      <dgm:t>
        <a:bodyPr/>
        <a:lstStyle/>
        <a:p>
          <a:endParaRPr lang="en-US"/>
        </a:p>
      </dgm:t>
    </dgm:pt>
    <dgm:pt modelId="{5F0BBD43-F43C-4F25-8696-21AB50FB22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gm:t>
    </dgm:pt>
    <dgm:pt modelId="{B83AEA5F-A088-4D78-A813-0338A4D1440F}" type="parTrans" cxnId="{3DDDEC4D-D4FB-4EF6-9229-EC4AAF959711}">
      <dgm:prSet/>
      <dgm:spPr/>
      <dgm:t>
        <a:bodyPr/>
        <a:lstStyle/>
        <a:p>
          <a:endParaRPr lang="en-US"/>
        </a:p>
      </dgm:t>
    </dgm:pt>
    <dgm:pt modelId="{411497FA-0BA8-48BE-BF96-0E9249CE5483}" type="sibTrans" cxnId="{3DDDEC4D-D4FB-4EF6-9229-EC4AAF959711}">
      <dgm:prSet/>
      <dgm:spPr/>
      <dgm:t>
        <a:bodyPr/>
        <a:lstStyle/>
        <a:p>
          <a:endParaRPr lang="en-US"/>
        </a:p>
      </dgm:t>
    </dgm:pt>
    <dgm:pt modelId="{13A4DCC4-B2BE-4E15-8B33-D316569510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gm:t>
    </dgm:pt>
    <dgm:pt modelId="{99A2041F-8BCA-4582-9EC8-ACE4DC6209F5}" type="parTrans" cxnId="{FC9E0ABF-DFA9-434C-93C2-BE8588AA2E85}">
      <dgm:prSet/>
      <dgm:spPr/>
      <dgm:t>
        <a:bodyPr/>
        <a:lstStyle/>
        <a:p>
          <a:endParaRPr lang="en-US"/>
        </a:p>
      </dgm:t>
    </dgm:pt>
    <dgm:pt modelId="{792C276F-B8AB-4A46-942C-C7C92A3CFC68}" type="sibTrans" cxnId="{FC9E0ABF-DFA9-434C-93C2-BE8588AA2E85}">
      <dgm:prSet/>
      <dgm:spPr/>
      <dgm:t>
        <a:bodyPr/>
        <a:lstStyle/>
        <a:p>
          <a:endParaRPr lang="en-US"/>
        </a:p>
      </dgm:t>
    </dgm:pt>
    <dgm:pt modelId="{638B9E61-9499-43F2-8C03-A4513327237A}" type="pres">
      <dgm:prSet presAssocID="{7756D812-379D-4DF1-B46A-BA67BE4D6E5B}" presName="root" presStyleCnt="0">
        <dgm:presLayoutVars>
          <dgm:dir/>
          <dgm:resizeHandles val="exact"/>
        </dgm:presLayoutVars>
      </dgm:prSet>
      <dgm:spPr/>
    </dgm:pt>
    <dgm:pt modelId="{AB19A354-58B6-42E7-B465-DE5B0D1E447A}" type="pres">
      <dgm:prSet presAssocID="{384EB2AE-1B64-4707-8048-CD295993BB5E}" presName="compNode" presStyleCnt="0"/>
      <dgm:spPr/>
    </dgm:pt>
    <dgm:pt modelId="{8A1E9EBF-4854-44F0-B965-E9EA5BEF3FEE}" type="pres">
      <dgm:prSet presAssocID="{384EB2AE-1B64-4707-8048-CD295993BB5E}" presName="iconBgRect" presStyleLbl="bgShp" presStyleIdx="0" presStyleCnt="3"/>
      <dgm:spPr/>
    </dgm:pt>
    <dgm:pt modelId="{5D10A539-C219-4427-AA50-AC320BC7D96C}" type="pres">
      <dgm:prSet presAssocID="{384EB2AE-1B64-4707-8048-CD295993B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129220C-26DA-48F7-8511-A2C33B399EBC}" type="pres">
      <dgm:prSet presAssocID="{384EB2AE-1B64-4707-8048-CD295993BB5E}" presName="spaceRect" presStyleCnt="0"/>
      <dgm:spPr/>
    </dgm:pt>
    <dgm:pt modelId="{134722ED-1090-4328-8ABF-FC9EA6A1D846}" type="pres">
      <dgm:prSet presAssocID="{384EB2AE-1B64-4707-8048-CD295993BB5E}" presName="textRect" presStyleLbl="revTx" presStyleIdx="0" presStyleCnt="3">
        <dgm:presLayoutVars>
          <dgm:chMax val="1"/>
          <dgm:chPref val="1"/>
        </dgm:presLayoutVars>
      </dgm:prSet>
      <dgm:spPr/>
    </dgm:pt>
    <dgm:pt modelId="{CF6C621C-E281-429C-B881-D7718C4C3CEC}" type="pres">
      <dgm:prSet presAssocID="{09A0D324-E1FD-4A81-BD7D-8D8E1916F090}" presName="sibTrans" presStyleCnt="0"/>
      <dgm:spPr/>
    </dgm:pt>
    <dgm:pt modelId="{FE0AE114-661F-4138-A615-035768A870CF}" type="pres">
      <dgm:prSet presAssocID="{5F0BBD43-F43C-4F25-8696-21AB50FB22B9}" presName="compNode" presStyleCnt="0"/>
      <dgm:spPr/>
    </dgm:pt>
    <dgm:pt modelId="{33E606AF-CF8B-4A3A-948D-BBED8A366DB8}" type="pres">
      <dgm:prSet presAssocID="{5F0BBD43-F43C-4F25-8696-21AB50FB22B9}" presName="iconBgRect" presStyleLbl="bgShp" presStyleIdx="1" presStyleCnt="3"/>
      <dgm:spPr/>
    </dgm:pt>
    <dgm:pt modelId="{29931F70-7163-4F65-8641-EA1F902640B9}" type="pres">
      <dgm:prSet presAssocID="{5F0BBD43-F43C-4F25-8696-21AB50FB2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EBD62F-B471-469B-89C4-3687E2745D95}" type="pres">
      <dgm:prSet presAssocID="{5F0BBD43-F43C-4F25-8696-21AB50FB22B9}" presName="spaceRect" presStyleCnt="0"/>
      <dgm:spPr/>
    </dgm:pt>
    <dgm:pt modelId="{C4B4FE69-01B0-496F-BC00-1895090F3B57}" type="pres">
      <dgm:prSet presAssocID="{5F0BBD43-F43C-4F25-8696-21AB50FB22B9}" presName="textRect" presStyleLbl="revTx" presStyleIdx="1" presStyleCnt="3">
        <dgm:presLayoutVars>
          <dgm:chMax val="1"/>
          <dgm:chPref val="1"/>
        </dgm:presLayoutVars>
      </dgm:prSet>
      <dgm:spPr/>
    </dgm:pt>
    <dgm:pt modelId="{9A51A109-D754-44F2-9D29-B576A9619135}" type="pres">
      <dgm:prSet presAssocID="{411497FA-0BA8-48BE-BF96-0E9249CE5483}" presName="sibTrans" presStyleCnt="0"/>
      <dgm:spPr/>
    </dgm:pt>
    <dgm:pt modelId="{93E14170-3FE7-45DF-9768-66E501F5EA84}" type="pres">
      <dgm:prSet presAssocID="{13A4DCC4-B2BE-4E15-8B33-D316569510DF}" presName="compNode" presStyleCnt="0"/>
      <dgm:spPr/>
    </dgm:pt>
    <dgm:pt modelId="{E1AFB79F-BFA5-410D-A166-3412D7031439}" type="pres">
      <dgm:prSet presAssocID="{13A4DCC4-B2BE-4E15-8B33-D316569510DF}" presName="iconBgRect" presStyleLbl="bgShp" presStyleIdx="2" presStyleCnt="3"/>
      <dgm:spPr/>
    </dgm:pt>
    <dgm:pt modelId="{E5E7D2A9-E365-4FD6-BFE2-8912645F8A14}" type="pres">
      <dgm:prSet presAssocID="{13A4DCC4-B2BE-4E15-8B33-D31656951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DCB7B3B-879F-4518-BF09-A56CB837B6DB}" type="pres">
      <dgm:prSet presAssocID="{13A4DCC4-B2BE-4E15-8B33-D316569510DF}" presName="spaceRect" presStyleCnt="0"/>
      <dgm:spPr/>
    </dgm:pt>
    <dgm:pt modelId="{BAD625E7-6CB3-4743-9F84-BCCBFC010C75}" type="pres">
      <dgm:prSet presAssocID="{13A4DCC4-B2BE-4E15-8B33-D316569510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90941E-7D2E-4DC9-85A4-D024C6E619EB}" type="presOf" srcId="{5F0BBD43-F43C-4F25-8696-21AB50FB22B9}" destId="{C4B4FE69-01B0-496F-BC00-1895090F3B57}" srcOrd="0" destOrd="0" presId="urn:microsoft.com/office/officeart/2018/5/layout/IconCircleLabelList"/>
    <dgm:cxn modelId="{3DDDEC4D-D4FB-4EF6-9229-EC4AAF959711}" srcId="{7756D812-379D-4DF1-B46A-BA67BE4D6E5B}" destId="{5F0BBD43-F43C-4F25-8696-21AB50FB22B9}" srcOrd="1" destOrd="0" parTransId="{B83AEA5F-A088-4D78-A813-0338A4D1440F}" sibTransId="{411497FA-0BA8-48BE-BF96-0E9249CE5483}"/>
    <dgm:cxn modelId="{1716C46E-524A-45E6-88BE-31C3710AEA72}" type="presOf" srcId="{7756D812-379D-4DF1-B46A-BA67BE4D6E5B}" destId="{638B9E61-9499-43F2-8C03-A4513327237A}" srcOrd="0" destOrd="0" presId="urn:microsoft.com/office/officeart/2018/5/layout/IconCircleLabelList"/>
    <dgm:cxn modelId="{64CBE1A5-1FD7-4076-B170-16EBFAD5684A}" type="presOf" srcId="{13A4DCC4-B2BE-4E15-8B33-D316569510DF}" destId="{BAD625E7-6CB3-4743-9F84-BCCBFC010C75}" srcOrd="0" destOrd="0" presId="urn:microsoft.com/office/officeart/2018/5/layout/IconCircleLabelList"/>
    <dgm:cxn modelId="{EC6237AD-FF90-42E1-8300-4516A11139C7}" type="presOf" srcId="{384EB2AE-1B64-4707-8048-CD295993BB5E}" destId="{134722ED-1090-4328-8ABF-FC9EA6A1D846}" srcOrd="0" destOrd="0" presId="urn:microsoft.com/office/officeart/2018/5/layout/IconCircleLabelList"/>
    <dgm:cxn modelId="{FC9E0ABF-DFA9-434C-93C2-BE8588AA2E85}" srcId="{7756D812-379D-4DF1-B46A-BA67BE4D6E5B}" destId="{13A4DCC4-B2BE-4E15-8B33-D316569510DF}" srcOrd="2" destOrd="0" parTransId="{99A2041F-8BCA-4582-9EC8-ACE4DC6209F5}" sibTransId="{792C276F-B8AB-4A46-942C-C7C92A3CFC68}"/>
    <dgm:cxn modelId="{E76D45C7-21F0-48BB-91A9-98F8BA94E445}" srcId="{7756D812-379D-4DF1-B46A-BA67BE4D6E5B}" destId="{384EB2AE-1B64-4707-8048-CD295993BB5E}" srcOrd="0" destOrd="0" parTransId="{E90339AE-0B7E-46BF-9CFC-D7DFE78F011B}" sibTransId="{09A0D324-E1FD-4A81-BD7D-8D8E1916F090}"/>
    <dgm:cxn modelId="{2BBF916A-4569-4943-8505-5742BA30B251}" type="presParOf" srcId="{638B9E61-9499-43F2-8C03-A4513327237A}" destId="{AB19A354-58B6-42E7-B465-DE5B0D1E447A}" srcOrd="0" destOrd="0" presId="urn:microsoft.com/office/officeart/2018/5/layout/IconCircleLabelList"/>
    <dgm:cxn modelId="{8EB1B9E9-3707-447B-BFCD-F54EA7A7DD2B}" type="presParOf" srcId="{AB19A354-58B6-42E7-B465-DE5B0D1E447A}" destId="{8A1E9EBF-4854-44F0-B965-E9EA5BEF3FEE}" srcOrd="0" destOrd="0" presId="urn:microsoft.com/office/officeart/2018/5/layout/IconCircleLabelList"/>
    <dgm:cxn modelId="{919F0804-C130-4C52-A270-5BECF1DCE556}" type="presParOf" srcId="{AB19A354-58B6-42E7-B465-DE5B0D1E447A}" destId="{5D10A539-C219-4427-AA50-AC320BC7D96C}" srcOrd="1" destOrd="0" presId="urn:microsoft.com/office/officeart/2018/5/layout/IconCircleLabelList"/>
    <dgm:cxn modelId="{11C757C4-A8DF-495A-9028-6F8501D3E9AA}" type="presParOf" srcId="{AB19A354-58B6-42E7-B465-DE5B0D1E447A}" destId="{4129220C-26DA-48F7-8511-A2C33B399EBC}" srcOrd="2" destOrd="0" presId="urn:microsoft.com/office/officeart/2018/5/layout/IconCircleLabelList"/>
    <dgm:cxn modelId="{845D30DD-030C-404F-97AC-7D9F1D9E1C57}" type="presParOf" srcId="{AB19A354-58B6-42E7-B465-DE5B0D1E447A}" destId="{134722ED-1090-4328-8ABF-FC9EA6A1D846}" srcOrd="3" destOrd="0" presId="urn:microsoft.com/office/officeart/2018/5/layout/IconCircleLabelList"/>
    <dgm:cxn modelId="{F7C0CE43-6AEF-4796-B196-6513A3E8790E}" type="presParOf" srcId="{638B9E61-9499-43F2-8C03-A4513327237A}" destId="{CF6C621C-E281-429C-B881-D7718C4C3CEC}" srcOrd="1" destOrd="0" presId="urn:microsoft.com/office/officeart/2018/5/layout/IconCircleLabelList"/>
    <dgm:cxn modelId="{BB4A79B6-5512-496F-BE28-A3918401C514}" type="presParOf" srcId="{638B9E61-9499-43F2-8C03-A4513327237A}" destId="{FE0AE114-661F-4138-A615-035768A870CF}" srcOrd="2" destOrd="0" presId="urn:microsoft.com/office/officeart/2018/5/layout/IconCircleLabelList"/>
    <dgm:cxn modelId="{5E1A3147-F290-4348-BD8D-63F5E8C2DF6C}" type="presParOf" srcId="{FE0AE114-661F-4138-A615-035768A870CF}" destId="{33E606AF-CF8B-4A3A-948D-BBED8A366DB8}" srcOrd="0" destOrd="0" presId="urn:microsoft.com/office/officeart/2018/5/layout/IconCircleLabelList"/>
    <dgm:cxn modelId="{24B1877B-5A35-4D17-A2C3-CB362314FBBE}" type="presParOf" srcId="{FE0AE114-661F-4138-A615-035768A870CF}" destId="{29931F70-7163-4F65-8641-EA1F902640B9}" srcOrd="1" destOrd="0" presId="urn:microsoft.com/office/officeart/2018/5/layout/IconCircleLabelList"/>
    <dgm:cxn modelId="{B55F2EBA-AE28-4BA1-82E6-61FC945107FA}" type="presParOf" srcId="{FE0AE114-661F-4138-A615-035768A870CF}" destId="{D0EBD62F-B471-469B-89C4-3687E2745D95}" srcOrd="2" destOrd="0" presId="urn:microsoft.com/office/officeart/2018/5/layout/IconCircleLabelList"/>
    <dgm:cxn modelId="{15A51E82-FD29-4BE5-8793-56A2D58943A7}" type="presParOf" srcId="{FE0AE114-661F-4138-A615-035768A870CF}" destId="{C4B4FE69-01B0-496F-BC00-1895090F3B57}" srcOrd="3" destOrd="0" presId="urn:microsoft.com/office/officeart/2018/5/layout/IconCircleLabelList"/>
    <dgm:cxn modelId="{85CEB460-B1DA-4501-9E42-EF1EF6493D56}" type="presParOf" srcId="{638B9E61-9499-43F2-8C03-A4513327237A}" destId="{9A51A109-D754-44F2-9D29-B576A9619135}" srcOrd="3" destOrd="0" presId="urn:microsoft.com/office/officeart/2018/5/layout/IconCircleLabelList"/>
    <dgm:cxn modelId="{C6EDBB8E-E8F4-44C2-AF20-B6A9FA45CE9B}" type="presParOf" srcId="{638B9E61-9499-43F2-8C03-A4513327237A}" destId="{93E14170-3FE7-45DF-9768-66E501F5EA84}" srcOrd="4" destOrd="0" presId="urn:microsoft.com/office/officeart/2018/5/layout/IconCircleLabelList"/>
    <dgm:cxn modelId="{6AD0294D-9398-4C8D-AA66-F48705C7A181}" type="presParOf" srcId="{93E14170-3FE7-45DF-9768-66E501F5EA84}" destId="{E1AFB79F-BFA5-410D-A166-3412D7031439}" srcOrd="0" destOrd="0" presId="urn:microsoft.com/office/officeart/2018/5/layout/IconCircleLabelList"/>
    <dgm:cxn modelId="{805A9F04-F251-4852-8EDE-42BBF4644041}" type="presParOf" srcId="{93E14170-3FE7-45DF-9768-66E501F5EA84}" destId="{E5E7D2A9-E365-4FD6-BFE2-8912645F8A14}" srcOrd="1" destOrd="0" presId="urn:microsoft.com/office/officeart/2018/5/layout/IconCircleLabelList"/>
    <dgm:cxn modelId="{ADBAC859-512A-4E1D-AF28-C8E03318046C}" type="presParOf" srcId="{93E14170-3FE7-45DF-9768-66E501F5EA84}" destId="{1DCB7B3B-879F-4518-BF09-A56CB837B6DB}" srcOrd="2" destOrd="0" presId="urn:microsoft.com/office/officeart/2018/5/layout/IconCircleLabelList"/>
    <dgm:cxn modelId="{43A223D1-647E-41F4-AEAA-C920039FC76B}" type="presParOf" srcId="{93E14170-3FE7-45DF-9768-66E501F5EA84}" destId="{BAD625E7-6CB3-4743-9F84-BCCBFC010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2B970-32F5-4742-986D-176C2BBA84A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8AE05D-BFBF-4533-954D-1B5959A448A8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B42CD-2033-4D55-8FB7-1455164124A3}" type="parTrans" cxnId="{E566FAA8-B0AC-4438-AB6C-13D197B8CC18}">
      <dgm:prSet/>
      <dgm:spPr/>
      <dgm:t>
        <a:bodyPr/>
        <a:lstStyle/>
        <a:p>
          <a:endParaRPr lang="en-US"/>
        </a:p>
      </dgm:t>
    </dgm:pt>
    <dgm:pt modelId="{842ACA13-8C29-4112-9DC4-3052B441D96E}" type="sibTrans" cxnId="{E566FAA8-B0AC-4438-AB6C-13D197B8CC18}">
      <dgm:prSet/>
      <dgm:spPr/>
      <dgm:t>
        <a:bodyPr/>
        <a:lstStyle/>
        <a:p>
          <a:endParaRPr lang="en-US"/>
        </a:p>
      </dgm:t>
    </dgm:pt>
    <dgm:pt modelId="{74DADA7A-A4AB-4BEB-B598-62FD0883ABE9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6CA3C2-9F64-4134-B958-85C886E46923}" type="parTrans" cxnId="{FB3E21DB-A942-471F-A4AD-566328BD7E3D}">
      <dgm:prSet/>
      <dgm:spPr/>
      <dgm:t>
        <a:bodyPr/>
        <a:lstStyle/>
        <a:p>
          <a:endParaRPr lang="en-US"/>
        </a:p>
      </dgm:t>
    </dgm:pt>
    <dgm:pt modelId="{61F17595-8BD1-4C84-B9B8-2C5ECBFC1AD6}" type="sibTrans" cxnId="{FB3E21DB-A942-471F-A4AD-566328BD7E3D}">
      <dgm:prSet/>
      <dgm:spPr/>
      <dgm:t>
        <a:bodyPr/>
        <a:lstStyle/>
        <a:p>
          <a:endParaRPr lang="en-US"/>
        </a:p>
      </dgm:t>
    </dgm:pt>
    <dgm:pt modelId="{CF207A80-1925-4894-8527-BDBA8BC94A68}">
      <dgm:prSet custT="1"/>
      <dgm:spPr/>
      <dgm:t>
        <a:bodyPr/>
        <a:lstStyle/>
        <a:p>
          <a:r>
            <a:rPr lang="es-CR" sz="1600">
              <a:latin typeface="Arial" panose="020B0604020202020204" pitchFamily="34" charset="0"/>
              <a:cs typeface="Arial" panose="020B0604020202020204" pitchFamily="34" charset="0"/>
            </a:rPr>
            <a:t>maximize() – Maximiza ventana actual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7B10C-9B64-4CCD-A554-92FF742A2A04}" type="parTrans" cxnId="{CD597A83-6F29-490B-8EB6-454785F11DB3}">
      <dgm:prSet/>
      <dgm:spPr/>
      <dgm:t>
        <a:bodyPr/>
        <a:lstStyle/>
        <a:p>
          <a:endParaRPr lang="en-US"/>
        </a:p>
      </dgm:t>
    </dgm:pt>
    <dgm:pt modelId="{933EFB10-BC68-4919-A8F7-20A37D1605A1}" type="sibTrans" cxnId="{CD597A83-6F29-490B-8EB6-454785F11DB3}">
      <dgm:prSet/>
      <dgm:spPr/>
      <dgm:t>
        <a:bodyPr/>
        <a:lstStyle/>
        <a:p>
          <a:endParaRPr lang="en-US"/>
        </a:p>
      </dgm:t>
    </dgm:pt>
    <dgm:pt modelId="{526BB3E8-40A1-4F65-A84F-C63BA755D7A2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E168C-DF11-432B-A83E-5A3E4C249995}" type="parTrans" cxnId="{3A7B0F3E-06D4-436B-8AC4-D60D017359DD}">
      <dgm:prSet/>
      <dgm:spPr/>
      <dgm:t>
        <a:bodyPr/>
        <a:lstStyle/>
        <a:p>
          <a:endParaRPr lang="en-US"/>
        </a:p>
      </dgm:t>
    </dgm:pt>
    <dgm:pt modelId="{EFDACAD4-1AFC-411B-8094-421839C0A143}" type="sibTrans" cxnId="{3A7B0F3E-06D4-436B-8AC4-D60D017359DD}">
      <dgm:prSet/>
      <dgm:spPr/>
      <dgm:t>
        <a:bodyPr/>
        <a:lstStyle/>
        <a:p>
          <a:endParaRPr lang="en-US"/>
        </a:p>
      </dgm:t>
    </dgm:pt>
    <dgm:pt modelId="{44E1A31E-4FFD-4378-AF59-9F34E6CEE005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5B280-8919-4B0E-93A4-BF6C0DEEE705}" type="parTrans" cxnId="{9B35D086-BDF7-4FCE-BC14-5D459ED8DA8C}">
      <dgm:prSet/>
      <dgm:spPr/>
      <dgm:t>
        <a:bodyPr/>
        <a:lstStyle/>
        <a:p>
          <a:endParaRPr lang="en-US"/>
        </a:p>
      </dgm:t>
    </dgm:pt>
    <dgm:pt modelId="{0BA4C949-ED11-471E-98CC-A6A92941D002}" type="sibTrans" cxnId="{9B35D086-BDF7-4FCE-BC14-5D459ED8DA8C}">
      <dgm:prSet/>
      <dgm:spPr/>
      <dgm:t>
        <a:bodyPr/>
        <a:lstStyle/>
        <a:p>
          <a:endParaRPr lang="en-US"/>
        </a:p>
      </dgm:t>
    </dgm:pt>
    <dgm:pt modelId="{3607292F-9251-4648-9BD9-B0BCC56A5224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DC5586-498C-40D6-89C2-1CF0256E320F}" type="parTrans" cxnId="{EB3D51F3-2C79-4542-8507-AB4DD8521178}">
      <dgm:prSet/>
      <dgm:spPr/>
      <dgm:t>
        <a:bodyPr/>
        <a:lstStyle/>
        <a:p>
          <a:endParaRPr lang="en-US"/>
        </a:p>
      </dgm:t>
    </dgm:pt>
    <dgm:pt modelId="{4976AF6F-3189-40CD-99D7-19AB444BFAF5}" type="sibTrans" cxnId="{EB3D51F3-2C79-4542-8507-AB4DD8521178}">
      <dgm:prSet/>
      <dgm:spPr/>
      <dgm:t>
        <a:bodyPr/>
        <a:lstStyle/>
        <a:p>
          <a:endParaRPr lang="en-US"/>
        </a:p>
      </dgm:t>
    </dgm:pt>
    <dgm:pt modelId="{6F5ED4C2-9706-418A-ABDA-A108F5BB6E65}">
      <dgm:prSet/>
      <dgm:spPr/>
      <dgm:t>
        <a:bodyPr/>
        <a:lstStyle/>
        <a:p>
          <a:r>
            <a:rPr lang="es-CR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04C111-4808-49E4-9443-2A3B19A37BB9}" type="parTrans" cxnId="{A9578582-3710-4FF1-9067-814F00A3A3BF}">
      <dgm:prSet/>
      <dgm:spPr/>
      <dgm:t>
        <a:bodyPr/>
        <a:lstStyle/>
        <a:p>
          <a:endParaRPr lang="en-US"/>
        </a:p>
      </dgm:t>
    </dgm:pt>
    <dgm:pt modelId="{FFC1174B-B00A-4B01-B6D4-C466B0D53E94}" type="sibTrans" cxnId="{A9578582-3710-4FF1-9067-814F00A3A3BF}">
      <dgm:prSet/>
      <dgm:spPr/>
      <dgm:t>
        <a:bodyPr/>
        <a:lstStyle/>
        <a:p>
          <a:endParaRPr lang="en-US"/>
        </a:p>
      </dgm:t>
    </dgm:pt>
    <dgm:pt modelId="{583BC63E-A076-4106-9286-AD4EDFA008A6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620E3-110C-445E-8E5D-5309BE29ED7E}" type="parTrans" cxnId="{08A4D111-AB78-4F25-A39C-12EC6807ACD4}">
      <dgm:prSet/>
      <dgm:spPr/>
      <dgm:t>
        <a:bodyPr/>
        <a:lstStyle/>
        <a:p>
          <a:endParaRPr lang="en-US"/>
        </a:p>
      </dgm:t>
    </dgm:pt>
    <dgm:pt modelId="{5C287875-8D44-409B-BBC8-3EA57D1825C3}" type="sibTrans" cxnId="{08A4D111-AB78-4F25-A39C-12EC6807ACD4}">
      <dgm:prSet/>
      <dgm:spPr/>
      <dgm:t>
        <a:bodyPr/>
        <a:lstStyle/>
        <a:p>
          <a:endParaRPr lang="en-US"/>
        </a:p>
      </dgm:t>
    </dgm:pt>
    <dgm:pt modelId="{DF47CF02-1F22-4BC0-BC86-4A6345BB41FB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1F7F6-E081-449F-B36D-4A90B6B961B1}" type="parTrans" cxnId="{8D6BB579-DD6B-4AEB-860A-CF815149433E}">
      <dgm:prSet/>
      <dgm:spPr/>
      <dgm:t>
        <a:bodyPr/>
        <a:lstStyle/>
        <a:p>
          <a:endParaRPr lang="en-US"/>
        </a:p>
      </dgm:t>
    </dgm:pt>
    <dgm:pt modelId="{5EF7C17B-6056-499D-8096-ED2292DDA259}" type="sibTrans" cxnId="{8D6BB579-DD6B-4AEB-860A-CF815149433E}">
      <dgm:prSet/>
      <dgm:spPr/>
      <dgm:t>
        <a:bodyPr/>
        <a:lstStyle/>
        <a:p>
          <a:endParaRPr lang="en-US"/>
        </a:p>
      </dgm:t>
    </dgm:pt>
    <dgm:pt modelId="{BD38BA79-7DBB-46B8-B4AB-4EB7FAB7FEAC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292F4-45B3-4FBC-9802-6DFFCDA4B11F}" type="parTrans" cxnId="{AA5457A5-9133-494A-A097-4A6A80CEFB83}">
      <dgm:prSet/>
      <dgm:spPr/>
      <dgm:t>
        <a:bodyPr/>
        <a:lstStyle/>
        <a:p>
          <a:endParaRPr lang="en-US"/>
        </a:p>
      </dgm:t>
    </dgm:pt>
    <dgm:pt modelId="{2E8E4BD1-4BEC-4C28-B928-1CC9592FA54B}" type="sibTrans" cxnId="{AA5457A5-9133-494A-A097-4A6A80CEFB83}">
      <dgm:prSet/>
      <dgm:spPr/>
      <dgm:t>
        <a:bodyPr/>
        <a:lstStyle/>
        <a:p>
          <a:endParaRPr lang="en-US"/>
        </a:p>
      </dgm:t>
    </dgm:pt>
    <dgm:pt modelId="{806F6858-F918-4897-89E9-EDF2172561B1}" type="pres">
      <dgm:prSet presAssocID="{6842B970-32F5-4742-986D-176C2BBA84AB}" presName="linear" presStyleCnt="0">
        <dgm:presLayoutVars>
          <dgm:dir/>
          <dgm:animLvl val="lvl"/>
          <dgm:resizeHandles val="exact"/>
        </dgm:presLayoutVars>
      </dgm:prSet>
      <dgm:spPr/>
    </dgm:pt>
    <dgm:pt modelId="{186D0578-8F62-40E2-A97A-8CA5799A794F}" type="pres">
      <dgm:prSet presAssocID="{B68AE05D-BFBF-4533-954D-1B5959A448A8}" presName="parentLin" presStyleCnt="0"/>
      <dgm:spPr/>
    </dgm:pt>
    <dgm:pt modelId="{3831E556-871B-47BE-B3D7-F1EF640F3574}" type="pres">
      <dgm:prSet presAssocID="{B68AE05D-BFBF-4533-954D-1B5959A448A8}" presName="parentLeftMargin" presStyleLbl="node1" presStyleIdx="0" presStyleCnt="3"/>
      <dgm:spPr/>
    </dgm:pt>
    <dgm:pt modelId="{C59C0AF5-E6B9-4855-97A9-3782BB86AE0F}" type="pres">
      <dgm:prSet presAssocID="{B68AE05D-BFBF-4533-954D-1B5959A448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244390-4400-481D-9B89-6C4BD94FFBEF}" type="pres">
      <dgm:prSet presAssocID="{B68AE05D-BFBF-4533-954D-1B5959A448A8}" presName="negativeSpace" presStyleCnt="0"/>
      <dgm:spPr/>
    </dgm:pt>
    <dgm:pt modelId="{1B252AF7-2A4B-4312-AC46-D811B8E079A1}" type="pres">
      <dgm:prSet presAssocID="{B68AE05D-BFBF-4533-954D-1B5959A448A8}" presName="childText" presStyleLbl="conFgAcc1" presStyleIdx="0" presStyleCnt="3">
        <dgm:presLayoutVars>
          <dgm:bulletEnabled val="1"/>
        </dgm:presLayoutVars>
      </dgm:prSet>
      <dgm:spPr/>
    </dgm:pt>
    <dgm:pt modelId="{E634671F-31BE-4BAA-B3EE-0B36FDC76AC4}" type="pres">
      <dgm:prSet presAssocID="{842ACA13-8C29-4112-9DC4-3052B441D96E}" presName="spaceBetweenRectangles" presStyleCnt="0"/>
      <dgm:spPr/>
    </dgm:pt>
    <dgm:pt modelId="{55399B32-91D2-4BDC-885E-544D3423ED97}" type="pres">
      <dgm:prSet presAssocID="{74DADA7A-A4AB-4BEB-B598-62FD0883ABE9}" presName="parentLin" presStyleCnt="0"/>
      <dgm:spPr/>
    </dgm:pt>
    <dgm:pt modelId="{4A4C7B3E-ECCE-42F1-9375-32DEEABDD59F}" type="pres">
      <dgm:prSet presAssocID="{74DADA7A-A4AB-4BEB-B598-62FD0883ABE9}" presName="parentLeftMargin" presStyleLbl="node1" presStyleIdx="0" presStyleCnt="3"/>
      <dgm:spPr/>
    </dgm:pt>
    <dgm:pt modelId="{616CDDF7-F429-45D3-A2FE-3CED0DD0BE10}" type="pres">
      <dgm:prSet presAssocID="{74DADA7A-A4AB-4BEB-B598-62FD0883AB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660C82-5336-4F4C-8A59-8CB39FE1CD1A}" type="pres">
      <dgm:prSet presAssocID="{74DADA7A-A4AB-4BEB-B598-62FD0883ABE9}" presName="negativeSpace" presStyleCnt="0"/>
      <dgm:spPr/>
    </dgm:pt>
    <dgm:pt modelId="{707A185C-7300-48E6-B308-5A00D60126D1}" type="pres">
      <dgm:prSet presAssocID="{74DADA7A-A4AB-4BEB-B598-62FD0883ABE9}" presName="childText" presStyleLbl="conFgAcc1" presStyleIdx="1" presStyleCnt="3">
        <dgm:presLayoutVars>
          <dgm:bulletEnabled val="1"/>
        </dgm:presLayoutVars>
      </dgm:prSet>
      <dgm:spPr/>
    </dgm:pt>
    <dgm:pt modelId="{A0B79C38-2D71-40E9-8A20-2F97952F16DC}" type="pres">
      <dgm:prSet presAssocID="{61F17595-8BD1-4C84-B9B8-2C5ECBFC1AD6}" presName="spaceBetweenRectangles" presStyleCnt="0"/>
      <dgm:spPr/>
    </dgm:pt>
    <dgm:pt modelId="{C1B431F9-7095-423F-AF92-58F446B112D5}" type="pres">
      <dgm:prSet presAssocID="{6F5ED4C2-9706-418A-ABDA-A108F5BB6E65}" presName="parentLin" presStyleCnt="0"/>
      <dgm:spPr/>
    </dgm:pt>
    <dgm:pt modelId="{562BFD23-812C-4DC2-A670-EC32B9F5E34F}" type="pres">
      <dgm:prSet presAssocID="{6F5ED4C2-9706-418A-ABDA-A108F5BB6E65}" presName="parentLeftMargin" presStyleLbl="node1" presStyleIdx="1" presStyleCnt="3"/>
      <dgm:spPr/>
    </dgm:pt>
    <dgm:pt modelId="{BFB3B4F4-60D9-4C98-97C2-2E763BA3E249}" type="pres">
      <dgm:prSet presAssocID="{6F5ED4C2-9706-418A-ABDA-A108F5BB6E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B80B3-60DE-43D8-BE62-6C411940D617}" type="pres">
      <dgm:prSet presAssocID="{6F5ED4C2-9706-418A-ABDA-A108F5BB6E65}" presName="negativeSpace" presStyleCnt="0"/>
      <dgm:spPr/>
    </dgm:pt>
    <dgm:pt modelId="{914801E6-2BB7-4CFB-8004-CB5CB9E5E81E}" type="pres">
      <dgm:prSet presAssocID="{6F5ED4C2-9706-418A-ABDA-A108F5BB6E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84BF03-E46A-48EE-A3D6-ECCC26424E93}" type="presOf" srcId="{6842B970-32F5-4742-986D-176C2BBA84AB}" destId="{806F6858-F918-4897-89E9-EDF2172561B1}" srcOrd="0" destOrd="0" presId="urn:microsoft.com/office/officeart/2005/8/layout/list1"/>
    <dgm:cxn modelId="{638E3504-918B-4035-AAD2-4952BF76F30D}" type="presOf" srcId="{74DADA7A-A4AB-4BEB-B598-62FD0883ABE9}" destId="{616CDDF7-F429-45D3-A2FE-3CED0DD0BE10}" srcOrd="1" destOrd="0" presId="urn:microsoft.com/office/officeart/2005/8/layout/list1"/>
    <dgm:cxn modelId="{2E8D2706-7AB8-4057-B92C-3B12BA3FE334}" type="presOf" srcId="{6F5ED4C2-9706-418A-ABDA-A108F5BB6E65}" destId="{BFB3B4F4-60D9-4C98-97C2-2E763BA3E249}" srcOrd="1" destOrd="0" presId="urn:microsoft.com/office/officeart/2005/8/layout/list1"/>
    <dgm:cxn modelId="{FAB1050B-53CC-4E38-A755-44BEF7EF4DE4}" type="presOf" srcId="{74DADA7A-A4AB-4BEB-B598-62FD0883ABE9}" destId="{4A4C7B3E-ECCE-42F1-9375-32DEEABDD59F}" srcOrd="0" destOrd="0" presId="urn:microsoft.com/office/officeart/2005/8/layout/list1"/>
    <dgm:cxn modelId="{08A4D111-AB78-4F25-A39C-12EC6807ACD4}" srcId="{6F5ED4C2-9706-418A-ABDA-A108F5BB6E65}" destId="{583BC63E-A076-4106-9286-AD4EDFA008A6}" srcOrd="0" destOrd="0" parTransId="{04F620E3-110C-445E-8E5D-5309BE29ED7E}" sibTransId="{5C287875-8D44-409B-BBC8-3EA57D1825C3}"/>
    <dgm:cxn modelId="{3A7B0F3E-06D4-436B-8AC4-D60D017359DD}" srcId="{74DADA7A-A4AB-4BEB-B598-62FD0883ABE9}" destId="{526BB3E8-40A1-4F65-A84F-C63BA755D7A2}" srcOrd="1" destOrd="0" parTransId="{5D4E168C-DF11-432B-A83E-5A3E4C249995}" sibTransId="{EFDACAD4-1AFC-411B-8094-421839C0A143}"/>
    <dgm:cxn modelId="{7F8CDC6C-B5E5-431E-8194-5E6B258FEA6F}" type="presOf" srcId="{B68AE05D-BFBF-4533-954D-1B5959A448A8}" destId="{C59C0AF5-E6B9-4855-97A9-3782BB86AE0F}" srcOrd="1" destOrd="0" presId="urn:microsoft.com/office/officeart/2005/8/layout/list1"/>
    <dgm:cxn modelId="{EF71E351-6E5B-4F1D-AF45-821EF037EEED}" type="presOf" srcId="{6F5ED4C2-9706-418A-ABDA-A108F5BB6E65}" destId="{562BFD23-812C-4DC2-A670-EC32B9F5E34F}" srcOrd="0" destOrd="0" presId="urn:microsoft.com/office/officeart/2005/8/layout/list1"/>
    <dgm:cxn modelId="{BBEBE156-19AB-4494-B379-4A0538C07693}" type="presOf" srcId="{3607292F-9251-4648-9BD9-B0BCC56A5224}" destId="{707A185C-7300-48E6-B308-5A00D60126D1}" srcOrd="0" destOrd="3" presId="urn:microsoft.com/office/officeart/2005/8/layout/list1"/>
    <dgm:cxn modelId="{8D6BB579-DD6B-4AEB-860A-CF815149433E}" srcId="{6F5ED4C2-9706-418A-ABDA-A108F5BB6E65}" destId="{DF47CF02-1F22-4BC0-BC86-4A6345BB41FB}" srcOrd="1" destOrd="0" parTransId="{A271F7F6-E081-449F-B36D-4A90B6B961B1}" sibTransId="{5EF7C17B-6056-499D-8096-ED2292DDA259}"/>
    <dgm:cxn modelId="{A9578582-3710-4FF1-9067-814F00A3A3BF}" srcId="{6842B970-32F5-4742-986D-176C2BBA84AB}" destId="{6F5ED4C2-9706-418A-ABDA-A108F5BB6E65}" srcOrd="2" destOrd="0" parTransId="{7E04C111-4808-49E4-9443-2A3B19A37BB9}" sibTransId="{FFC1174B-B00A-4B01-B6D4-C466B0D53E94}"/>
    <dgm:cxn modelId="{CD597A83-6F29-490B-8EB6-454785F11DB3}" srcId="{74DADA7A-A4AB-4BEB-B598-62FD0883ABE9}" destId="{CF207A80-1925-4894-8527-BDBA8BC94A68}" srcOrd="0" destOrd="0" parTransId="{8317B10C-9B64-4CCD-A554-92FF742A2A04}" sibTransId="{933EFB10-BC68-4919-A8F7-20A37D1605A1}"/>
    <dgm:cxn modelId="{9B35D086-BDF7-4FCE-BC14-5D459ED8DA8C}" srcId="{74DADA7A-A4AB-4BEB-B598-62FD0883ABE9}" destId="{44E1A31E-4FFD-4378-AF59-9F34E6CEE005}" srcOrd="2" destOrd="0" parTransId="{44F5B280-8919-4B0E-93A4-BF6C0DEEE705}" sibTransId="{0BA4C949-ED11-471E-98CC-A6A92941D002}"/>
    <dgm:cxn modelId="{46E26E8A-AAA6-4BA4-931B-31FF53DDD8FF}" type="presOf" srcId="{44E1A31E-4FFD-4378-AF59-9F34E6CEE005}" destId="{707A185C-7300-48E6-B308-5A00D60126D1}" srcOrd="0" destOrd="2" presId="urn:microsoft.com/office/officeart/2005/8/layout/list1"/>
    <dgm:cxn modelId="{AA5457A5-9133-494A-A097-4A6A80CEFB83}" srcId="{6F5ED4C2-9706-418A-ABDA-A108F5BB6E65}" destId="{BD38BA79-7DBB-46B8-B4AB-4EB7FAB7FEAC}" srcOrd="2" destOrd="0" parTransId="{D42292F4-45B3-4FBC-9802-6DFFCDA4B11F}" sibTransId="{2E8E4BD1-4BEC-4C28-B928-1CC9592FA54B}"/>
    <dgm:cxn modelId="{D519B7A8-C297-4AEB-B13E-F28B3F6FE08B}" type="presOf" srcId="{526BB3E8-40A1-4F65-A84F-C63BA755D7A2}" destId="{707A185C-7300-48E6-B308-5A00D60126D1}" srcOrd="0" destOrd="1" presId="urn:microsoft.com/office/officeart/2005/8/layout/list1"/>
    <dgm:cxn modelId="{E566FAA8-B0AC-4438-AB6C-13D197B8CC18}" srcId="{6842B970-32F5-4742-986D-176C2BBA84AB}" destId="{B68AE05D-BFBF-4533-954D-1B5959A448A8}" srcOrd="0" destOrd="0" parTransId="{8FBB42CD-2033-4D55-8FB7-1455164124A3}" sibTransId="{842ACA13-8C29-4112-9DC4-3052B441D96E}"/>
    <dgm:cxn modelId="{985A0DAE-51E8-46D3-AC44-C4EC624ECAF0}" type="presOf" srcId="{CF207A80-1925-4894-8527-BDBA8BC94A68}" destId="{707A185C-7300-48E6-B308-5A00D60126D1}" srcOrd="0" destOrd="0" presId="urn:microsoft.com/office/officeart/2005/8/layout/list1"/>
    <dgm:cxn modelId="{8915C6B2-0D63-4875-A290-9DD6CE636AFC}" type="presOf" srcId="{583BC63E-A076-4106-9286-AD4EDFA008A6}" destId="{914801E6-2BB7-4CFB-8004-CB5CB9E5E81E}" srcOrd="0" destOrd="0" presId="urn:microsoft.com/office/officeart/2005/8/layout/list1"/>
    <dgm:cxn modelId="{FB3E21DB-A942-471F-A4AD-566328BD7E3D}" srcId="{6842B970-32F5-4742-986D-176C2BBA84AB}" destId="{74DADA7A-A4AB-4BEB-B598-62FD0883ABE9}" srcOrd="1" destOrd="0" parTransId="{126CA3C2-9F64-4134-B958-85C886E46923}" sibTransId="{61F17595-8BD1-4C84-B9B8-2C5ECBFC1AD6}"/>
    <dgm:cxn modelId="{5C8037F3-6F13-4A91-9D21-9A7004E0EFC5}" type="presOf" srcId="{B68AE05D-BFBF-4533-954D-1B5959A448A8}" destId="{3831E556-871B-47BE-B3D7-F1EF640F3574}" srcOrd="0" destOrd="0" presId="urn:microsoft.com/office/officeart/2005/8/layout/list1"/>
    <dgm:cxn modelId="{EB3D51F3-2C79-4542-8507-AB4DD8521178}" srcId="{74DADA7A-A4AB-4BEB-B598-62FD0883ABE9}" destId="{3607292F-9251-4648-9BD9-B0BCC56A5224}" srcOrd="3" destOrd="0" parTransId="{1BDC5586-498C-40D6-89C2-1CF0256E320F}" sibTransId="{4976AF6F-3189-40CD-99D7-19AB444BFAF5}"/>
    <dgm:cxn modelId="{AB7753F5-BBEF-4DBE-907D-899A3F6A2EAE}" type="presOf" srcId="{BD38BA79-7DBB-46B8-B4AB-4EB7FAB7FEAC}" destId="{914801E6-2BB7-4CFB-8004-CB5CB9E5E81E}" srcOrd="0" destOrd="2" presId="urn:microsoft.com/office/officeart/2005/8/layout/list1"/>
    <dgm:cxn modelId="{F45D06FB-43EE-4343-88AF-B62806E1B02C}" type="presOf" srcId="{DF47CF02-1F22-4BC0-BC86-4A6345BB41FB}" destId="{914801E6-2BB7-4CFB-8004-CB5CB9E5E81E}" srcOrd="0" destOrd="1" presId="urn:microsoft.com/office/officeart/2005/8/layout/list1"/>
    <dgm:cxn modelId="{A1547739-39DA-41D0-9CAD-6C33D3320CAE}" type="presParOf" srcId="{806F6858-F918-4897-89E9-EDF2172561B1}" destId="{186D0578-8F62-40E2-A97A-8CA5799A794F}" srcOrd="0" destOrd="0" presId="urn:microsoft.com/office/officeart/2005/8/layout/list1"/>
    <dgm:cxn modelId="{F81A1FA3-0EAD-4330-B142-ED46DEEF0242}" type="presParOf" srcId="{186D0578-8F62-40E2-A97A-8CA5799A794F}" destId="{3831E556-871B-47BE-B3D7-F1EF640F3574}" srcOrd="0" destOrd="0" presId="urn:microsoft.com/office/officeart/2005/8/layout/list1"/>
    <dgm:cxn modelId="{840ECB08-137B-4DA1-A6A1-430194DE43A7}" type="presParOf" srcId="{186D0578-8F62-40E2-A97A-8CA5799A794F}" destId="{C59C0AF5-E6B9-4855-97A9-3782BB86AE0F}" srcOrd="1" destOrd="0" presId="urn:microsoft.com/office/officeart/2005/8/layout/list1"/>
    <dgm:cxn modelId="{526519CC-21AB-41BD-B97E-1F317AA32E0C}" type="presParOf" srcId="{806F6858-F918-4897-89E9-EDF2172561B1}" destId="{25244390-4400-481D-9B89-6C4BD94FFBEF}" srcOrd="1" destOrd="0" presId="urn:microsoft.com/office/officeart/2005/8/layout/list1"/>
    <dgm:cxn modelId="{A67D05C2-8F97-41BC-BD6E-07E5C559B59C}" type="presParOf" srcId="{806F6858-F918-4897-89E9-EDF2172561B1}" destId="{1B252AF7-2A4B-4312-AC46-D811B8E079A1}" srcOrd="2" destOrd="0" presId="urn:microsoft.com/office/officeart/2005/8/layout/list1"/>
    <dgm:cxn modelId="{E370370E-B59F-424F-8238-3B16AD8589EF}" type="presParOf" srcId="{806F6858-F918-4897-89E9-EDF2172561B1}" destId="{E634671F-31BE-4BAA-B3EE-0B36FDC76AC4}" srcOrd="3" destOrd="0" presId="urn:microsoft.com/office/officeart/2005/8/layout/list1"/>
    <dgm:cxn modelId="{C32F246A-419B-46F6-A96D-B5C659C124D4}" type="presParOf" srcId="{806F6858-F918-4897-89E9-EDF2172561B1}" destId="{55399B32-91D2-4BDC-885E-544D3423ED97}" srcOrd="4" destOrd="0" presId="urn:microsoft.com/office/officeart/2005/8/layout/list1"/>
    <dgm:cxn modelId="{6C160B19-75C5-4BC9-98F9-A240C34A3456}" type="presParOf" srcId="{55399B32-91D2-4BDC-885E-544D3423ED97}" destId="{4A4C7B3E-ECCE-42F1-9375-32DEEABDD59F}" srcOrd="0" destOrd="0" presId="urn:microsoft.com/office/officeart/2005/8/layout/list1"/>
    <dgm:cxn modelId="{089F4C1A-B1C9-491B-B992-45ED2AB0004B}" type="presParOf" srcId="{55399B32-91D2-4BDC-885E-544D3423ED97}" destId="{616CDDF7-F429-45D3-A2FE-3CED0DD0BE10}" srcOrd="1" destOrd="0" presId="urn:microsoft.com/office/officeart/2005/8/layout/list1"/>
    <dgm:cxn modelId="{60E04FEA-84CF-441B-BB44-E878590DFCBE}" type="presParOf" srcId="{806F6858-F918-4897-89E9-EDF2172561B1}" destId="{E3660C82-5336-4F4C-8A59-8CB39FE1CD1A}" srcOrd="5" destOrd="0" presId="urn:microsoft.com/office/officeart/2005/8/layout/list1"/>
    <dgm:cxn modelId="{394FD982-0C00-446B-8335-EE814C9A94BC}" type="presParOf" srcId="{806F6858-F918-4897-89E9-EDF2172561B1}" destId="{707A185C-7300-48E6-B308-5A00D60126D1}" srcOrd="6" destOrd="0" presId="urn:microsoft.com/office/officeart/2005/8/layout/list1"/>
    <dgm:cxn modelId="{9E281FD7-227A-4336-B739-E9CB30976965}" type="presParOf" srcId="{806F6858-F918-4897-89E9-EDF2172561B1}" destId="{A0B79C38-2D71-40E9-8A20-2F97952F16DC}" srcOrd="7" destOrd="0" presId="urn:microsoft.com/office/officeart/2005/8/layout/list1"/>
    <dgm:cxn modelId="{A46F0192-8D23-4151-90D6-C12C47CB3029}" type="presParOf" srcId="{806F6858-F918-4897-89E9-EDF2172561B1}" destId="{C1B431F9-7095-423F-AF92-58F446B112D5}" srcOrd="8" destOrd="0" presId="urn:microsoft.com/office/officeart/2005/8/layout/list1"/>
    <dgm:cxn modelId="{EEFFE233-CADC-490E-8467-00C995692AAF}" type="presParOf" srcId="{C1B431F9-7095-423F-AF92-58F446B112D5}" destId="{562BFD23-812C-4DC2-A670-EC32B9F5E34F}" srcOrd="0" destOrd="0" presId="urn:microsoft.com/office/officeart/2005/8/layout/list1"/>
    <dgm:cxn modelId="{F8849DD3-9323-445E-B77A-A3F5DE65713E}" type="presParOf" srcId="{C1B431F9-7095-423F-AF92-58F446B112D5}" destId="{BFB3B4F4-60D9-4C98-97C2-2E763BA3E249}" srcOrd="1" destOrd="0" presId="urn:microsoft.com/office/officeart/2005/8/layout/list1"/>
    <dgm:cxn modelId="{4DD9230A-1014-4C7A-9EA6-B7A126B5A62A}" type="presParOf" srcId="{806F6858-F918-4897-89E9-EDF2172561B1}" destId="{99BB80B3-60DE-43D8-BE62-6C411940D617}" srcOrd="9" destOrd="0" presId="urn:microsoft.com/office/officeart/2005/8/layout/list1"/>
    <dgm:cxn modelId="{FFD8632F-6384-423E-9347-0764D5DE061A}" type="presParOf" srcId="{806F6858-F918-4897-89E9-EDF2172561B1}" destId="{914801E6-2BB7-4CFB-8004-CB5CB9E5E8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8E05C-4BCC-4040-9160-8C51480789E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C801C6-5A1C-46F9-957C-2418CECA90C8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6D2EB-4A4A-4EFF-AED9-E0D8C6C06723}" type="par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32B8-36A8-43B6-9A29-8645978A8F73}" type="sib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EA8D7-16BC-4E15-A607-9354BE330546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CDE45-13B9-4367-90AD-A1B01D61FA2C}" type="par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5D877-1A3E-4BF4-97AE-EA1E2E04FBB1}" type="sib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7FF4-6B1C-4B82-8A62-371B9ED031D0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D1400-58D5-4EDB-91E6-A44DA890CC06}" type="par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14736-420F-443B-8592-481C38A1CF33}" type="sib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9BC8B4-E495-45A2-8EFC-50F119AF394D}" type="pres">
      <dgm:prSet presAssocID="{BDB8E05C-4BCC-4040-9160-8C51480789E4}" presName="Name0" presStyleCnt="0">
        <dgm:presLayoutVars>
          <dgm:dir/>
          <dgm:animLvl val="lvl"/>
          <dgm:resizeHandles val="exact"/>
        </dgm:presLayoutVars>
      </dgm:prSet>
      <dgm:spPr/>
    </dgm:pt>
    <dgm:pt modelId="{1BBA8CF5-6DA6-4515-B0CD-AF472BDC7E6B}" type="pres">
      <dgm:prSet presAssocID="{1BC801C6-5A1C-46F9-957C-2418CECA90C8}" presName="linNode" presStyleCnt="0"/>
      <dgm:spPr/>
    </dgm:pt>
    <dgm:pt modelId="{E3C7DD02-0F61-4143-A2DD-FAC8B6987AD2}" type="pres">
      <dgm:prSet presAssocID="{1BC801C6-5A1C-46F9-957C-2418CECA90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92F32B-F909-4A21-9060-7478AFF9E1C8}" type="pres">
      <dgm:prSet presAssocID="{AC6132B8-36A8-43B6-9A29-8645978A8F73}" presName="sp" presStyleCnt="0"/>
      <dgm:spPr/>
    </dgm:pt>
    <dgm:pt modelId="{C8AD45F4-0BA2-42E6-A4F3-FE16B6015986}" type="pres">
      <dgm:prSet presAssocID="{D5BEA8D7-16BC-4E15-A607-9354BE330546}" presName="linNode" presStyleCnt="0"/>
      <dgm:spPr/>
    </dgm:pt>
    <dgm:pt modelId="{B0775826-13CC-44F7-B983-D8007D1C1FF8}" type="pres">
      <dgm:prSet presAssocID="{D5BEA8D7-16BC-4E15-A607-9354BE3305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301536-78F8-4EC4-BEDD-8AF9A4CDBB79}" type="pres">
      <dgm:prSet presAssocID="{53B5D877-1A3E-4BF4-97AE-EA1E2E04FBB1}" presName="sp" presStyleCnt="0"/>
      <dgm:spPr/>
    </dgm:pt>
    <dgm:pt modelId="{91090D10-FCA0-43FC-B841-0E4F23944229}" type="pres">
      <dgm:prSet presAssocID="{C13F7FF4-6B1C-4B82-8A62-371B9ED031D0}" presName="linNode" presStyleCnt="0"/>
      <dgm:spPr/>
    </dgm:pt>
    <dgm:pt modelId="{6E27F667-EF92-4398-8E70-0095AB028EE9}" type="pres">
      <dgm:prSet presAssocID="{C13F7FF4-6B1C-4B82-8A62-371B9ED031D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5EBD513-15AF-406D-B125-3C41E716348B}" type="presOf" srcId="{1BC801C6-5A1C-46F9-957C-2418CECA90C8}" destId="{E3C7DD02-0F61-4143-A2DD-FAC8B6987AD2}" srcOrd="0" destOrd="0" presId="urn:microsoft.com/office/officeart/2005/8/layout/vList5"/>
    <dgm:cxn modelId="{3F0F5A32-9697-437B-92C1-BC967E856301}" type="presOf" srcId="{BDB8E05C-4BCC-4040-9160-8C51480789E4}" destId="{2D9BC8B4-E495-45A2-8EFC-50F119AF394D}" srcOrd="0" destOrd="0" presId="urn:microsoft.com/office/officeart/2005/8/layout/vList5"/>
    <dgm:cxn modelId="{31EC8836-0E34-4C0E-AA57-D1FBFAAC7343}" srcId="{BDB8E05C-4BCC-4040-9160-8C51480789E4}" destId="{1BC801C6-5A1C-46F9-957C-2418CECA90C8}" srcOrd="0" destOrd="0" parTransId="{46B6D2EB-4A4A-4EFF-AED9-E0D8C6C06723}" sibTransId="{AC6132B8-36A8-43B6-9A29-8645978A8F73}"/>
    <dgm:cxn modelId="{5F98F152-954F-43D8-9491-EC6F17ACF3F1}" type="presOf" srcId="{C13F7FF4-6B1C-4B82-8A62-371B9ED031D0}" destId="{6E27F667-EF92-4398-8E70-0095AB028EE9}" srcOrd="0" destOrd="0" presId="urn:microsoft.com/office/officeart/2005/8/layout/vList5"/>
    <dgm:cxn modelId="{37367CA0-EF90-409C-8548-8A96DE1BFFD7}" srcId="{BDB8E05C-4BCC-4040-9160-8C51480789E4}" destId="{D5BEA8D7-16BC-4E15-A607-9354BE330546}" srcOrd="1" destOrd="0" parTransId="{F3FCDE45-13B9-4367-90AD-A1B01D61FA2C}" sibTransId="{53B5D877-1A3E-4BF4-97AE-EA1E2E04FBB1}"/>
    <dgm:cxn modelId="{B19C31AB-527D-471A-8038-B3215495B9EC}" type="presOf" srcId="{D5BEA8D7-16BC-4E15-A607-9354BE330546}" destId="{B0775826-13CC-44F7-B983-D8007D1C1FF8}" srcOrd="0" destOrd="0" presId="urn:microsoft.com/office/officeart/2005/8/layout/vList5"/>
    <dgm:cxn modelId="{ACD270B4-C6D5-425D-B0AD-4CE726A8420A}" srcId="{BDB8E05C-4BCC-4040-9160-8C51480789E4}" destId="{C13F7FF4-6B1C-4B82-8A62-371B9ED031D0}" srcOrd="2" destOrd="0" parTransId="{5C4D1400-58D5-4EDB-91E6-A44DA890CC06}" sibTransId="{A5D14736-420F-443B-8592-481C38A1CF33}"/>
    <dgm:cxn modelId="{6FF07BC2-2E22-4E9B-942A-47618F6418A2}" type="presParOf" srcId="{2D9BC8B4-E495-45A2-8EFC-50F119AF394D}" destId="{1BBA8CF5-6DA6-4515-B0CD-AF472BDC7E6B}" srcOrd="0" destOrd="0" presId="urn:microsoft.com/office/officeart/2005/8/layout/vList5"/>
    <dgm:cxn modelId="{9FD00C0A-785F-4DD8-A5E8-DFE1E0B6CFDB}" type="presParOf" srcId="{1BBA8CF5-6DA6-4515-B0CD-AF472BDC7E6B}" destId="{E3C7DD02-0F61-4143-A2DD-FAC8B6987AD2}" srcOrd="0" destOrd="0" presId="urn:microsoft.com/office/officeart/2005/8/layout/vList5"/>
    <dgm:cxn modelId="{EA347E62-8F77-455A-924D-C20105A50C20}" type="presParOf" srcId="{2D9BC8B4-E495-45A2-8EFC-50F119AF394D}" destId="{1492F32B-F909-4A21-9060-7478AFF9E1C8}" srcOrd="1" destOrd="0" presId="urn:microsoft.com/office/officeart/2005/8/layout/vList5"/>
    <dgm:cxn modelId="{B6F2C062-89B9-4A85-94E9-F23FC4B81167}" type="presParOf" srcId="{2D9BC8B4-E495-45A2-8EFC-50F119AF394D}" destId="{C8AD45F4-0BA2-42E6-A4F3-FE16B6015986}" srcOrd="2" destOrd="0" presId="urn:microsoft.com/office/officeart/2005/8/layout/vList5"/>
    <dgm:cxn modelId="{31FE3783-99B6-4B2A-A955-89E869870E7F}" type="presParOf" srcId="{C8AD45F4-0BA2-42E6-A4F3-FE16B6015986}" destId="{B0775826-13CC-44F7-B983-D8007D1C1FF8}" srcOrd="0" destOrd="0" presId="urn:microsoft.com/office/officeart/2005/8/layout/vList5"/>
    <dgm:cxn modelId="{6F6D4FDF-79E1-4076-AE09-AD7EC7445EB0}" type="presParOf" srcId="{2D9BC8B4-E495-45A2-8EFC-50F119AF394D}" destId="{BD301536-78F8-4EC4-BEDD-8AF9A4CDBB79}" srcOrd="3" destOrd="0" presId="urn:microsoft.com/office/officeart/2005/8/layout/vList5"/>
    <dgm:cxn modelId="{332A652D-5C50-4849-AA30-16E226F6B9A5}" type="presParOf" srcId="{2D9BC8B4-E495-45A2-8EFC-50F119AF394D}" destId="{91090D10-FCA0-43FC-B841-0E4F23944229}" srcOrd="4" destOrd="0" presId="urn:microsoft.com/office/officeart/2005/8/layout/vList5"/>
    <dgm:cxn modelId="{CABB496D-E153-49C1-92D7-EEDC93A136C8}" type="presParOf" srcId="{91090D10-FCA0-43FC-B841-0E4F23944229}" destId="{6E27F667-EF92-4398-8E70-0095AB028E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9EBF-4854-44F0-B965-E9EA5BEF3FEE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A539-C219-4427-AA50-AC320BC7D96C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722ED-1090-4328-8ABF-FC9EA6A1D846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4" y="2980691"/>
        <a:ext cx="3093750" cy="720000"/>
      </dsp:txXfrm>
    </dsp:sp>
    <dsp:sp modelId="{33E606AF-CF8B-4A3A-948D-BBED8A366DB8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F70-7163-4F65-8641-EA1F902640B9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E69-01B0-496F-BC00-1895090F3B57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sp:txBody>
      <dsp:txXfrm>
        <a:off x="3724640" y="2980691"/>
        <a:ext cx="3093750" cy="720000"/>
      </dsp:txXfrm>
    </dsp:sp>
    <dsp:sp modelId="{E1AFB79F-BFA5-410D-A166-3412D7031439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7D2A9-E365-4FD6-BFE2-8912645F8A14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5E7-6CB3-4743-9F84-BCCBFC010C75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sp:txBody>
      <dsp:txXfrm>
        <a:off x="7359796" y="2980691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2AF7-2A4B-4312-AC46-D811B8E079A1}">
      <dsp:nvSpPr>
        <dsp:cNvPr id="0" name=""/>
        <dsp:cNvSpPr/>
      </dsp:nvSpPr>
      <dsp:spPr>
        <a:xfrm>
          <a:off x="0" y="319419"/>
          <a:ext cx="58387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0AF5-E6B9-4855-97A9-3782BB86AE0F}">
      <dsp:nvSpPr>
        <dsp:cNvPr id="0" name=""/>
        <dsp:cNvSpPr/>
      </dsp:nvSpPr>
      <dsp:spPr>
        <a:xfrm>
          <a:off x="291938" y="945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39721"/>
        <a:ext cx="4026617" cy="559396"/>
      </dsp:txXfrm>
    </dsp:sp>
    <dsp:sp modelId="{707A185C-7300-48E6-B308-5A00D60126D1}">
      <dsp:nvSpPr>
        <dsp:cNvPr id="0" name=""/>
        <dsp:cNvSpPr/>
      </dsp:nvSpPr>
      <dsp:spPr>
        <a:xfrm>
          <a:off x="0" y="1271979"/>
          <a:ext cx="583877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>
              <a:latin typeface="Arial" panose="020B0604020202020204" pitchFamily="34" charset="0"/>
              <a:cs typeface="Arial" panose="020B0604020202020204" pitchFamily="34" charset="0"/>
            </a:rPr>
            <a:t>maximize() – Maximiza ventana actual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71979"/>
        <a:ext cx="5838774" cy="1521449"/>
      </dsp:txXfrm>
    </dsp:sp>
    <dsp:sp modelId="{616CDDF7-F429-45D3-A2FE-3CED0DD0BE10}">
      <dsp:nvSpPr>
        <dsp:cNvPr id="0" name=""/>
        <dsp:cNvSpPr/>
      </dsp:nvSpPr>
      <dsp:spPr>
        <a:xfrm>
          <a:off x="291938" y="96201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992281"/>
        <a:ext cx="4026617" cy="559396"/>
      </dsp:txXfrm>
    </dsp:sp>
    <dsp:sp modelId="{914801E6-2BB7-4CFB-8004-CB5CB9E5E81E}">
      <dsp:nvSpPr>
        <dsp:cNvPr id="0" name=""/>
        <dsp:cNvSpPr/>
      </dsp:nvSpPr>
      <dsp:spPr>
        <a:xfrm>
          <a:off x="0" y="3216790"/>
          <a:ext cx="583877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16790"/>
        <a:ext cx="5838774" cy="1256850"/>
      </dsp:txXfrm>
    </dsp:sp>
    <dsp:sp modelId="{BFB3B4F4-60D9-4C98-97C2-2E763BA3E249}">
      <dsp:nvSpPr>
        <dsp:cNvPr id="0" name=""/>
        <dsp:cNvSpPr/>
      </dsp:nvSpPr>
      <dsp:spPr>
        <a:xfrm>
          <a:off x="291938" y="290682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2937091"/>
        <a:ext cx="402661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DD02-0F61-4143-A2DD-FAC8B6987AD2}">
      <dsp:nvSpPr>
        <dsp:cNvPr id="0" name=""/>
        <dsp:cNvSpPr/>
      </dsp:nvSpPr>
      <dsp:spPr>
        <a:xfrm>
          <a:off x="2335976" y="134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44546"/>
        <a:ext cx="2541564" cy="798652"/>
      </dsp:txXfrm>
    </dsp:sp>
    <dsp:sp modelId="{B0775826-13CC-44F7-B983-D8007D1C1FF8}">
      <dsp:nvSpPr>
        <dsp:cNvPr id="0" name=""/>
        <dsp:cNvSpPr/>
      </dsp:nvSpPr>
      <dsp:spPr>
        <a:xfrm>
          <a:off x="2335976" y="930656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973861"/>
        <a:ext cx="2541564" cy="798652"/>
      </dsp:txXfrm>
    </dsp:sp>
    <dsp:sp modelId="{6E27F667-EF92-4398-8E70-0095AB028EE9}">
      <dsp:nvSpPr>
        <dsp:cNvPr id="0" name=""/>
        <dsp:cNvSpPr/>
      </dsp:nvSpPr>
      <dsp:spPr>
        <a:xfrm>
          <a:off x="2335976" y="185997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1903176"/>
        <a:ext cx="2541564" cy="79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6A34-ADD2-4245-8D92-D5CD40EF682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0AE9-C58F-40C4-91AC-93C6EA36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overview/componen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Selenium components |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Navegador: proporcionadas por interfaz de Selenium, no depende una </a:t>
            </a:r>
            <a:r>
              <a:rPr lang="es-CR" noProof="0" dirty="0" err="1"/>
              <a:t>pag</a:t>
            </a:r>
            <a:r>
              <a:rPr lang="es-CR" noProof="0" dirty="0"/>
              <a:t> web. (Abrir/cerrar navegador, consultar </a:t>
            </a:r>
            <a:r>
              <a:rPr lang="es-CR" noProof="0" dirty="0" err="1"/>
              <a:t>info</a:t>
            </a:r>
            <a:r>
              <a:rPr lang="es-CR" noProof="0" dirty="0"/>
              <a:t> Ventana, URL)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Pagina: depende de la pagina actual, proporcionados por interfaz de </a:t>
            </a:r>
            <a:r>
              <a:rPr lang="es-CR" noProof="0" dirty="0" err="1"/>
              <a:t>WebDriver</a:t>
            </a:r>
            <a:r>
              <a:rPr lang="es-CR" noProof="0" dirty="0"/>
              <a:t>. (Obtener información de la pagina, localizar elementos, consultar elementos)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Elemento UI: proporcionados por la interfaz </a:t>
            </a:r>
            <a:r>
              <a:rPr lang="es-CR" noProof="0" dirty="0" err="1"/>
              <a:t>WebElement</a:t>
            </a:r>
            <a:r>
              <a:rPr lang="es-CR" noProof="0" dirty="0"/>
              <a:t>. (obtener el estado y realizar acciones sobre elementos)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33B23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lenium IDE Script Execution in Different Browsers">
            <a:extLst>
              <a:ext uri="{FF2B5EF4-FFF2-40B4-BE49-F238E27FC236}">
                <a16:creationId xmlns:a16="http://schemas.microsoft.com/office/drawing/2014/main" id="{22BFF78E-C8EC-B200-FFF8-D46690D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694388"/>
            <a:ext cx="7527087" cy="3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C046B9-84AD-6AC6-6264-E1342932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77" y="5011116"/>
            <a:ext cx="4720545" cy="950569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09570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78" y="2581766"/>
            <a:ext cx="9213920" cy="1694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1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Crear</a:t>
            </a:r>
            <a:r>
              <a:rPr lang="en-US" sz="5400" dirty="0">
                <a:latin typeface="Arial Rounded MT Bold" panose="020F0704030504030204" pitchFamily="34" charset="0"/>
              </a:rPr>
              <a:t> Proyecto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CC20-20A6-40C9-8379-E72611F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Navegador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3372172-FB88-03C3-DDE6-0B7715BBC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34683"/>
              </p:ext>
            </p:extLst>
          </p:nvPr>
        </p:nvGraphicFramePr>
        <p:xfrm>
          <a:off x="1372731" y="1795153"/>
          <a:ext cx="5838774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48CA63-2FBC-4EC0-9912-64FB0FFA97F9}"/>
              </a:ext>
            </a:extLst>
          </p:cNvPr>
          <p:cNvSpPr txBox="1"/>
          <p:nvPr/>
        </p:nvSpPr>
        <p:spPr>
          <a:xfrm>
            <a:off x="6716598" y="5378909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().back()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75B5-876C-4E93-869A-5D1DD4ECCC45}"/>
              </a:ext>
            </a:extLst>
          </p:cNvPr>
          <p:cNvSpPr txBox="1"/>
          <p:nvPr/>
        </p:nvSpPr>
        <p:spPr>
          <a:xfrm>
            <a:off x="6716598" y="2147086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BAA6A-703C-4ACC-B37E-781004664E01}"/>
              </a:ext>
            </a:extLst>
          </p:cNvPr>
          <p:cNvSpPr txBox="1"/>
          <p:nvPr/>
        </p:nvSpPr>
        <p:spPr>
          <a:xfrm>
            <a:off x="6716597" y="3588726"/>
            <a:ext cx="38037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driver.manage.window.maximize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driver.manage.window.fullscreen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888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2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del </a:t>
            </a:r>
            <a:r>
              <a:rPr lang="en-US" sz="5400" dirty="0" err="1">
                <a:latin typeface="Arial Rounded MT Bold" panose="020F0704030504030204" pitchFamily="34" charset="0"/>
              </a:rPr>
              <a:t>Navegador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>
                <a:latin typeface="Arial Rounded MT Bold" panose="020F0704030504030204" pitchFamily="34" charset="0"/>
              </a:rPr>
              <a:t>Automatización Nivel Página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15799E-2A54-31F0-5604-14729E4E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187758"/>
              </p:ext>
            </p:extLst>
          </p:nvPr>
        </p:nvGraphicFramePr>
        <p:xfrm>
          <a:off x="981521" y="2404603"/>
          <a:ext cx="7299928" cy="27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7BF0BA-BC77-4CF8-BA2B-AC2B83253381}"/>
              </a:ext>
            </a:extLst>
          </p:cNvPr>
          <p:cNvSpPr txBox="1"/>
          <p:nvPr/>
        </p:nvSpPr>
        <p:spPr>
          <a:xfrm>
            <a:off x="5883459" y="2683548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driver.getCurrentUrl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2630E-8694-4B2A-8696-756AF75858F4}"/>
              </a:ext>
            </a:extLst>
          </p:cNvPr>
          <p:cNvSpPr txBox="1"/>
          <p:nvPr/>
        </p:nvSpPr>
        <p:spPr>
          <a:xfrm>
            <a:off x="5883459" y="4545363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driver.getTitle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DC10A-7E37-421D-B6A9-6E0A9C879FA9}"/>
              </a:ext>
            </a:extLst>
          </p:cNvPr>
          <p:cNvSpPr txBox="1"/>
          <p:nvPr/>
        </p:nvSpPr>
        <p:spPr>
          <a:xfrm>
            <a:off x="5883459" y="3639290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63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3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 </a:t>
            </a:r>
            <a:r>
              <a:rPr lang="en-US" sz="5400" dirty="0" err="1">
                <a:latin typeface="Arial Rounded MT Bold" panose="020F0704030504030204" pitchFamily="34" charset="0"/>
              </a:rPr>
              <a:t>Página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E6F-2C5C-3FC5-2628-99FE25A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Historia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D17-1D61-B664-2C62-3923E2CE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8" y="1505445"/>
            <a:ext cx="8946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1C5-E908-D9FA-8B7C-FD2EBF8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Suite de Selenium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90CE4B-24CC-54BD-63F0-7ADE4AB813E7}"/>
              </a:ext>
            </a:extLst>
          </p:cNvPr>
          <p:cNvGrpSpPr/>
          <p:nvPr/>
        </p:nvGrpSpPr>
        <p:grpSpPr>
          <a:xfrm>
            <a:off x="292687" y="2566962"/>
            <a:ext cx="11606625" cy="2764798"/>
            <a:chOff x="292687" y="2641913"/>
            <a:chExt cx="11606625" cy="27647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44D79-D7CA-58F9-800C-67AC739B4967}"/>
                </a:ext>
              </a:extLst>
            </p:cNvPr>
            <p:cNvGrpSpPr/>
            <p:nvPr/>
          </p:nvGrpSpPr>
          <p:grpSpPr>
            <a:xfrm>
              <a:off x="292687" y="2641913"/>
              <a:ext cx="11606625" cy="2764798"/>
              <a:chOff x="292687" y="2641913"/>
              <a:chExt cx="11606625" cy="2764798"/>
            </a:xfrm>
          </p:grpSpPr>
          <p:sp>
            <p:nvSpPr>
              <p:cNvPr id="7" name="Rectangle 6" descr="Server with solid fill">
                <a:extLst>
                  <a:ext uri="{FF2B5EF4-FFF2-40B4-BE49-F238E27FC236}">
                    <a16:creationId xmlns:a16="http://schemas.microsoft.com/office/drawing/2014/main" id="{B306C664-572C-2E30-E565-BEABC72B4B16}"/>
                  </a:ext>
                </a:extLst>
              </p:cNvPr>
              <p:cNvSpPr/>
              <p:nvPr/>
            </p:nvSpPr>
            <p:spPr>
              <a:xfrm>
                <a:off x="1126312" y="2641913"/>
                <a:ext cx="897750" cy="89775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7C2909-19E8-2F9B-5803-DCA3FC8D05C1}"/>
                  </a:ext>
                </a:extLst>
              </p:cNvPr>
              <p:cNvSpPr/>
              <p:nvPr/>
            </p:nvSpPr>
            <p:spPr>
              <a:xfrm>
                <a:off x="29268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RC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CA5C07-1A22-9CD5-65BE-F89C36D42183}"/>
                  </a:ext>
                </a:extLst>
              </p:cNvPr>
              <p:cNvSpPr/>
              <p:nvPr/>
            </p:nvSpPr>
            <p:spPr>
              <a:xfrm>
                <a:off x="29268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/>
                  <a:t>Software </a:t>
                </a:r>
                <a:r>
                  <a:rPr lang="en-US" sz="1600" kern="1200" dirty="0" err="1"/>
                  <a:t>basado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cliente servidor.</a:t>
                </a:r>
              </a:p>
              <a:p>
                <a:pPr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err="1"/>
                  <a:t>Actualmente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descontinuado</a:t>
                </a:r>
                <a:endParaRPr lang="en-US" sz="1600" kern="1200" dirty="0"/>
              </a:p>
            </p:txBody>
          </p:sp>
          <p:sp>
            <p:nvSpPr>
              <p:cNvPr id="12" name="Rectangle 11" descr="Robot with solid fill">
                <a:extLst>
                  <a:ext uri="{FF2B5EF4-FFF2-40B4-BE49-F238E27FC236}">
                    <a16:creationId xmlns:a16="http://schemas.microsoft.com/office/drawing/2014/main" id="{9D165062-5549-704F-06D1-F6C3A031F1DF}"/>
                  </a:ext>
                </a:extLst>
              </p:cNvPr>
              <p:cNvSpPr/>
              <p:nvPr/>
            </p:nvSpPr>
            <p:spPr>
              <a:xfrm>
                <a:off x="4140187" y="2641913"/>
                <a:ext cx="897750" cy="897750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18D532-5711-9D0D-97AD-4A5A6A795028}"/>
                  </a:ext>
                </a:extLst>
              </p:cNvPr>
              <p:cNvSpPr/>
              <p:nvPr/>
            </p:nvSpPr>
            <p:spPr>
              <a:xfrm>
                <a:off x="330656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</a:t>
                </a:r>
                <a:r>
                  <a:rPr lang="en-US" sz="18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Webdriver</a:t>
                </a:r>
                <a:endParaRPr lang="en-US" sz="1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2B70009-A45C-55B1-1AD2-1AE7F2FA2BBB}"/>
                  </a:ext>
                </a:extLst>
              </p:cNvPr>
              <p:cNvSpPr/>
              <p:nvPr/>
            </p:nvSpPr>
            <p:spPr>
              <a:xfrm>
                <a:off x="3306562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Automatización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los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navegadores</a:t>
                </a:r>
                <a:endParaRPr lang="en-US" sz="1600" kern="1200" dirty="0"/>
              </a:p>
            </p:txBody>
          </p:sp>
          <p:sp>
            <p:nvSpPr>
              <p:cNvPr id="18" name="Rectangle 17" descr="Video camera with solid fill">
                <a:extLst>
                  <a:ext uri="{FF2B5EF4-FFF2-40B4-BE49-F238E27FC236}">
                    <a16:creationId xmlns:a16="http://schemas.microsoft.com/office/drawing/2014/main" id="{07E20602-CB54-6B8F-D017-753085424CE4}"/>
                  </a:ext>
                </a:extLst>
              </p:cNvPr>
              <p:cNvSpPr/>
              <p:nvPr/>
            </p:nvSpPr>
            <p:spPr>
              <a:xfrm>
                <a:off x="7154062" y="2641913"/>
                <a:ext cx="897750" cy="897750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54D9F2-C782-EA6E-720D-A1D5A74C163E}"/>
                  </a:ext>
                </a:extLst>
              </p:cNvPr>
              <p:cNvSpPr/>
              <p:nvPr/>
            </p:nvSpPr>
            <p:spPr>
              <a:xfrm>
                <a:off x="632043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IDE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C0A9DD-3255-96EB-A12A-7AE77128FE34}"/>
                  </a:ext>
                </a:extLst>
              </p:cNvPr>
              <p:cNvSpPr/>
              <p:nvPr/>
            </p:nvSpPr>
            <p:spPr>
              <a:xfrm>
                <a:off x="632043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Reproducción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grabaciones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Chrome y Firefox.</a:t>
                </a:r>
              </a:p>
            </p:txBody>
          </p:sp>
          <p:sp>
            <p:nvSpPr>
              <p:cNvPr id="21" name="Rectangle 20" descr="Social network with solid fill">
                <a:extLst>
                  <a:ext uri="{FF2B5EF4-FFF2-40B4-BE49-F238E27FC236}">
                    <a16:creationId xmlns:a16="http://schemas.microsoft.com/office/drawing/2014/main" id="{92076F2E-3A42-FC80-19A7-930FE46AFD86}"/>
                  </a:ext>
                </a:extLst>
              </p:cNvPr>
              <p:cNvSpPr/>
              <p:nvPr/>
            </p:nvSpPr>
            <p:spPr>
              <a:xfrm>
                <a:off x="10167937" y="2641913"/>
                <a:ext cx="897750" cy="89775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C6CC06-DC55-C7B4-47F2-D372164F41A5}"/>
                  </a:ext>
                </a:extLst>
              </p:cNvPr>
              <p:cNvSpPr/>
              <p:nvPr/>
            </p:nvSpPr>
            <p:spPr>
              <a:xfrm>
                <a:off x="933431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Grid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104AAA-4CFF-DDB3-7F2C-EE4D49884799}"/>
                  </a:ext>
                </a:extLst>
              </p:cNvPr>
              <p:cNvSpPr/>
              <p:nvPr/>
            </p:nvSpPr>
            <p:spPr>
              <a:xfrm>
                <a:off x="9334312" y="4098595"/>
                <a:ext cx="2565000" cy="13081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9C1F88-C744-7C9A-BEE3-7C318F451A11}"/>
                </a:ext>
              </a:extLst>
            </p:cNvPr>
            <p:cNvSpPr/>
            <p:nvPr/>
          </p:nvSpPr>
          <p:spPr>
            <a:xfrm>
              <a:off x="9334312" y="3989474"/>
              <a:ext cx="2565000" cy="1308116"/>
            </a:xfrm>
            <a:custGeom>
              <a:avLst/>
              <a:gdLst>
                <a:gd name="connsiteX0" fmla="*/ 0 w 2565000"/>
                <a:gd name="connsiteY0" fmla="*/ 0 h 1308116"/>
                <a:gd name="connsiteX1" fmla="*/ 2565000 w 2565000"/>
                <a:gd name="connsiteY1" fmla="*/ 0 h 1308116"/>
                <a:gd name="connsiteX2" fmla="*/ 2565000 w 2565000"/>
                <a:gd name="connsiteY2" fmla="*/ 1308116 h 1308116"/>
                <a:gd name="connsiteX3" fmla="*/ 0 w 2565000"/>
                <a:gd name="connsiteY3" fmla="*/ 1308116 h 1308116"/>
                <a:gd name="connsiteX4" fmla="*/ 0 w 2565000"/>
                <a:gd name="connsiteY4" fmla="*/ 0 h 130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000" h="1308116">
                  <a:moveTo>
                    <a:pt x="0" y="0"/>
                  </a:moveTo>
                  <a:lnTo>
                    <a:pt x="2565000" y="0"/>
                  </a:lnTo>
                  <a:lnTo>
                    <a:pt x="2565000" y="1308116"/>
                  </a:lnTo>
                  <a:lnTo>
                    <a:pt x="0" y="13081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</a:t>
              </a:r>
              <a:r>
                <a:rPr lang="en-US" sz="1600" dirty="0"/>
                <a:t>ódigo </a:t>
              </a:r>
              <a:r>
                <a:rPr lang="en-US" sz="1600" dirty="0" err="1"/>
                <a:t>paralelo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multiples </a:t>
              </a:r>
              <a:r>
                <a:rPr lang="en-US" sz="1600" dirty="0" err="1"/>
                <a:t>equipos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6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967-63BB-050E-DB03-45853EB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Niveles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Automatización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782A-89D6-3047-00A4-F301B154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32849"/>
              </p:ext>
            </p:extLst>
          </p:nvPr>
        </p:nvGraphicFramePr>
        <p:xfrm>
          <a:off x="824484" y="1840616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11-4536-D877-C1E3-71B1B7C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Selenium WebDriver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F9BB-3A5F-4FE6-8BA8-901B424D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5" b="22831"/>
          <a:stretch/>
        </p:blipFill>
        <p:spPr>
          <a:xfrm>
            <a:off x="1061762" y="2310663"/>
            <a:ext cx="9826197" cy="26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4FA7551-62F4-4FD6-98F0-F440C2EF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04D1569-A1A7-470B-8546-EE5D81F2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DFC50A30-B248-4B63-B219-1E489DF8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A7CF3E3-CE8B-4E82-948C-36A0D4AA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6C9604FC-0B58-4CC7-A999-630665069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909FCEE-12A5-454F-821A-3C86EF4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C9540466-9FAF-4B37-8EB1-62AC4786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78B340E-B0D9-4451-806E-E104AC1F2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5A0C7D08-9828-4793-9A58-57BECAE80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13A24A47-FA45-4531-81D9-6148DD9ED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1AB52FA6-6D25-4EA3-B11E-BE46788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8AEDF898-DA89-465A-95CF-94369C7D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4C46D32B-BD05-42DF-88EA-6188993A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22CFB529-CCDE-4C6B-AED9-D7EE06E2E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46DF7DA7-6308-408D-802B-97AC4C38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1051496-180E-4C8D-B12C-B44A473C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EFD92D55-216C-4F38-B4F8-DBD23E0B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04783097-1310-45AC-A2A9-28B886E4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451863B8-9514-4697-ACE7-28DE35AF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DE27BC31-4B0D-43DA-A50D-620C4F0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F02B9293-6045-48F7-BA66-C6CEE079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B057154-9E55-4F46-8F52-2C2340C2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F0D99776-B00A-463D-B3CC-63B7A186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C85769A7-372A-438A-9AA5-96DC5E66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78EA495A-1769-4B8F-A33B-BDAE3027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Isosceles Triangle 22">
              <a:extLst>
                <a:ext uri="{FF2B5EF4-FFF2-40B4-BE49-F238E27FC236}">
                  <a16:creationId xmlns:a16="http://schemas.microsoft.com/office/drawing/2014/main" id="{56F53DA0-076C-4B0B-99BF-10C06991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E97A8E7D-1D13-4A15-B53E-B5FEC4DF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Maven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1A2438B2-9912-419F-9C39-448B5CB18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tipo de Apache Maven">
            <a:extLst>
              <a:ext uri="{FF2B5EF4-FFF2-40B4-BE49-F238E27FC236}">
                <a16:creationId xmlns:a16="http://schemas.microsoft.com/office/drawing/2014/main" id="{003702DE-880F-4505-A085-E07373D2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198" y="1411716"/>
            <a:ext cx="4271943" cy="1078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429" y="2720008"/>
            <a:ext cx="6281873" cy="2959925"/>
          </a:xfrm>
        </p:spPr>
        <p:txBody>
          <a:bodyPr>
            <a:normAutofit/>
          </a:bodyPr>
          <a:lstStyle/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gesti</a:t>
            </a:r>
            <a:r>
              <a:rPr lang="es-CR" dirty="0" err="1"/>
              <a:t>ón</a:t>
            </a:r>
            <a:r>
              <a:rPr lang="es-CR" dirty="0"/>
              <a:t> de proyectos basada en POM (Modelo de Objetos de Proyectos).</a:t>
            </a:r>
          </a:p>
          <a:p>
            <a:endParaRPr lang="es-CR" dirty="0"/>
          </a:p>
          <a:p>
            <a:r>
              <a:rPr lang="es-CR" dirty="0"/>
              <a:t>Usado para construir y administrar cualquier proyecto basado principalmente en Java.</a:t>
            </a:r>
          </a:p>
        </p:txBody>
      </p:sp>
    </p:spTree>
    <p:extLst>
      <p:ext uri="{BB962C8B-B14F-4D97-AF65-F5344CB8AC3E}">
        <p14:creationId xmlns:p14="http://schemas.microsoft.com/office/powerpoint/2010/main" val="10498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¿Qué se puede hacer?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Gestionar dependencias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Compilar código fuente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Empaquetar el código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Instalar paquetes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Generar documentación 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Gestionar distintas fases del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22949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>
                <a:latin typeface="Arial Rounded MT Bold" panose="020F0704030504030204" pitchFamily="34" charset="0"/>
              </a:rPr>
              <a:t>Conceptos básicos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b="1" dirty="0"/>
              <a:t>POM</a:t>
            </a:r>
            <a:r>
              <a:rPr lang="es-CR" dirty="0"/>
              <a:t>: archivos XML que contienen información relacionada con el proyecto e información de configuración.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Dependencias</a:t>
            </a:r>
            <a:r>
              <a:rPr lang="es-CR" dirty="0"/>
              <a:t>: bibliotecas Java externas necesarias para el proyecto.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Repositorios</a:t>
            </a:r>
            <a:r>
              <a:rPr lang="es-CR" dirty="0"/>
              <a:t>: directorios de archivos JAR empaquetados.</a:t>
            </a:r>
          </a:p>
        </p:txBody>
      </p:sp>
    </p:spTree>
    <p:extLst>
      <p:ext uri="{BB962C8B-B14F-4D97-AF65-F5344CB8AC3E}">
        <p14:creationId xmlns:p14="http://schemas.microsoft.com/office/powerpoint/2010/main" val="2875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82" y="3166164"/>
            <a:ext cx="3501197" cy="523230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POM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80E8-5A43-4997-B04F-BE3ADF7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19" y="1116626"/>
            <a:ext cx="7179351" cy="40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1393</TotalTime>
  <Words>476</Words>
  <Application>Microsoft Office PowerPoint</Application>
  <PresentationFormat>Widescreen</PresentationFormat>
  <Paragraphs>79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Courier New</vt:lpstr>
      <vt:lpstr>Dante (Headings)2</vt:lpstr>
      <vt:lpstr>Georgia Pro</vt:lpstr>
      <vt:lpstr>Helvetica Neue Medium</vt:lpstr>
      <vt:lpstr>Rockwell</vt:lpstr>
      <vt:lpstr>Wingdings</vt:lpstr>
      <vt:lpstr>Wingdings 2</vt:lpstr>
      <vt:lpstr>OffsetVTI</vt:lpstr>
      <vt:lpstr>Atlas</vt:lpstr>
      <vt:lpstr>Selenium</vt:lpstr>
      <vt:lpstr>Historia</vt:lpstr>
      <vt:lpstr>Suite de Selenium</vt:lpstr>
      <vt:lpstr>Niveles de Automatización</vt:lpstr>
      <vt:lpstr>Selenium WebDriver</vt:lpstr>
      <vt:lpstr>Maven</vt:lpstr>
      <vt:lpstr>¿Qué se puede hacer?</vt:lpstr>
      <vt:lpstr>Conceptos básicos</vt:lpstr>
      <vt:lpstr>POM</vt:lpstr>
      <vt:lpstr>Práctica 1 Crear Proyecto</vt:lpstr>
      <vt:lpstr>Automatización Nivel Navegador</vt:lpstr>
      <vt:lpstr>Práctica 2 Acciones a nivel del Navegador</vt:lpstr>
      <vt:lpstr>Automatización Nivel Página</vt:lpstr>
      <vt:lpstr>Práctica 3 Acciones a nivel de Página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Angela Charris Bueno</dc:creator>
  <cp:lastModifiedBy>Charris Bueno, Angela</cp:lastModifiedBy>
  <cp:revision>2</cp:revision>
  <dcterms:created xsi:type="dcterms:W3CDTF">2022-10-10T00:50:02Z</dcterms:created>
  <dcterms:modified xsi:type="dcterms:W3CDTF">2022-10-20T14:57:36Z</dcterms:modified>
</cp:coreProperties>
</file>