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4" r:id="rId3"/>
    <p:sldId id="267" r:id="rId4"/>
    <p:sldId id="280" r:id="rId5"/>
    <p:sldId id="268" r:id="rId6"/>
    <p:sldId id="269" r:id="rId7"/>
    <p:sldId id="257" r:id="rId8"/>
    <p:sldId id="265" r:id="rId9"/>
    <p:sldId id="277" r:id="rId10"/>
    <p:sldId id="270" r:id="rId11"/>
    <p:sldId id="281" r:id="rId12"/>
    <p:sldId id="282" r:id="rId13"/>
    <p:sldId id="283" r:id="rId14"/>
    <p:sldId id="284" r:id="rId15"/>
    <p:sldId id="285" r:id="rId16"/>
    <p:sldId id="258" r:id="rId17"/>
    <p:sldId id="259" r:id="rId18"/>
    <p:sldId id="261" r:id="rId19"/>
    <p:sldId id="260" r:id="rId20"/>
    <p:sldId id="286" r:id="rId21"/>
    <p:sldId id="262" r:id="rId22"/>
    <p:sldId id="263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3EBD7-409C-4E16-AFE5-0E5B7FBEBBC4}" v="87" dt="2022-05-06T21:06:41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78" autoAdjust="0"/>
  </p:normalViewPr>
  <p:slideViewPr>
    <p:cSldViewPr snapToGrid="0">
      <p:cViewPr varScale="1">
        <p:scale>
          <a:sx n="84" d="100"/>
          <a:sy n="84" d="100"/>
        </p:scale>
        <p:origin x="6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4803EBD7-409C-4E16-AFE5-0E5B7FBEBBC4}"/>
    <pc:docChg chg="undo custSel addSld delSld modSld sldOrd">
      <pc:chgData name="Charris Bueno, Angela" userId="b8232014-281c-4726-a39a-713153e80496" providerId="ADAL" clId="{4803EBD7-409C-4E16-AFE5-0E5B7FBEBBC4}" dt="2022-05-06T21:06:41.065" v="923" actId="20577"/>
      <pc:docMkLst>
        <pc:docMk/>
      </pc:docMkLst>
      <pc:sldChg chg="addSp delSp modSp add mod setBg modNotesTx">
        <pc:chgData name="Charris Bueno, Angela" userId="b8232014-281c-4726-a39a-713153e80496" providerId="ADAL" clId="{4803EBD7-409C-4E16-AFE5-0E5B7FBEBBC4}" dt="2022-05-06T14:43:01.169" v="896" actId="12"/>
        <pc:sldMkLst>
          <pc:docMk/>
          <pc:sldMk cId="1116994148" sldId="258"/>
        </pc:sldMkLst>
        <pc:spChg chg="mod">
          <ac:chgData name="Charris Bueno, Angela" userId="b8232014-281c-4726-a39a-713153e80496" providerId="ADAL" clId="{4803EBD7-409C-4E16-AFE5-0E5B7FBEBBC4}" dt="2022-05-05T22:20:31.994" v="342" actId="26606"/>
          <ac:spMkLst>
            <pc:docMk/>
            <pc:sldMk cId="1116994148" sldId="258"/>
            <ac:spMk id="2" creationId="{58F02AB5-9A8D-44C3-93AC-B62DB340A058}"/>
          </ac:spMkLst>
        </pc:spChg>
        <pc:spChg chg="mod ord">
          <ac:chgData name="Charris Bueno, Angela" userId="b8232014-281c-4726-a39a-713153e80496" providerId="ADAL" clId="{4803EBD7-409C-4E16-AFE5-0E5B7FBEBBC4}" dt="2022-05-05T22:20:31.994" v="342" actId="26606"/>
          <ac:spMkLst>
            <pc:docMk/>
            <pc:sldMk cId="1116994148" sldId="258"/>
            <ac:spMk id="3" creationId="{22046145-0CE3-4D0C-9688-D6AC8D33DC2B}"/>
          </ac:spMkLst>
        </pc:spChg>
        <pc:spChg chg="add del">
          <ac:chgData name="Charris Bueno, Angela" userId="b8232014-281c-4726-a39a-713153e80496" providerId="ADAL" clId="{4803EBD7-409C-4E16-AFE5-0E5B7FBEBBC4}" dt="2022-05-05T22:20:31.994" v="342" actId="26606"/>
          <ac:spMkLst>
            <pc:docMk/>
            <pc:sldMk cId="1116994148" sldId="258"/>
            <ac:spMk id="12" creationId="{C4E4288A-DFC8-40A2-90E5-70E851A933AD}"/>
          </ac:spMkLst>
        </pc:spChg>
        <pc:spChg chg="add del">
          <ac:chgData name="Charris Bueno, Angela" userId="b8232014-281c-4726-a39a-713153e80496" providerId="ADAL" clId="{4803EBD7-409C-4E16-AFE5-0E5B7FBEBBC4}" dt="2022-05-05T22:20:31.994" v="342" actId="26606"/>
          <ac:spMkLst>
            <pc:docMk/>
            <pc:sldMk cId="1116994148" sldId="258"/>
            <ac:spMk id="18" creationId="{BD2BFF02-DF78-4F07-B176-52514E13127D}"/>
          </ac:spMkLst>
        </pc:spChg>
        <pc:spChg chg="add del">
          <ac:chgData name="Charris Bueno, Angela" userId="b8232014-281c-4726-a39a-713153e80496" providerId="ADAL" clId="{4803EBD7-409C-4E16-AFE5-0E5B7FBEBBC4}" dt="2022-05-05T22:20:31.994" v="342" actId="26606"/>
          <ac:spMkLst>
            <pc:docMk/>
            <pc:sldMk cId="1116994148" sldId="258"/>
            <ac:spMk id="20" creationId="{0DB06EAB-7D8C-403A-86C5-B5FD79A13650}"/>
          </ac:spMkLst>
        </pc:spChg>
        <pc:grpChg chg="add del">
          <ac:chgData name="Charris Bueno, Angela" userId="b8232014-281c-4726-a39a-713153e80496" providerId="ADAL" clId="{4803EBD7-409C-4E16-AFE5-0E5B7FBEBBC4}" dt="2022-05-05T22:20:31.994" v="342" actId="26606"/>
          <ac:grpSpMkLst>
            <pc:docMk/>
            <pc:sldMk cId="1116994148" sldId="258"/>
            <ac:grpSpMk id="14" creationId="{B63C2D82-D4FA-4A37-BB01-1E7B21E4FF20}"/>
          </ac:grpSpMkLst>
        </pc:grpChg>
        <pc:picChg chg="del">
          <ac:chgData name="Charris Bueno, Angela" userId="b8232014-281c-4726-a39a-713153e80496" providerId="ADAL" clId="{4803EBD7-409C-4E16-AFE5-0E5B7FBEBBC4}" dt="2022-05-05T22:07:52.480" v="321" actId="478"/>
          <ac:picMkLst>
            <pc:docMk/>
            <pc:sldMk cId="1116994148" sldId="258"/>
            <ac:picMk id="5" creationId="{20BE5C14-118A-4235-93EC-B0C0309D9A44}"/>
          </ac:picMkLst>
        </pc:picChg>
        <pc:picChg chg="add del mod">
          <ac:chgData name="Charris Bueno, Angela" userId="b8232014-281c-4726-a39a-713153e80496" providerId="ADAL" clId="{4803EBD7-409C-4E16-AFE5-0E5B7FBEBBC4}" dt="2022-05-05T22:21:53.472" v="360" actId="478"/>
          <ac:picMkLst>
            <pc:docMk/>
            <pc:sldMk cId="1116994148" sldId="258"/>
            <ac:picMk id="6" creationId="{C6C1B6C0-AB54-4B99-928F-ADA312FD3309}"/>
          </ac:picMkLst>
        </pc:picChg>
        <pc:picChg chg="add mod ord">
          <ac:chgData name="Charris Bueno, Angela" userId="b8232014-281c-4726-a39a-713153e80496" providerId="ADAL" clId="{4803EBD7-409C-4E16-AFE5-0E5B7FBEBBC4}" dt="2022-05-05T22:21:01.905" v="352" actId="1076"/>
          <ac:picMkLst>
            <pc:docMk/>
            <pc:sldMk cId="1116994148" sldId="258"/>
            <ac:picMk id="7" creationId="{F2D9FE04-DFCE-4EB2-AB5B-2E0452873094}"/>
          </ac:picMkLst>
        </pc:picChg>
        <pc:picChg chg="add mod">
          <ac:chgData name="Charris Bueno, Angela" userId="b8232014-281c-4726-a39a-713153e80496" providerId="ADAL" clId="{4803EBD7-409C-4E16-AFE5-0E5B7FBEBBC4}" dt="2022-05-05T22:22:12.020" v="364" actId="1076"/>
          <ac:picMkLst>
            <pc:docMk/>
            <pc:sldMk cId="1116994148" sldId="258"/>
            <ac:picMk id="9" creationId="{440DA361-67E3-4406-A48F-73D405F77A6B}"/>
          </ac:picMkLst>
        </pc:picChg>
      </pc:sldChg>
      <pc:sldChg chg="addSp delSp modSp add mod modNotesTx">
        <pc:chgData name="Charris Bueno, Angela" userId="b8232014-281c-4726-a39a-713153e80496" providerId="ADAL" clId="{4803EBD7-409C-4E16-AFE5-0E5B7FBEBBC4}" dt="2022-05-06T14:43:23.889" v="900" actId="20577"/>
        <pc:sldMkLst>
          <pc:docMk/>
          <pc:sldMk cId="2587977445" sldId="259"/>
        </pc:sldMkLst>
        <pc:spChg chg="mod">
          <ac:chgData name="Charris Bueno, Angela" userId="b8232014-281c-4726-a39a-713153e80496" providerId="ADAL" clId="{4803EBD7-409C-4E16-AFE5-0E5B7FBEBBC4}" dt="2022-05-05T04:03:22.693" v="270" actId="207"/>
          <ac:spMkLst>
            <pc:docMk/>
            <pc:sldMk cId="2587977445" sldId="259"/>
            <ac:spMk id="2" creationId="{58F02AB5-9A8D-44C3-93AC-B62DB340A058}"/>
          </ac:spMkLst>
        </pc:spChg>
        <pc:spChg chg="mod">
          <ac:chgData name="Charris Bueno, Angela" userId="b8232014-281c-4726-a39a-713153e80496" providerId="ADAL" clId="{4803EBD7-409C-4E16-AFE5-0E5B7FBEBBC4}" dt="2022-05-05T22:17:53.977" v="334" actId="20577"/>
          <ac:spMkLst>
            <pc:docMk/>
            <pc:sldMk cId="2587977445" sldId="259"/>
            <ac:spMk id="3" creationId="{22046145-0CE3-4D0C-9688-D6AC8D33DC2B}"/>
          </ac:spMkLst>
        </pc:spChg>
        <pc:picChg chg="add mod modCrop">
          <ac:chgData name="Charris Bueno, Angela" userId="b8232014-281c-4726-a39a-713153e80496" providerId="ADAL" clId="{4803EBD7-409C-4E16-AFE5-0E5B7FBEBBC4}" dt="2022-05-05T22:22:36.169" v="370" actId="1076"/>
          <ac:picMkLst>
            <pc:docMk/>
            <pc:sldMk cId="2587977445" sldId="259"/>
            <ac:picMk id="5" creationId="{F9410BD3-F9D4-42FF-8E7D-F8A4ED408B5A}"/>
          </ac:picMkLst>
        </pc:picChg>
        <pc:picChg chg="del mod">
          <ac:chgData name="Charris Bueno, Angela" userId="b8232014-281c-4726-a39a-713153e80496" providerId="ADAL" clId="{4803EBD7-409C-4E16-AFE5-0E5B7FBEBBC4}" dt="2022-05-05T22:21:13.767" v="354" actId="478"/>
          <ac:picMkLst>
            <pc:docMk/>
            <pc:sldMk cId="2587977445" sldId="259"/>
            <ac:picMk id="6" creationId="{77F4CDD9-2197-42ED-8D6C-DF2BF8655D4D}"/>
          </ac:picMkLst>
        </pc:picChg>
        <pc:picChg chg="add del mod">
          <ac:chgData name="Charris Bueno, Angela" userId="b8232014-281c-4726-a39a-713153e80496" providerId="ADAL" clId="{4803EBD7-409C-4E16-AFE5-0E5B7FBEBBC4}" dt="2022-05-05T22:22:37.395" v="371"/>
          <ac:picMkLst>
            <pc:docMk/>
            <pc:sldMk cId="2587977445" sldId="259"/>
            <ac:picMk id="1026" creationId="{F16FD2E2-9FC7-434B-B86D-6352CABED837}"/>
          </ac:picMkLst>
        </pc:picChg>
        <pc:picChg chg="add mod">
          <ac:chgData name="Charris Bueno, Angela" userId="b8232014-281c-4726-a39a-713153e80496" providerId="ADAL" clId="{4803EBD7-409C-4E16-AFE5-0E5B7FBEBBC4}" dt="2022-05-05T22:22:48.337" v="377" actId="1076"/>
          <ac:picMkLst>
            <pc:docMk/>
            <pc:sldMk cId="2587977445" sldId="259"/>
            <ac:picMk id="1028" creationId="{3C42898C-A271-471E-A109-C8FA964056A0}"/>
          </ac:picMkLst>
        </pc:picChg>
      </pc:sldChg>
      <pc:sldChg chg="addSp modSp add mod modNotesTx">
        <pc:chgData name="Charris Bueno, Angela" userId="b8232014-281c-4726-a39a-713153e80496" providerId="ADAL" clId="{4803EBD7-409C-4E16-AFE5-0E5B7FBEBBC4}" dt="2022-05-06T14:43:59.392" v="904" actId="20577"/>
        <pc:sldMkLst>
          <pc:docMk/>
          <pc:sldMk cId="3725655353" sldId="260"/>
        </pc:sldMkLst>
        <pc:spChg chg="mod">
          <ac:chgData name="Charris Bueno, Angela" userId="b8232014-281c-4726-a39a-713153e80496" providerId="ADAL" clId="{4803EBD7-409C-4E16-AFE5-0E5B7FBEBBC4}" dt="2022-05-05T04:03:30.305" v="271" actId="207"/>
          <ac:spMkLst>
            <pc:docMk/>
            <pc:sldMk cId="3725655353" sldId="260"/>
            <ac:spMk id="2" creationId="{58F02AB5-9A8D-44C3-93AC-B62DB340A058}"/>
          </ac:spMkLst>
        </pc:spChg>
        <pc:spChg chg="mod">
          <ac:chgData name="Charris Bueno, Angela" userId="b8232014-281c-4726-a39a-713153e80496" providerId="ADAL" clId="{4803EBD7-409C-4E16-AFE5-0E5B7FBEBBC4}" dt="2022-05-06T03:32:17.086" v="429" actId="20577"/>
          <ac:spMkLst>
            <pc:docMk/>
            <pc:sldMk cId="3725655353" sldId="260"/>
            <ac:spMk id="3" creationId="{22046145-0CE3-4D0C-9688-D6AC8D33DC2B}"/>
          </ac:spMkLst>
        </pc:spChg>
        <pc:picChg chg="mod">
          <ac:chgData name="Charris Bueno, Angela" userId="b8232014-281c-4726-a39a-713153e80496" providerId="ADAL" clId="{4803EBD7-409C-4E16-AFE5-0E5B7FBEBBC4}" dt="2022-05-06T03:32:51.363" v="435" actId="1076"/>
          <ac:picMkLst>
            <pc:docMk/>
            <pc:sldMk cId="3725655353" sldId="260"/>
            <ac:picMk id="5" creationId="{A59FF7BD-9CA5-40BA-BE28-CEB849112448}"/>
          </ac:picMkLst>
        </pc:picChg>
        <pc:picChg chg="add mod">
          <ac:chgData name="Charris Bueno, Angela" userId="b8232014-281c-4726-a39a-713153e80496" providerId="ADAL" clId="{4803EBD7-409C-4E16-AFE5-0E5B7FBEBBC4}" dt="2022-05-06T03:32:55.033" v="436" actId="1076"/>
          <ac:picMkLst>
            <pc:docMk/>
            <pc:sldMk cId="3725655353" sldId="260"/>
            <ac:picMk id="3074" creationId="{CEB7E71F-95FB-4AB9-A0D8-3555113FEF9C}"/>
          </ac:picMkLst>
        </pc:picChg>
      </pc:sldChg>
      <pc:sldChg chg="addSp modSp add mod ord">
        <pc:chgData name="Charris Bueno, Angela" userId="b8232014-281c-4726-a39a-713153e80496" providerId="ADAL" clId="{4803EBD7-409C-4E16-AFE5-0E5B7FBEBBC4}" dt="2022-05-06T19:26:42.610" v="911" actId="1076"/>
        <pc:sldMkLst>
          <pc:docMk/>
          <pc:sldMk cId="3975543250" sldId="261"/>
        </pc:sldMkLst>
        <pc:spChg chg="mod">
          <ac:chgData name="Charris Bueno, Angela" userId="b8232014-281c-4726-a39a-713153e80496" providerId="ADAL" clId="{4803EBD7-409C-4E16-AFE5-0E5B7FBEBBC4}" dt="2022-05-05T22:33:12.582" v="417" actId="1076"/>
          <ac:spMkLst>
            <pc:docMk/>
            <pc:sldMk cId="3975543250" sldId="261"/>
            <ac:spMk id="2" creationId="{58F02AB5-9A8D-44C3-93AC-B62DB340A058}"/>
          </ac:spMkLst>
        </pc:spChg>
        <pc:spChg chg="mod">
          <ac:chgData name="Charris Bueno, Angela" userId="b8232014-281c-4726-a39a-713153e80496" providerId="ADAL" clId="{4803EBD7-409C-4E16-AFE5-0E5B7FBEBBC4}" dt="2022-05-06T19:26:37.690" v="909" actId="6549"/>
          <ac:spMkLst>
            <pc:docMk/>
            <pc:sldMk cId="3975543250" sldId="261"/>
            <ac:spMk id="3" creationId="{22046145-0CE3-4D0C-9688-D6AC8D33DC2B}"/>
          </ac:spMkLst>
        </pc:spChg>
        <pc:picChg chg="mod modCrop">
          <ac:chgData name="Charris Bueno, Angela" userId="b8232014-281c-4726-a39a-713153e80496" providerId="ADAL" clId="{4803EBD7-409C-4E16-AFE5-0E5B7FBEBBC4}" dt="2022-05-05T22:33:21.306" v="421" actId="1076"/>
          <ac:picMkLst>
            <pc:docMk/>
            <pc:sldMk cId="3975543250" sldId="261"/>
            <ac:picMk id="6" creationId="{7BA8666E-B86B-49C2-AC93-5DFA750BB5DF}"/>
          </ac:picMkLst>
        </pc:picChg>
        <pc:picChg chg="add mod">
          <ac:chgData name="Charris Bueno, Angela" userId="b8232014-281c-4726-a39a-713153e80496" providerId="ADAL" clId="{4803EBD7-409C-4E16-AFE5-0E5B7FBEBBC4}" dt="2022-05-06T19:26:42.610" v="911" actId="1076"/>
          <ac:picMkLst>
            <pc:docMk/>
            <pc:sldMk cId="3975543250" sldId="261"/>
            <ac:picMk id="2050" creationId="{432CF7F0-9A6E-4C88-9013-2CDACE6B71F7}"/>
          </ac:picMkLst>
        </pc:picChg>
      </pc:sldChg>
      <pc:sldChg chg="modSp add mod modNotesTx">
        <pc:chgData name="Charris Bueno, Angela" userId="b8232014-281c-4726-a39a-713153e80496" providerId="ADAL" clId="{4803EBD7-409C-4E16-AFE5-0E5B7FBEBBC4}" dt="2022-05-06T14:44:20.096" v="908" actId="20577"/>
        <pc:sldMkLst>
          <pc:docMk/>
          <pc:sldMk cId="880419152" sldId="262"/>
        </pc:sldMkLst>
        <pc:spChg chg="mod">
          <ac:chgData name="Charris Bueno, Angela" userId="b8232014-281c-4726-a39a-713153e80496" providerId="ADAL" clId="{4803EBD7-409C-4E16-AFE5-0E5B7FBEBBC4}" dt="2022-05-05T04:03:41.466" v="273" actId="207"/>
          <ac:spMkLst>
            <pc:docMk/>
            <pc:sldMk cId="880419152" sldId="262"/>
            <ac:spMk id="2" creationId="{58F02AB5-9A8D-44C3-93AC-B62DB340A058}"/>
          </ac:spMkLst>
        </pc:spChg>
        <pc:spChg chg="mod">
          <ac:chgData name="Charris Bueno, Angela" userId="b8232014-281c-4726-a39a-713153e80496" providerId="ADAL" clId="{4803EBD7-409C-4E16-AFE5-0E5B7FBEBBC4}" dt="2022-05-06T03:52:20.894" v="495" actId="20577"/>
          <ac:spMkLst>
            <pc:docMk/>
            <pc:sldMk cId="880419152" sldId="262"/>
            <ac:spMk id="3" creationId="{22046145-0CE3-4D0C-9688-D6AC8D33DC2B}"/>
          </ac:spMkLst>
        </pc:spChg>
      </pc:sldChg>
      <pc:sldChg chg="modSp add mod modNotesTx">
        <pc:chgData name="Charris Bueno, Angela" userId="b8232014-281c-4726-a39a-713153e80496" providerId="ADAL" clId="{4803EBD7-409C-4E16-AFE5-0E5B7FBEBBC4}" dt="2022-05-06T03:53:03.860" v="499" actId="12"/>
        <pc:sldMkLst>
          <pc:docMk/>
          <pc:sldMk cId="1274667691" sldId="263"/>
        </pc:sldMkLst>
        <pc:spChg chg="mod">
          <ac:chgData name="Charris Bueno, Angela" userId="b8232014-281c-4726-a39a-713153e80496" providerId="ADAL" clId="{4803EBD7-409C-4E16-AFE5-0E5B7FBEBBC4}" dt="2022-05-05T04:03:45.037" v="274" actId="207"/>
          <ac:spMkLst>
            <pc:docMk/>
            <pc:sldMk cId="1274667691" sldId="263"/>
            <ac:spMk id="2" creationId="{58F02AB5-9A8D-44C3-93AC-B62DB340A058}"/>
          </ac:spMkLst>
        </pc:spChg>
      </pc:sldChg>
      <pc:sldChg chg="modSp add mod ord">
        <pc:chgData name="Charris Bueno, Angela" userId="b8232014-281c-4726-a39a-713153e80496" providerId="ADAL" clId="{4803EBD7-409C-4E16-AFE5-0E5B7FBEBBC4}" dt="2022-05-05T03:49:30.709" v="29" actId="14100"/>
        <pc:sldMkLst>
          <pc:docMk/>
          <pc:sldMk cId="3108580993" sldId="284"/>
        </pc:sldMkLst>
        <pc:spChg chg="mod">
          <ac:chgData name="Charris Bueno, Angela" userId="b8232014-281c-4726-a39a-713153e80496" providerId="ADAL" clId="{4803EBD7-409C-4E16-AFE5-0E5B7FBEBBC4}" dt="2022-05-05T03:49:30.709" v="29" actId="14100"/>
          <ac:spMkLst>
            <pc:docMk/>
            <pc:sldMk cId="3108580993" sldId="284"/>
            <ac:spMk id="4" creationId="{4C978CC2-0717-4B1E-8907-C92864CDA756}"/>
          </ac:spMkLst>
        </pc:spChg>
      </pc:sldChg>
      <pc:sldChg chg="addSp delSp modSp add mod ord delDesignElem chgLayout modNotesTx">
        <pc:chgData name="Charris Bueno, Angela" userId="b8232014-281c-4726-a39a-713153e80496" providerId="ADAL" clId="{4803EBD7-409C-4E16-AFE5-0E5B7FBEBBC4}" dt="2022-05-06T03:59:57.436" v="500" actId="6549"/>
        <pc:sldMkLst>
          <pc:docMk/>
          <pc:sldMk cId="267787712" sldId="285"/>
        </pc:sldMkLst>
        <pc:spChg chg="mod ord">
          <ac:chgData name="Charris Bueno, Angela" userId="b8232014-281c-4726-a39a-713153e80496" providerId="ADAL" clId="{4803EBD7-409C-4E16-AFE5-0E5B7FBEBBC4}" dt="2022-05-05T04:01:30.897" v="256" actId="26606"/>
          <ac:spMkLst>
            <pc:docMk/>
            <pc:sldMk cId="267787712" sldId="285"/>
            <ac:spMk id="3" creationId="{AADA4E81-F303-4E81-B243-0BC5DC946C66}"/>
          </ac:spMkLst>
        </pc:spChg>
        <pc:spChg chg="add del mod ord">
          <ac:chgData name="Charris Bueno, Angela" userId="b8232014-281c-4726-a39a-713153e80496" providerId="ADAL" clId="{4803EBD7-409C-4E16-AFE5-0E5B7FBEBBC4}" dt="2022-05-06T03:59:57.436" v="500" actId="6549"/>
          <ac:spMkLst>
            <pc:docMk/>
            <pc:sldMk cId="267787712" sldId="285"/>
            <ac:spMk id="4" creationId="{0704BF61-ADD6-41F1-9372-F6E8D0CEE306}"/>
          </ac:spMkLst>
        </pc:spChg>
        <pc:spChg chg="add del">
          <ac:chgData name="Charris Bueno, Angela" userId="b8232014-281c-4726-a39a-713153e80496" providerId="ADAL" clId="{4803EBD7-409C-4E16-AFE5-0E5B7FBEBBC4}" dt="2022-05-05T04:01:30.897" v="256" actId="26606"/>
          <ac:spMkLst>
            <pc:docMk/>
            <pc:sldMk cId="267787712" sldId="285"/>
            <ac:spMk id="12" creationId="{2596F992-698C-48C0-9D89-70DA4CE927EF}"/>
          </ac:spMkLst>
        </pc:spChg>
        <pc:spChg chg="add del">
          <ac:chgData name="Charris Bueno, Angela" userId="b8232014-281c-4726-a39a-713153e80496" providerId="ADAL" clId="{4803EBD7-409C-4E16-AFE5-0E5B7FBEBBC4}" dt="2022-05-05T04:01:30.897" v="256" actId="26606"/>
          <ac:spMkLst>
            <pc:docMk/>
            <pc:sldMk cId="267787712" sldId="285"/>
            <ac:spMk id="14" creationId="{A344AAA5-41F4-4862-97EF-688D31DC7567}"/>
          </ac:spMkLst>
        </pc:spChg>
        <pc:spChg chg="add del">
          <ac:chgData name="Charris Bueno, Angela" userId="b8232014-281c-4726-a39a-713153e80496" providerId="ADAL" clId="{4803EBD7-409C-4E16-AFE5-0E5B7FBEBBC4}" dt="2022-05-05T04:01:30.897" v="256" actId="26606"/>
          <ac:spMkLst>
            <pc:docMk/>
            <pc:sldMk cId="267787712" sldId="285"/>
            <ac:spMk id="16" creationId="{69E1A62C-2AAF-4B3E-8CDB-65E237080997}"/>
          </ac:spMkLst>
        </pc:spChg>
        <pc:spChg chg="add">
          <ac:chgData name="Charris Bueno, Angela" userId="b8232014-281c-4726-a39a-713153e80496" providerId="ADAL" clId="{4803EBD7-409C-4E16-AFE5-0E5B7FBEBBC4}" dt="2022-05-05T04:01:30.897" v="256" actId="26606"/>
          <ac:spMkLst>
            <pc:docMk/>
            <pc:sldMk cId="267787712" sldId="285"/>
            <ac:spMk id="21" creationId="{979E27D9-03C7-44E2-9FF8-15D0C8506AF7}"/>
          </ac:spMkLst>
        </pc:spChg>
        <pc:spChg chg="add">
          <ac:chgData name="Charris Bueno, Angela" userId="b8232014-281c-4726-a39a-713153e80496" providerId="ADAL" clId="{4803EBD7-409C-4E16-AFE5-0E5B7FBEBBC4}" dt="2022-05-05T04:01:30.897" v="256" actId="26606"/>
          <ac:spMkLst>
            <pc:docMk/>
            <pc:sldMk cId="267787712" sldId="285"/>
            <ac:spMk id="23" creationId="{EEBF1590-3B36-48EE-A89D-3B6F3CB256AB}"/>
          </ac:spMkLst>
        </pc:spChg>
        <pc:spChg chg="add">
          <ac:chgData name="Charris Bueno, Angela" userId="b8232014-281c-4726-a39a-713153e80496" providerId="ADAL" clId="{4803EBD7-409C-4E16-AFE5-0E5B7FBEBBC4}" dt="2022-05-05T04:01:30.897" v="256" actId="26606"/>
          <ac:spMkLst>
            <pc:docMk/>
            <pc:sldMk cId="267787712" sldId="285"/>
            <ac:spMk id="25" creationId="{AC8F6C8C-AB5A-4548-942D-E3FD40ACBC49}"/>
          </ac:spMkLst>
        </pc:spChg>
        <pc:graphicFrameChg chg="add del">
          <ac:chgData name="Charris Bueno, Angela" userId="b8232014-281c-4726-a39a-713153e80496" providerId="ADAL" clId="{4803EBD7-409C-4E16-AFE5-0E5B7FBEBBC4}" dt="2022-05-05T04:01:09.214" v="253" actId="26606"/>
          <ac:graphicFrameMkLst>
            <pc:docMk/>
            <pc:sldMk cId="267787712" sldId="285"/>
            <ac:graphicFrameMk id="18" creationId="{01569CE3-5F30-7906-0483-54AB6E37CE02}"/>
          </ac:graphicFrameMkLst>
        </pc:graphicFrameChg>
        <pc:graphicFrameChg chg="add del">
          <ac:chgData name="Charris Bueno, Angela" userId="b8232014-281c-4726-a39a-713153e80496" providerId="ADAL" clId="{4803EBD7-409C-4E16-AFE5-0E5B7FBEBBC4}" dt="2022-05-05T04:01:14.732" v="255" actId="26606"/>
          <ac:graphicFrameMkLst>
            <pc:docMk/>
            <pc:sldMk cId="267787712" sldId="285"/>
            <ac:graphicFrameMk id="19" creationId="{8DE9C95D-3488-5F4F-E35E-025337FE81B4}"/>
          </ac:graphicFrameMkLst>
        </pc:graphicFrameChg>
        <pc:picChg chg="del">
          <ac:chgData name="Charris Bueno, Angela" userId="b8232014-281c-4726-a39a-713153e80496" providerId="ADAL" clId="{4803EBD7-409C-4E16-AFE5-0E5B7FBEBBC4}" dt="2022-05-05T03:51:14.891" v="35" actId="478"/>
          <ac:picMkLst>
            <pc:docMk/>
            <pc:sldMk cId="267787712" sldId="285"/>
            <ac:picMk id="7" creationId="{54B643FC-1AE6-4EE5-9424-D44AC2FC1B46}"/>
          </ac:picMkLst>
        </pc:picChg>
      </pc:sldChg>
      <pc:sldChg chg="new del">
        <pc:chgData name="Charris Bueno, Angela" userId="b8232014-281c-4726-a39a-713153e80496" providerId="ADAL" clId="{4803EBD7-409C-4E16-AFE5-0E5B7FBEBBC4}" dt="2022-05-05T04:02:38.025" v="267" actId="47"/>
        <pc:sldMkLst>
          <pc:docMk/>
          <pc:sldMk cId="3936695362" sldId="286"/>
        </pc:sldMkLst>
      </pc:sldChg>
      <pc:sldChg chg="addSp modSp add mod ord">
        <pc:chgData name="Charris Bueno, Angela" userId="b8232014-281c-4726-a39a-713153e80496" providerId="ADAL" clId="{4803EBD7-409C-4E16-AFE5-0E5B7FBEBBC4}" dt="2022-05-06T03:43:19.089" v="491" actId="1076"/>
        <pc:sldMkLst>
          <pc:docMk/>
          <pc:sldMk cId="3965551870" sldId="286"/>
        </pc:sldMkLst>
        <pc:spChg chg="mod">
          <ac:chgData name="Charris Bueno, Angela" userId="b8232014-281c-4726-a39a-713153e80496" providerId="ADAL" clId="{4803EBD7-409C-4E16-AFE5-0E5B7FBEBBC4}" dt="2022-05-06T03:43:19.089" v="491" actId="1076"/>
          <ac:spMkLst>
            <pc:docMk/>
            <pc:sldMk cId="3965551870" sldId="286"/>
            <ac:spMk id="2" creationId="{58F02AB5-9A8D-44C3-93AC-B62DB340A058}"/>
          </ac:spMkLst>
        </pc:spChg>
        <pc:spChg chg="mod">
          <ac:chgData name="Charris Bueno, Angela" userId="b8232014-281c-4726-a39a-713153e80496" providerId="ADAL" clId="{4803EBD7-409C-4E16-AFE5-0E5B7FBEBBC4}" dt="2022-05-06T03:43:19.089" v="491" actId="1076"/>
          <ac:spMkLst>
            <pc:docMk/>
            <pc:sldMk cId="3965551870" sldId="286"/>
            <ac:spMk id="3" creationId="{22046145-0CE3-4D0C-9688-D6AC8D33DC2B}"/>
          </ac:spMkLst>
        </pc:spChg>
        <pc:picChg chg="mod">
          <ac:chgData name="Charris Bueno, Angela" userId="b8232014-281c-4726-a39a-713153e80496" providerId="ADAL" clId="{4803EBD7-409C-4E16-AFE5-0E5B7FBEBBC4}" dt="2022-05-06T03:43:02.592" v="490" actId="1076"/>
          <ac:picMkLst>
            <pc:docMk/>
            <pc:sldMk cId="3965551870" sldId="286"/>
            <ac:picMk id="5" creationId="{176A62A9-F6EF-4D82-AD06-149D298DD21E}"/>
          </ac:picMkLst>
        </pc:picChg>
        <pc:picChg chg="add mod">
          <ac:chgData name="Charris Bueno, Angela" userId="b8232014-281c-4726-a39a-713153e80496" providerId="ADAL" clId="{4803EBD7-409C-4E16-AFE5-0E5B7FBEBBC4}" dt="2022-05-06T03:42:58.475" v="489" actId="1076"/>
          <ac:picMkLst>
            <pc:docMk/>
            <pc:sldMk cId="3965551870" sldId="286"/>
            <ac:picMk id="4098" creationId="{63EEF0B0-FE38-4BC4-A198-775733B17FC9}"/>
          </ac:picMkLst>
        </pc:picChg>
      </pc:sldChg>
      <pc:sldChg chg="modSp add mod ord">
        <pc:chgData name="Charris Bueno, Angela" userId="b8232014-281c-4726-a39a-713153e80496" providerId="ADAL" clId="{4803EBD7-409C-4E16-AFE5-0E5B7FBEBBC4}" dt="2022-05-06T04:08:45.405" v="887" actId="403"/>
        <pc:sldMkLst>
          <pc:docMk/>
          <pc:sldMk cId="3518597265" sldId="287"/>
        </pc:sldMkLst>
        <pc:spChg chg="mod">
          <ac:chgData name="Charris Bueno, Angela" userId="b8232014-281c-4726-a39a-713153e80496" providerId="ADAL" clId="{4803EBD7-409C-4E16-AFE5-0E5B7FBEBBC4}" dt="2022-05-06T04:08:45.405" v="887" actId="403"/>
          <ac:spMkLst>
            <pc:docMk/>
            <pc:sldMk cId="3518597265" sldId="287"/>
            <ac:spMk id="4" creationId="{EB4C8955-0F2C-4594-8D2B-6F2E819F99BF}"/>
          </ac:spMkLst>
        </pc:spChg>
      </pc:sldChg>
      <pc:sldChg chg="modSp add mod ord">
        <pc:chgData name="Charris Bueno, Angela" userId="b8232014-281c-4726-a39a-713153e80496" providerId="ADAL" clId="{4803EBD7-409C-4E16-AFE5-0E5B7FBEBBC4}" dt="2022-05-06T21:06:41.065" v="923" actId="20577"/>
        <pc:sldMkLst>
          <pc:docMk/>
          <pc:sldMk cId="491735664" sldId="288"/>
        </pc:sldMkLst>
        <pc:spChg chg="mod">
          <ac:chgData name="Charris Bueno, Angela" userId="b8232014-281c-4726-a39a-713153e80496" providerId="ADAL" clId="{4803EBD7-409C-4E16-AFE5-0E5B7FBEBBC4}" dt="2022-05-06T21:06:41.065" v="923" actId="20577"/>
          <ac:spMkLst>
            <pc:docMk/>
            <pc:sldMk cId="491735664" sldId="288"/>
            <ac:spMk id="4" creationId="{4C978CC2-0717-4B1E-8907-C92864CDA756}"/>
          </ac:spMkLst>
        </pc:spChg>
      </pc:sldChg>
      <pc:sldChg chg="addSp delSp add del setBg delDesignElem">
        <pc:chgData name="Charris Bueno, Angela" userId="b8232014-281c-4726-a39a-713153e80496" providerId="ADAL" clId="{4803EBD7-409C-4E16-AFE5-0E5B7FBEBBC4}" dt="2022-05-06T21:06:30.733" v="914"/>
        <pc:sldMkLst>
          <pc:docMk/>
          <pc:sldMk cId="2543550361" sldId="288"/>
        </pc:sldMkLst>
        <pc:spChg chg="add del">
          <ac:chgData name="Charris Bueno, Angela" userId="b8232014-281c-4726-a39a-713153e80496" providerId="ADAL" clId="{4803EBD7-409C-4E16-AFE5-0E5B7FBEBBC4}" dt="2022-05-06T21:06:30.733" v="914"/>
          <ac:spMkLst>
            <pc:docMk/>
            <pc:sldMk cId="2543550361" sldId="288"/>
            <ac:spMk id="9" creationId="{09588DA8-065E-4F6F-8EFD-43104AB2E0CF}"/>
          </ac:spMkLst>
        </pc:spChg>
        <pc:spChg chg="add del">
          <ac:chgData name="Charris Bueno, Angela" userId="b8232014-281c-4726-a39a-713153e80496" providerId="ADAL" clId="{4803EBD7-409C-4E16-AFE5-0E5B7FBEBBC4}" dt="2022-05-06T21:06:30.733" v="914"/>
          <ac:spMkLst>
            <pc:docMk/>
            <pc:sldMk cId="2543550361" sldId="288"/>
            <ac:spMk id="11" creationId="{C4285719-470E-454C-AF62-8323075F1F5B}"/>
          </ac:spMkLst>
        </pc:spChg>
        <pc:spChg chg="add del">
          <ac:chgData name="Charris Bueno, Angela" userId="b8232014-281c-4726-a39a-713153e80496" providerId="ADAL" clId="{4803EBD7-409C-4E16-AFE5-0E5B7FBEBBC4}" dt="2022-05-06T21:06:30.733" v="914"/>
          <ac:spMkLst>
            <pc:docMk/>
            <pc:sldMk cId="2543550361" sldId="288"/>
            <ac:spMk id="13" creationId="{CD9FE4EF-C4D8-49A0-B2FF-81D8DB7D8A24}"/>
          </ac:spMkLst>
        </pc:spChg>
        <pc:spChg chg="add del">
          <ac:chgData name="Charris Bueno, Angela" userId="b8232014-281c-4726-a39a-713153e80496" providerId="ADAL" clId="{4803EBD7-409C-4E16-AFE5-0E5B7FBEBBC4}" dt="2022-05-06T21:06:30.733" v="914"/>
          <ac:spMkLst>
            <pc:docMk/>
            <pc:sldMk cId="2543550361" sldId="288"/>
            <ac:spMk id="15" creationId="{4300840D-0A0B-4512-BACA-B439D5B9C57C}"/>
          </ac:spMkLst>
        </pc:spChg>
        <pc:spChg chg="add del">
          <ac:chgData name="Charris Bueno, Angela" userId="b8232014-281c-4726-a39a-713153e80496" providerId="ADAL" clId="{4803EBD7-409C-4E16-AFE5-0E5B7FBEBBC4}" dt="2022-05-06T21:06:30.733" v="914"/>
          <ac:spMkLst>
            <pc:docMk/>
            <pc:sldMk cId="2543550361" sldId="288"/>
            <ac:spMk id="17" creationId="{D2B78728-A580-49A7-84F9-6EF6F583ADE0}"/>
          </ac:spMkLst>
        </pc:spChg>
        <pc:spChg chg="add del">
          <ac:chgData name="Charris Bueno, Angela" userId="b8232014-281c-4726-a39a-713153e80496" providerId="ADAL" clId="{4803EBD7-409C-4E16-AFE5-0E5B7FBEBBC4}" dt="2022-05-06T21:06:30.733" v="914"/>
          <ac:spMkLst>
            <pc:docMk/>
            <pc:sldMk cId="2543550361" sldId="288"/>
            <ac:spMk id="19" creationId="{38FAA1A1-D861-433F-88FA-1E9D6FD31D11}"/>
          </ac:spMkLst>
        </pc:spChg>
        <pc:spChg chg="add del">
          <ac:chgData name="Charris Bueno, Angela" userId="b8232014-281c-4726-a39a-713153e80496" providerId="ADAL" clId="{4803EBD7-409C-4E16-AFE5-0E5B7FBEBBC4}" dt="2022-05-06T21:06:30.733" v="914"/>
          <ac:spMkLst>
            <pc:docMk/>
            <pc:sldMk cId="2543550361" sldId="288"/>
            <ac:spMk id="21" creationId="{8D71EDA1-87BF-4D5D-AB79-F346FD1927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7295E-D58C-460D-B3BC-D566C667BEF6}" type="doc">
      <dgm:prSet loTypeId="urn:microsoft.com/office/officeart/2009/3/layout/StepUp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8A74F96-A08C-49B0-B537-47FD070E2EFE}">
      <dgm:prSet phldrT="[Text]" custT="1"/>
      <dgm:spPr/>
      <dgm:t>
        <a:bodyPr/>
        <a:lstStyle/>
        <a:p>
          <a:r>
            <a:rPr lang="en-US" sz="1600" b="0" dirty="0">
              <a:latin typeface="Franklin Gothic Book" panose="020B0503020102020204" pitchFamily="34" charset="0"/>
            </a:rPr>
            <a:t>Fundamentos</a:t>
          </a:r>
        </a:p>
      </dgm:t>
    </dgm:pt>
    <dgm:pt modelId="{698A2761-EC6B-457E-9A68-7DB3F558DF66}" type="parTrans" cxnId="{8511ABF6-5F92-4585-ABFF-CBC5C4518671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12B4A0DE-CBC4-4095-8273-2FD91C34AC96}" type="sibTrans" cxnId="{8511ABF6-5F92-4585-ABFF-CBC5C4518671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DA07169D-ECAA-49E3-BDB4-04302AD70096}">
      <dgm:prSet phldrT="[Text]" custT="1"/>
      <dgm:spPr/>
      <dgm:t>
        <a:bodyPr/>
        <a:lstStyle/>
        <a:p>
          <a:r>
            <a:rPr lang="en-US" sz="1600" b="0" dirty="0" err="1">
              <a:latin typeface="Franklin Gothic Book" panose="020B0503020102020204" pitchFamily="34" charset="0"/>
            </a:rPr>
            <a:t>Operadores</a:t>
          </a:r>
          <a:endParaRPr lang="en-US" sz="1600" b="0" dirty="0">
            <a:latin typeface="Franklin Gothic Book" panose="020B0503020102020204" pitchFamily="34" charset="0"/>
          </a:endParaRPr>
        </a:p>
      </dgm:t>
    </dgm:pt>
    <dgm:pt modelId="{5AB0018F-CC22-49A0-80CC-04576EBB0EF3}" type="parTrans" cxnId="{F80C5A94-52E8-4EF9-9640-6CD74E65AE74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CBD5F038-13C8-4DD8-9421-6AF5D1F64264}" type="sibTrans" cxnId="{F80C5A94-52E8-4EF9-9640-6CD74E65AE74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E9C398B7-95F0-4DC2-A306-2ED71A096307}">
      <dgm:prSet custT="1"/>
      <dgm:spPr/>
      <dgm:t>
        <a:bodyPr/>
        <a:lstStyle/>
        <a:p>
          <a:r>
            <a:rPr lang="en-US" sz="1600" b="0" dirty="0" err="1">
              <a:latin typeface="Franklin Gothic Book" panose="020B0503020102020204" pitchFamily="34" charset="0"/>
            </a:rPr>
            <a:t>Estructuras</a:t>
          </a:r>
          <a:r>
            <a:rPr lang="en-US" sz="1600" b="0" dirty="0">
              <a:latin typeface="Franklin Gothic Book" panose="020B0503020102020204" pitchFamily="34" charset="0"/>
            </a:rPr>
            <a:t> de control</a:t>
          </a:r>
        </a:p>
      </dgm:t>
    </dgm:pt>
    <dgm:pt modelId="{B2227577-BF51-4BDF-B67F-7032C0D735E1}" type="parTrans" cxnId="{026B3AFE-BCDE-4293-8C10-18A5B366B8D6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43BFEABC-F732-4FA2-AF35-8F3436BAEB4F}" type="sibTrans" cxnId="{026B3AFE-BCDE-4293-8C10-18A5B366B8D6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8A616AFE-304A-4633-BFBD-A2CA7ED2B774}">
      <dgm:prSet custT="1"/>
      <dgm:spPr/>
      <dgm:t>
        <a:bodyPr/>
        <a:lstStyle/>
        <a:p>
          <a:r>
            <a:rPr lang="en-US" sz="1600" b="0" dirty="0" err="1">
              <a:latin typeface="Franklin Gothic Book" panose="020B0503020102020204" pitchFamily="34" charset="0"/>
            </a:rPr>
            <a:t>Clases</a:t>
          </a:r>
          <a:r>
            <a:rPr lang="en-US" sz="1600" b="0" dirty="0">
              <a:latin typeface="Franklin Gothic Book" panose="020B0503020102020204" pitchFamily="34" charset="0"/>
            </a:rPr>
            <a:t> y </a:t>
          </a:r>
          <a:r>
            <a:rPr lang="en-US" sz="1600" b="0" dirty="0" err="1">
              <a:latin typeface="Franklin Gothic Book" panose="020B0503020102020204" pitchFamily="34" charset="0"/>
            </a:rPr>
            <a:t>Métodos</a:t>
          </a:r>
          <a:endParaRPr lang="en-US" sz="1600" b="0" dirty="0">
            <a:latin typeface="Franklin Gothic Book" panose="020B0503020102020204" pitchFamily="34" charset="0"/>
          </a:endParaRPr>
        </a:p>
      </dgm:t>
    </dgm:pt>
    <dgm:pt modelId="{FA466A97-EAB2-45F1-949B-5F1FA2E0D784}" type="parTrans" cxnId="{79EA23C6-7856-4EA3-AA8D-586AC48B03C7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BB1EBF93-7F69-48C1-9A3E-B3924405C3A5}" type="sibTrans" cxnId="{79EA23C6-7856-4EA3-AA8D-586AC48B03C7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7DBCBAE9-F058-497E-B59F-095DC69131EE}">
      <dgm:prSet custT="1"/>
      <dgm:spPr/>
      <dgm:t>
        <a:bodyPr/>
        <a:lstStyle/>
        <a:p>
          <a:r>
            <a:rPr lang="en-US" sz="1600" b="0" dirty="0">
              <a:latin typeface="Franklin Gothic Book" panose="020B0503020102020204" pitchFamily="34" charset="0"/>
            </a:rPr>
            <a:t>POO</a:t>
          </a:r>
        </a:p>
      </dgm:t>
    </dgm:pt>
    <dgm:pt modelId="{68D757AA-B6E7-4F62-9254-19FCA84615D5}" type="parTrans" cxnId="{80F80A61-EA8B-4558-BBAF-DB0C57F2E37B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206A4A59-7CC3-4D32-91F8-46B0CC5B41EB}" type="sibTrans" cxnId="{80F80A61-EA8B-4558-BBAF-DB0C57F2E37B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27B804F3-45F1-4E32-97BF-5ACD65CED996}">
      <dgm:prSet custT="1"/>
      <dgm:spPr/>
      <dgm:t>
        <a:bodyPr/>
        <a:lstStyle/>
        <a:p>
          <a:r>
            <a:rPr lang="en-US" sz="1600" b="0" dirty="0" err="1">
              <a:latin typeface="Franklin Gothic Book" panose="020B0503020102020204" pitchFamily="34" charset="0"/>
            </a:rPr>
            <a:t>Excepciones</a:t>
          </a:r>
          <a:endParaRPr lang="en-US" sz="1600" b="0" dirty="0">
            <a:latin typeface="Franklin Gothic Book" panose="020B0503020102020204" pitchFamily="34" charset="0"/>
          </a:endParaRPr>
        </a:p>
      </dgm:t>
    </dgm:pt>
    <dgm:pt modelId="{43CC2186-02DD-42CB-B92C-4247C5725CA7}" type="parTrans" cxnId="{BC74F2E9-FE1C-4CED-ADBB-60CC4AFCE278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D4C359D4-DF26-4C4E-AA71-9C6142471D4B}" type="sibTrans" cxnId="{BC74F2E9-FE1C-4CED-ADBB-60CC4AFCE278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A5D2E2C5-0AFD-421B-8623-C2320AC3AA2D}">
      <dgm:prSet phldrT="[Text]" custT="1"/>
      <dgm:spPr/>
      <dgm:t>
        <a:bodyPr/>
        <a:lstStyle/>
        <a:p>
          <a:r>
            <a:rPr lang="en-US" sz="1600" b="0" dirty="0">
              <a:latin typeface="Franklin Gothic Book" panose="020B0503020102020204" pitchFamily="34" charset="0"/>
            </a:rPr>
            <a:t>Variables y Tipo de </a:t>
          </a:r>
          <a:r>
            <a:rPr lang="en-US" sz="1600" b="0" dirty="0" err="1">
              <a:latin typeface="Franklin Gothic Book" panose="020B0503020102020204" pitchFamily="34" charset="0"/>
            </a:rPr>
            <a:t>datos</a:t>
          </a:r>
          <a:endParaRPr lang="en-US" sz="1600" b="0" dirty="0">
            <a:latin typeface="Franklin Gothic Book" panose="020B0503020102020204" pitchFamily="34" charset="0"/>
          </a:endParaRPr>
        </a:p>
      </dgm:t>
    </dgm:pt>
    <dgm:pt modelId="{52F2D8CA-DE64-4D67-AF60-21BE2A40E8E1}" type="sibTrans" cxnId="{15528E0D-9696-4F14-BBC8-C52B043122A1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F48233AD-4256-4A9A-BE34-951360481077}" type="parTrans" cxnId="{15528E0D-9696-4F14-BBC8-C52B043122A1}">
      <dgm:prSet/>
      <dgm:spPr/>
      <dgm:t>
        <a:bodyPr/>
        <a:lstStyle/>
        <a:p>
          <a:endParaRPr lang="en-US" sz="2000" b="0">
            <a:latin typeface="Franklin Gothic Book" panose="020B0503020102020204" pitchFamily="34" charset="0"/>
          </a:endParaRPr>
        </a:p>
      </dgm:t>
    </dgm:pt>
    <dgm:pt modelId="{1BB885C2-C868-4286-A2EA-F4F84CC69831}" type="pres">
      <dgm:prSet presAssocID="{F687295E-D58C-460D-B3BC-D566C667BEF6}" presName="rootnode" presStyleCnt="0">
        <dgm:presLayoutVars>
          <dgm:chMax/>
          <dgm:chPref/>
          <dgm:dir/>
          <dgm:animLvl val="lvl"/>
        </dgm:presLayoutVars>
      </dgm:prSet>
      <dgm:spPr/>
    </dgm:pt>
    <dgm:pt modelId="{0A1F1291-482F-4F43-B4B0-B04C421E61D6}" type="pres">
      <dgm:prSet presAssocID="{F8A74F96-A08C-49B0-B537-47FD070E2EFE}" presName="composite" presStyleCnt="0"/>
      <dgm:spPr/>
    </dgm:pt>
    <dgm:pt modelId="{647FC68B-4A9D-4B9A-A900-F5C222122BD0}" type="pres">
      <dgm:prSet presAssocID="{F8A74F96-A08C-49B0-B537-47FD070E2EFE}" presName="LShape" presStyleLbl="alignNode1" presStyleIdx="0" presStyleCnt="13"/>
      <dgm:spPr/>
    </dgm:pt>
    <dgm:pt modelId="{E5154064-A6A0-4BEA-A7CC-3BED0A453F13}" type="pres">
      <dgm:prSet presAssocID="{F8A74F96-A08C-49B0-B537-47FD070E2EFE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1B91B817-4342-4A1E-95C0-087C268299DC}" type="pres">
      <dgm:prSet presAssocID="{F8A74F96-A08C-49B0-B537-47FD070E2EFE}" presName="Triangle" presStyleLbl="alignNode1" presStyleIdx="1" presStyleCnt="13"/>
      <dgm:spPr/>
    </dgm:pt>
    <dgm:pt modelId="{099E9521-B772-476D-B37D-800882849433}" type="pres">
      <dgm:prSet presAssocID="{12B4A0DE-CBC4-4095-8273-2FD91C34AC96}" presName="sibTrans" presStyleCnt="0"/>
      <dgm:spPr/>
    </dgm:pt>
    <dgm:pt modelId="{A85FDB95-761A-4133-A51A-A70B3B5B9481}" type="pres">
      <dgm:prSet presAssocID="{12B4A0DE-CBC4-4095-8273-2FD91C34AC96}" presName="space" presStyleCnt="0"/>
      <dgm:spPr/>
    </dgm:pt>
    <dgm:pt modelId="{88F58034-4938-4708-8F6D-BEA71B3572E3}" type="pres">
      <dgm:prSet presAssocID="{A5D2E2C5-0AFD-421B-8623-C2320AC3AA2D}" presName="composite" presStyleCnt="0"/>
      <dgm:spPr/>
    </dgm:pt>
    <dgm:pt modelId="{B893A92D-966D-4852-9983-9DB02F1BCCD7}" type="pres">
      <dgm:prSet presAssocID="{A5D2E2C5-0AFD-421B-8623-C2320AC3AA2D}" presName="LShape" presStyleLbl="alignNode1" presStyleIdx="2" presStyleCnt="13"/>
      <dgm:spPr/>
    </dgm:pt>
    <dgm:pt modelId="{A3734637-0AC7-4189-A80E-AF70A336383D}" type="pres">
      <dgm:prSet presAssocID="{A5D2E2C5-0AFD-421B-8623-C2320AC3AA2D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63E701C0-9080-4412-A0FF-508EC649F38A}" type="pres">
      <dgm:prSet presAssocID="{A5D2E2C5-0AFD-421B-8623-C2320AC3AA2D}" presName="Triangle" presStyleLbl="alignNode1" presStyleIdx="3" presStyleCnt="13"/>
      <dgm:spPr/>
    </dgm:pt>
    <dgm:pt modelId="{A00586E3-116D-4DE3-90B1-6B5778759880}" type="pres">
      <dgm:prSet presAssocID="{52F2D8CA-DE64-4D67-AF60-21BE2A40E8E1}" presName="sibTrans" presStyleCnt="0"/>
      <dgm:spPr/>
    </dgm:pt>
    <dgm:pt modelId="{0C53DF44-1E53-4CC9-8350-8DA3D8A8C157}" type="pres">
      <dgm:prSet presAssocID="{52F2D8CA-DE64-4D67-AF60-21BE2A40E8E1}" presName="space" presStyleCnt="0"/>
      <dgm:spPr/>
    </dgm:pt>
    <dgm:pt modelId="{CE97A263-004C-4FAE-AA40-E92A1E5A3B7B}" type="pres">
      <dgm:prSet presAssocID="{DA07169D-ECAA-49E3-BDB4-04302AD70096}" presName="composite" presStyleCnt="0"/>
      <dgm:spPr/>
    </dgm:pt>
    <dgm:pt modelId="{2724A6DE-6726-46EE-84F0-8605FBB6B7BC}" type="pres">
      <dgm:prSet presAssocID="{DA07169D-ECAA-49E3-BDB4-04302AD70096}" presName="LShape" presStyleLbl="alignNode1" presStyleIdx="4" presStyleCnt="13"/>
      <dgm:spPr/>
    </dgm:pt>
    <dgm:pt modelId="{702899BD-0BEC-43A3-9CE2-BF0C50520841}" type="pres">
      <dgm:prSet presAssocID="{DA07169D-ECAA-49E3-BDB4-04302AD70096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7E369B1D-227A-4A13-AE6F-6463CF45F33B}" type="pres">
      <dgm:prSet presAssocID="{DA07169D-ECAA-49E3-BDB4-04302AD70096}" presName="Triangle" presStyleLbl="alignNode1" presStyleIdx="5" presStyleCnt="13"/>
      <dgm:spPr/>
    </dgm:pt>
    <dgm:pt modelId="{1FAFD9D8-81DC-4B81-99F3-1369F5606F8B}" type="pres">
      <dgm:prSet presAssocID="{CBD5F038-13C8-4DD8-9421-6AF5D1F64264}" presName="sibTrans" presStyleCnt="0"/>
      <dgm:spPr/>
    </dgm:pt>
    <dgm:pt modelId="{3237B5FA-53C1-45C8-8296-F5DE9EB701A9}" type="pres">
      <dgm:prSet presAssocID="{CBD5F038-13C8-4DD8-9421-6AF5D1F64264}" presName="space" presStyleCnt="0"/>
      <dgm:spPr/>
    </dgm:pt>
    <dgm:pt modelId="{D0F5C6E7-F584-47A9-A75A-D52FC818602A}" type="pres">
      <dgm:prSet presAssocID="{E9C398B7-95F0-4DC2-A306-2ED71A096307}" presName="composite" presStyleCnt="0"/>
      <dgm:spPr/>
    </dgm:pt>
    <dgm:pt modelId="{4FC80836-FABE-488D-A753-AB8644CC8E00}" type="pres">
      <dgm:prSet presAssocID="{E9C398B7-95F0-4DC2-A306-2ED71A096307}" presName="LShape" presStyleLbl="alignNode1" presStyleIdx="6" presStyleCnt="13"/>
      <dgm:spPr/>
    </dgm:pt>
    <dgm:pt modelId="{7558B19A-C989-4CA8-B6FD-B4412B8856A1}" type="pres">
      <dgm:prSet presAssocID="{E9C398B7-95F0-4DC2-A306-2ED71A096307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84187785-008E-4AD6-8020-4E9E969B7847}" type="pres">
      <dgm:prSet presAssocID="{E9C398B7-95F0-4DC2-A306-2ED71A096307}" presName="Triangle" presStyleLbl="alignNode1" presStyleIdx="7" presStyleCnt="13"/>
      <dgm:spPr/>
    </dgm:pt>
    <dgm:pt modelId="{FC88545A-5867-4100-B7D5-0FF1F0208DAF}" type="pres">
      <dgm:prSet presAssocID="{43BFEABC-F732-4FA2-AF35-8F3436BAEB4F}" presName="sibTrans" presStyleCnt="0"/>
      <dgm:spPr/>
    </dgm:pt>
    <dgm:pt modelId="{733849F7-46E5-41E2-AE6E-F79202C83E4C}" type="pres">
      <dgm:prSet presAssocID="{43BFEABC-F732-4FA2-AF35-8F3436BAEB4F}" presName="space" presStyleCnt="0"/>
      <dgm:spPr/>
    </dgm:pt>
    <dgm:pt modelId="{8760F1C3-BD12-4E0D-A25C-088FF1C20FCA}" type="pres">
      <dgm:prSet presAssocID="{8A616AFE-304A-4633-BFBD-A2CA7ED2B774}" presName="composite" presStyleCnt="0"/>
      <dgm:spPr/>
    </dgm:pt>
    <dgm:pt modelId="{C23920F4-5AED-488A-8E1C-012F910E37E0}" type="pres">
      <dgm:prSet presAssocID="{8A616AFE-304A-4633-BFBD-A2CA7ED2B774}" presName="LShape" presStyleLbl="alignNode1" presStyleIdx="8" presStyleCnt="13"/>
      <dgm:spPr/>
    </dgm:pt>
    <dgm:pt modelId="{806A1D01-ECD5-44CD-A292-B7EF022AC4FD}" type="pres">
      <dgm:prSet presAssocID="{8A616AFE-304A-4633-BFBD-A2CA7ED2B774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EEBBD09F-132C-45E3-A4D7-DAF44440C79A}" type="pres">
      <dgm:prSet presAssocID="{8A616AFE-304A-4633-BFBD-A2CA7ED2B774}" presName="Triangle" presStyleLbl="alignNode1" presStyleIdx="9" presStyleCnt="13"/>
      <dgm:spPr/>
    </dgm:pt>
    <dgm:pt modelId="{FC9B4923-4999-4EBE-8A05-A5EE07AF3A1C}" type="pres">
      <dgm:prSet presAssocID="{BB1EBF93-7F69-48C1-9A3E-B3924405C3A5}" presName="sibTrans" presStyleCnt="0"/>
      <dgm:spPr/>
    </dgm:pt>
    <dgm:pt modelId="{A0FD281C-7823-42B7-9DCF-538348046598}" type="pres">
      <dgm:prSet presAssocID="{BB1EBF93-7F69-48C1-9A3E-B3924405C3A5}" presName="space" presStyleCnt="0"/>
      <dgm:spPr/>
    </dgm:pt>
    <dgm:pt modelId="{643F47C0-BB3C-4E7A-9898-B45789BC5140}" type="pres">
      <dgm:prSet presAssocID="{7DBCBAE9-F058-497E-B59F-095DC69131EE}" presName="composite" presStyleCnt="0"/>
      <dgm:spPr/>
    </dgm:pt>
    <dgm:pt modelId="{225342D9-5513-4CB9-9334-8A2128E8415C}" type="pres">
      <dgm:prSet presAssocID="{7DBCBAE9-F058-497E-B59F-095DC69131EE}" presName="LShape" presStyleLbl="alignNode1" presStyleIdx="10" presStyleCnt="13"/>
      <dgm:spPr/>
    </dgm:pt>
    <dgm:pt modelId="{20B95359-8CA1-4041-899A-5530A2620891}" type="pres">
      <dgm:prSet presAssocID="{7DBCBAE9-F058-497E-B59F-095DC69131EE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D4A03F21-F456-41A1-A433-C812FB44BCD5}" type="pres">
      <dgm:prSet presAssocID="{7DBCBAE9-F058-497E-B59F-095DC69131EE}" presName="Triangle" presStyleLbl="alignNode1" presStyleIdx="11" presStyleCnt="13"/>
      <dgm:spPr/>
    </dgm:pt>
    <dgm:pt modelId="{82D43DA6-4308-4E8B-BF12-058F12AD3458}" type="pres">
      <dgm:prSet presAssocID="{206A4A59-7CC3-4D32-91F8-46B0CC5B41EB}" presName="sibTrans" presStyleCnt="0"/>
      <dgm:spPr/>
    </dgm:pt>
    <dgm:pt modelId="{31B1843E-98EC-452C-A3C3-732621248ACB}" type="pres">
      <dgm:prSet presAssocID="{206A4A59-7CC3-4D32-91F8-46B0CC5B41EB}" presName="space" presStyleCnt="0"/>
      <dgm:spPr/>
    </dgm:pt>
    <dgm:pt modelId="{6B30BDC1-632E-4CCB-AA8E-29DFFAD5467D}" type="pres">
      <dgm:prSet presAssocID="{27B804F3-45F1-4E32-97BF-5ACD65CED996}" presName="composite" presStyleCnt="0"/>
      <dgm:spPr/>
    </dgm:pt>
    <dgm:pt modelId="{9A871DEA-4CDD-433D-B94E-A34939AD2249}" type="pres">
      <dgm:prSet presAssocID="{27B804F3-45F1-4E32-97BF-5ACD65CED996}" presName="LShape" presStyleLbl="alignNode1" presStyleIdx="12" presStyleCnt="13"/>
      <dgm:spPr/>
    </dgm:pt>
    <dgm:pt modelId="{1B388623-1B6C-4E22-8557-F369968E0E82}" type="pres">
      <dgm:prSet presAssocID="{27B804F3-45F1-4E32-97BF-5ACD65CED996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9FA7208-A345-4934-9961-50E22C07C23F}" type="presOf" srcId="{27B804F3-45F1-4E32-97BF-5ACD65CED996}" destId="{1B388623-1B6C-4E22-8557-F369968E0E82}" srcOrd="0" destOrd="0" presId="urn:microsoft.com/office/officeart/2009/3/layout/StepUpProcess"/>
    <dgm:cxn modelId="{15528E0D-9696-4F14-BBC8-C52B043122A1}" srcId="{F687295E-D58C-460D-B3BC-D566C667BEF6}" destId="{A5D2E2C5-0AFD-421B-8623-C2320AC3AA2D}" srcOrd="1" destOrd="0" parTransId="{F48233AD-4256-4A9A-BE34-951360481077}" sibTransId="{52F2D8CA-DE64-4D67-AF60-21BE2A40E8E1}"/>
    <dgm:cxn modelId="{69AC295C-E3F1-4396-AF75-A77A3A883C10}" type="presOf" srcId="{DA07169D-ECAA-49E3-BDB4-04302AD70096}" destId="{702899BD-0BEC-43A3-9CE2-BF0C50520841}" srcOrd="0" destOrd="0" presId="urn:microsoft.com/office/officeart/2009/3/layout/StepUpProcess"/>
    <dgm:cxn modelId="{80F80A61-EA8B-4558-BBAF-DB0C57F2E37B}" srcId="{F687295E-D58C-460D-B3BC-D566C667BEF6}" destId="{7DBCBAE9-F058-497E-B59F-095DC69131EE}" srcOrd="5" destOrd="0" parTransId="{68D757AA-B6E7-4F62-9254-19FCA84615D5}" sibTransId="{206A4A59-7CC3-4D32-91F8-46B0CC5B41EB}"/>
    <dgm:cxn modelId="{8837DE63-7768-4BBD-B422-24F64E96CAFF}" type="presOf" srcId="{F8A74F96-A08C-49B0-B537-47FD070E2EFE}" destId="{E5154064-A6A0-4BEA-A7CC-3BED0A453F13}" srcOrd="0" destOrd="0" presId="urn:microsoft.com/office/officeart/2009/3/layout/StepUpProcess"/>
    <dgm:cxn modelId="{D3F3026B-EC54-4F28-B0D9-99C2B124C726}" type="presOf" srcId="{F687295E-D58C-460D-B3BC-D566C667BEF6}" destId="{1BB885C2-C868-4286-A2EA-F4F84CC69831}" srcOrd="0" destOrd="0" presId="urn:microsoft.com/office/officeart/2009/3/layout/StepUpProcess"/>
    <dgm:cxn modelId="{56D48571-0896-4B94-898D-D5477E97FA15}" type="presOf" srcId="{E9C398B7-95F0-4DC2-A306-2ED71A096307}" destId="{7558B19A-C989-4CA8-B6FD-B4412B8856A1}" srcOrd="0" destOrd="0" presId="urn:microsoft.com/office/officeart/2009/3/layout/StepUpProcess"/>
    <dgm:cxn modelId="{2F98D179-37A5-4307-A10B-4CD8AA9C7454}" type="presOf" srcId="{7DBCBAE9-F058-497E-B59F-095DC69131EE}" destId="{20B95359-8CA1-4041-899A-5530A2620891}" srcOrd="0" destOrd="0" presId="urn:microsoft.com/office/officeart/2009/3/layout/StepUpProcess"/>
    <dgm:cxn modelId="{F80C5A94-52E8-4EF9-9640-6CD74E65AE74}" srcId="{F687295E-D58C-460D-B3BC-D566C667BEF6}" destId="{DA07169D-ECAA-49E3-BDB4-04302AD70096}" srcOrd="2" destOrd="0" parTransId="{5AB0018F-CC22-49A0-80CC-04576EBB0EF3}" sibTransId="{CBD5F038-13C8-4DD8-9421-6AF5D1F64264}"/>
    <dgm:cxn modelId="{E57CCCA6-D1BD-406C-BA85-896223C611AB}" type="presOf" srcId="{8A616AFE-304A-4633-BFBD-A2CA7ED2B774}" destId="{806A1D01-ECD5-44CD-A292-B7EF022AC4FD}" srcOrd="0" destOrd="0" presId="urn:microsoft.com/office/officeart/2009/3/layout/StepUpProcess"/>
    <dgm:cxn modelId="{68854CB7-8337-42FB-94E6-0F9A6069BBC3}" type="presOf" srcId="{A5D2E2C5-0AFD-421B-8623-C2320AC3AA2D}" destId="{A3734637-0AC7-4189-A80E-AF70A336383D}" srcOrd="0" destOrd="0" presId="urn:microsoft.com/office/officeart/2009/3/layout/StepUpProcess"/>
    <dgm:cxn modelId="{79EA23C6-7856-4EA3-AA8D-586AC48B03C7}" srcId="{F687295E-D58C-460D-B3BC-D566C667BEF6}" destId="{8A616AFE-304A-4633-BFBD-A2CA7ED2B774}" srcOrd="4" destOrd="0" parTransId="{FA466A97-EAB2-45F1-949B-5F1FA2E0D784}" sibTransId="{BB1EBF93-7F69-48C1-9A3E-B3924405C3A5}"/>
    <dgm:cxn modelId="{BC74F2E9-FE1C-4CED-ADBB-60CC4AFCE278}" srcId="{F687295E-D58C-460D-B3BC-D566C667BEF6}" destId="{27B804F3-45F1-4E32-97BF-5ACD65CED996}" srcOrd="6" destOrd="0" parTransId="{43CC2186-02DD-42CB-B92C-4247C5725CA7}" sibTransId="{D4C359D4-DF26-4C4E-AA71-9C6142471D4B}"/>
    <dgm:cxn modelId="{8511ABF6-5F92-4585-ABFF-CBC5C4518671}" srcId="{F687295E-D58C-460D-B3BC-D566C667BEF6}" destId="{F8A74F96-A08C-49B0-B537-47FD070E2EFE}" srcOrd="0" destOrd="0" parTransId="{698A2761-EC6B-457E-9A68-7DB3F558DF66}" sibTransId="{12B4A0DE-CBC4-4095-8273-2FD91C34AC96}"/>
    <dgm:cxn modelId="{026B3AFE-BCDE-4293-8C10-18A5B366B8D6}" srcId="{F687295E-D58C-460D-B3BC-D566C667BEF6}" destId="{E9C398B7-95F0-4DC2-A306-2ED71A096307}" srcOrd="3" destOrd="0" parTransId="{B2227577-BF51-4BDF-B67F-7032C0D735E1}" sibTransId="{43BFEABC-F732-4FA2-AF35-8F3436BAEB4F}"/>
    <dgm:cxn modelId="{CBFE1B77-090E-4EEE-B643-78D66893BF0A}" type="presParOf" srcId="{1BB885C2-C868-4286-A2EA-F4F84CC69831}" destId="{0A1F1291-482F-4F43-B4B0-B04C421E61D6}" srcOrd="0" destOrd="0" presId="urn:microsoft.com/office/officeart/2009/3/layout/StepUpProcess"/>
    <dgm:cxn modelId="{DC2174A7-CEB5-4C28-AD06-4CEF0BE6252D}" type="presParOf" srcId="{0A1F1291-482F-4F43-B4B0-B04C421E61D6}" destId="{647FC68B-4A9D-4B9A-A900-F5C222122BD0}" srcOrd="0" destOrd="0" presId="urn:microsoft.com/office/officeart/2009/3/layout/StepUpProcess"/>
    <dgm:cxn modelId="{8499828C-46AA-4F8E-A81A-EB3B5975B89F}" type="presParOf" srcId="{0A1F1291-482F-4F43-B4B0-B04C421E61D6}" destId="{E5154064-A6A0-4BEA-A7CC-3BED0A453F13}" srcOrd="1" destOrd="0" presId="urn:microsoft.com/office/officeart/2009/3/layout/StepUpProcess"/>
    <dgm:cxn modelId="{F49CD8B0-08CD-4EFD-9D6F-8BC2E14A17F6}" type="presParOf" srcId="{0A1F1291-482F-4F43-B4B0-B04C421E61D6}" destId="{1B91B817-4342-4A1E-95C0-087C268299DC}" srcOrd="2" destOrd="0" presId="urn:microsoft.com/office/officeart/2009/3/layout/StepUpProcess"/>
    <dgm:cxn modelId="{BB202AE4-0B33-4597-AF13-0A26AF7BBE59}" type="presParOf" srcId="{1BB885C2-C868-4286-A2EA-F4F84CC69831}" destId="{099E9521-B772-476D-B37D-800882849433}" srcOrd="1" destOrd="0" presId="urn:microsoft.com/office/officeart/2009/3/layout/StepUpProcess"/>
    <dgm:cxn modelId="{C1A2CC6B-F752-4437-B506-80AEA122D26E}" type="presParOf" srcId="{099E9521-B772-476D-B37D-800882849433}" destId="{A85FDB95-761A-4133-A51A-A70B3B5B9481}" srcOrd="0" destOrd="0" presId="urn:microsoft.com/office/officeart/2009/3/layout/StepUpProcess"/>
    <dgm:cxn modelId="{008A29EC-C91D-4FE9-90E2-87708C8708EF}" type="presParOf" srcId="{1BB885C2-C868-4286-A2EA-F4F84CC69831}" destId="{88F58034-4938-4708-8F6D-BEA71B3572E3}" srcOrd="2" destOrd="0" presId="urn:microsoft.com/office/officeart/2009/3/layout/StepUpProcess"/>
    <dgm:cxn modelId="{7D7E62EA-2901-469F-BE4D-27A12EB3A112}" type="presParOf" srcId="{88F58034-4938-4708-8F6D-BEA71B3572E3}" destId="{B893A92D-966D-4852-9983-9DB02F1BCCD7}" srcOrd="0" destOrd="0" presId="urn:microsoft.com/office/officeart/2009/3/layout/StepUpProcess"/>
    <dgm:cxn modelId="{7A7E5FAF-7151-4952-A5F8-7B5E34514EF6}" type="presParOf" srcId="{88F58034-4938-4708-8F6D-BEA71B3572E3}" destId="{A3734637-0AC7-4189-A80E-AF70A336383D}" srcOrd="1" destOrd="0" presId="urn:microsoft.com/office/officeart/2009/3/layout/StepUpProcess"/>
    <dgm:cxn modelId="{098672EF-E801-498C-A1F4-C4C3E8933011}" type="presParOf" srcId="{88F58034-4938-4708-8F6D-BEA71B3572E3}" destId="{63E701C0-9080-4412-A0FF-508EC649F38A}" srcOrd="2" destOrd="0" presId="urn:microsoft.com/office/officeart/2009/3/layout/StepUpProcess"/>
    <dgm:cxn modelId="{1D39FFA2-D3A7-4BFD-A00E-242F49B56702}" type="presParOf" srcId="{1BB885C2-C868-4286-A2EA-F4F84CC69831}" destId="{A00586E3-116D-4DE3-90B1-6B5778759880}" srcOrd="3" destOrd="0" presId="urn:microsoft.com/office/officeart/2009/3/layout/StepUpProcess"/>
    <dgm:cxn modelId="{1519A91C-D420-4F32-ADEE-06AB94E50D9F}" type="presParOf" srcId="{A00586E3-116D-4DE3-90B1-6B5778759880}" destId="{0C53DF44-1E53-4CC9-8350-8DA3D8A8C157}" srcOrd="0" destOrd="0" presId="urn:microsoft.com/office/officeart/2009/3/layout/StepUpProcess"/>
    <dgm:cxn modelId="{EFAA8144-6941-489E-AF55-2D73527D3001}" type="presParOf" srcId="{1BB885C2-C868-4286-A2EA-F4F84CC69831}" destId="{CE97A263-004C-4FAE-AA40-E92A1E5A3B7B}" srcOrd="4" destOrd="0" presId="urn:microsoft.com/office/officeart/2009/3/layout/StepUpProcess"/>
    <dgm:cxn modelId="{3BCB6AD0-0607-4EC8-9A68-20B05324B971}" type="presParOf" srcId="{CE97A263-004C-4FAE-AA40-E92A1E5A3B7B}" destId="{2724A6DE-6726-46EE-84F0-8605FBB6B7BC}" srcOrd="0" destOrd="0" presId="urn:microsoft.com/office/officeart/2009/3/layout/StepUpProcess"/>
    <dgm:cxn modelId="{1E1C13D7-6C43-4309-B109-86DA4AA75291}" type="presParOf" srcId="{CE97A263-004C-4FAE-AA40-E92A1E5A3B7B}" destId="{702899BD-0BEC-43A3-9CE2-BF0C50520841}" srcOrd="1" destOrd="0" presId="urn:microsoft.com/office/officeart/2009/3/layout/StepUpProcess"/>
    <dgm:cxn modelId="{D8D75E75-7EEE-4B59-BBD4-A0DEF6C81EB8}" type="presParOf" srcId="{CE97A263-004C-4FAE-AA40-E92A1E5A3B7B}" destId="{7E369B1D-227A-4A13-AE6F-6463CF45F33B}" srcOrd="2" destOrd="0" presId="urn:microsoft.com/office/officeart/2009/3/layout/StepUpProcess"/>
    <dgm:cxn modelId="{BF8685CE-0DD5-4684-91A7-4CF951103777}" type="presParOf" srcId="{1BB885C2-C868-4286-A2EA-F4F84CC69831}" destId="{1FAFD9D8-81DC-4B81-99F3-1369F5606F8B}" srcOrd="5" destOrd="0" presId="urn:microsoft.com/office/officeart/2009/3/layout/StepUpProcess"/>
    <dgm:cxn modelId="{DC932CDB-2110-47B7-970A-E44B48580182}" type="presParOf" srcId="{1FAFD9D8-81DC-4B81-99F3-1369F5606F8B}" destId="{3237B5FA-53C1-45C8-8296-F5DE9EB701A9}" srcOrd="0" destOrd="0" presId="urn:microsoft.com/office/officeart/2009/3/layout/StepUpProcess"/>
    <dgm:cxn modelId="{D24B454D-9FBB-43E9-8653-2D944570E90C}" type="presParOf" srcId="{1BB885C2-C868-4286-A2EA-F4F84CC69831}" destId="{D0F5C6E7-F584-47A9-A75A-D52FC818602A}" srcOrd="6" destOrd="0" presId="urn:microsoft.com/office/officeart/2009/3/layout/StepUpProcess"/>
    <dgm:cxn modelId="{A9941DE4-9E44-44CD-BF8E-209AD07B402B}" type="presParOf" srcId="{D0F5C6E7-F584-47A9-A75A-D52FC818602A}" destId="{4FC80836-FABE-488D-A753-AB8644CC8E00}" srcOrd="0" destOrd="0" presId="urn:microsoft.com/office/officeart/2009/3/layout/StepUpProcess"/>
    <dgm:cxn modelId="{BA127990-76B6-4715-B5A2-EAAA5003A3AD}" type="presParOf" srcId="{D0F5C6E7-F584-47A9-A75A-D52FC818602A}" destId="{7558B19A-C989-4CA8-B6FD-B4412B8856A1}" srcOrd="1" destOrd="0" presId="urn:microsoft.com/office/officeart/2009/3/layout/StepUpProcess"/>
    <dgm:cxn modelId="{06925434-670E-4B6F-95A9-869D998B409E}" type="presParOf" srcId="{D0F5C6E7-F584-47A9-A75A-D52FC818602A}" destId="{84187785-008E-4AD6-8020-4E9E969B7847}" srcOrd="2" destOrd="0" presId="urn:microsoft.com/office/officeart/2009/3/layout/StepUpProcess"/>
    <dgm:cxn modelId="{20995BEE-55F3-4F5F-921D-F4236AD3A3AF}" type="presParOf" srcId="{1BB885C2-C868-4286-A2EA-F4F84CC69831}" destId="{FC88545A-5867-4100-B7D5-0FF1F0208DAF}" srcOrd="7" destOrd="0" presId="urn:microsoft.com/office/officeart/2009/3/layout/StepUpProcess"/>
    <dgm:cxn modelId="{812C6C3B-096C-4EEC-990E-A9638AA0C37C}" type="presParOf" srcId="{FC88545A-5867-4100-B7D5-0FF1F0208DAF}" destId="{733849F7-46E5-41E2-AE6E-F79202C83E4C}" srcOrd="0" destOrd="0" presId="urn:microsoft.com/office/officeart/2009/3/layout/StepUpProcess"/>
    <dgm:cxn modelId="{B4C0E695-3617-4777-9FE8-8B618F72E6E1}" type="presParOf" srcId="{1BB885C2-C868-4286-A2EA-F4F84CC69831}" destId="{8760F1C3-BD12-4E0D-A25C-088FF1C20FCA}" srcOrd="8" destOrd="0" presId="urn:microsoft.com/office/officeart/2009/3/layout/StepUpProcess"/>
    <dgm:cxn modelId="{C1AE7493-A550-4A3A-BD29-98B21140B33E}" type="presParOf" srcId="{8760F1C3-BD12-4E0D-A25C-088FF1C20FCA}" destId="{C23920F4-5AED-488A-8E1C-012F910E37E0}" srcOrd="0" destOrd="0" presId="urn:microsoft.com/office/officeart/2009/3/layout/StepUpProcess"/>
    <dgm:cxn modelId="{380FB67E-7455-403C-8C93-BFD680C54D6E}" type="presParOf" srcId="{8760F1C3-BD12-4E0D-A25C-088FF1C20FCA}" destId="{806A1D01-ECD5-44CD-A292-B7EF022AC4FD}" srcOrd="1" destOrd="0" presId="urn:microsoft.com/office/officeart/2009/3/layout/StepUpProcess"/>
    <dgm:cxn modelId="{2DDB4CB3-009B-4060-9D64-7C8926562C8C}" type="presParOf" srcId="{8760F1C3-BD12-4E0D-A25C-088FF1C20FCA}" destId="{EEBBD09F-132C-45E3-A4D7-DAF44440C79A}" srcOrd="2" destOrd="0" presId="urn:microsoft.com/office/officeart/2009/3/layout/StepUpProcess"/>
    <dgm:cxn modelId="{EF5F7619-8E1B-42EC-92F3-8961229397B7}" type="presParOf" srcId="{1BB885C2-C868-4286-A2EA-F4F84CC69831}" destId="{FC9B4923-4999-4EBE-8A05-A5EE07AF3A1C}" srcOrd="9" destOrd="0" presId="urn:microsoft.com/office/officeart/2009/3/layout/StepUpProcess"/>
    <dgm:cxn modelId="{1C5E6144-E84B-46AF-ABC9-E77D0A3AFC1E}" type="presParOf" srcId="{FC9B4923-4999-4EBE-8A05-A5EE07AF3A1C}" destId="{A0FD281C-7823-42B7-9DCF-538348046598}" srcOrd="0" destOrd="0" presId="urn:microsoft.com/office/officeart/2009/3/layout/StepUpProcess"/>
    <dgm:cxn modelId="{322C3D34-DBF8-443F-94FB-36E4F01D5B16}" type="presParOf" srcId="{1BB885C2-C868-4286-A2EA-F4F84CC69831}" destId="{643F47C0-BB3C-4E7A-9898-B45789BC5140}" srcOrd="10" destOrd="0" presId="urn:microsoft.com/office/officeart/2009/3/layout/StepUpProcess"/>
    <dgm:cxn modelId="{14480B4C-304F-4988-868D-E4F23059D20B}" type="presParOf" srcId="{643F47C0-BB3C-4E7A-9898-B45789BC5140}" destId="{225342D9-5513-4CB9-9334-8A2128E8415C}" srcOrd="0" destOrd="0" presId="urn:microsoft.com/office/officeart/2009/3/layout/StepUpProcess"/>
    <dgm:cxn modelId="{9266DEF6-2F9E-4043-8A97-62E1C8F3165D}" type="presParOf" srcId="{643F47C0-BB3C-4E7A-9898-B45789BC5140}" destId="{20B95359-8CA1-4041-899A-5530A2620891}" srcOrd="1" destOrd="0" presId="urn:microsoft.com/office/officeart/2009/3/layout/StepUpProcess"/>
    <dgm:cxn modelId="{0A5F9F90-C0E4-4F54-B762-BD76D5D4BCE0}" type="presParOf" srcId="{643F47C0-BB3C-4E7A-9898-B45789BC5140}" destId="{D4A03F21-F456-41A1-A433-C812FB44BCD5}" srcOrd="2" destOrd="0" presId="urn:microsoft.com/office/officeart/2009/3/layout/StepUpProcess"/>
    <dgm:cxn modelId="{8211A8B8-5C69-436B-B0A2-D1EA8AFFD588}" type="presParOf" srcId="{1BB885C2-C868-4286-A2EA-F4F84CC69831}" destId="{82D43DA6-4308-4E8B-BF12-058F12AD3458}" srcOrd="11" destOrd="0" presId="urn:microsoft.com/office/officeart/2009/3/layout/StepUpProcess"/>
    <dgm:cxn modelId="{3E2215F3-B3A3-4094-BC23-2B492ED4EC97}" type="presParOf" srcId="{82D43DA6-4308-4E8B-BF12-058F12AD3458}" destId="{31B1843E-98EC-452C-A3C3-732621248ACB}" srcOrd="0" destOrd="0" presId="urn:microsoft.com/office/officeart/2009/3/layout/StepUpProcess"/>
    <dgm:cxn modelId="{1042E2B9-4BB1-468B-900D-5E08CD73BFDC}" type="presParOf" srcId="{1BB885C2-C868-4286-A2EA-F4F84CC69831}" destId="{6B30BDC1-632E-4CCB-AA8E-29DFFAD5467D}" srcOrd="12" destOrd="0" presId="urn:microsoft.com/office/officeart/2009/3/layout/StepUpProcess"/>
    <dgm:cxn modelId="{33BC802F-3E66-4DC3-A44F-EBBB3999F4DB}" type="presParOf" srcId="{6B30BDC1-632E-4CCB-AA8E-29DFFAD5467D}" destId="{9A871DEA-4CDD-433D-B94E-A34939AD2249}" srcOrd="0" destOrd="0" presId="urn:microsoft.com/office/officeart/2009/3/layout/StepUpProcess"/>
    <dgm:cxn modelId="{6BA17CA5-7E26-4A51-A886-33373E8707FF}" type="presParOf" srcId="{6B30BDC1-632E-4CCB-AA8E-29DFFAD5467D}" destId="{1B388623-1B6C-4E22-8557-F369968E0E8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FC68B-4A9D-4B9A-A900-F5C222122BD0}">
      <dsp:nvSpPr>
        <dsp:cNvPr id="0" name=""/>
        <dsp:cNvSpPr/>
      </dsp:nvSpPr>
      <dsp:spPr>
        <a:xfrm rot="5400000">
          <a:off x="293617" y="4118257"/>
          <a:ext cx="872792" cy="145230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54064-A6A0-4BEA-A7CC-3BED0A453F13}">
      <dsp:nvSpPr>
        <dsp:cNvPr id="0" name=""/>
        <dsp:cNvSpPr/>
      </dsp:nvSpPr>
      <dsp:spPr>
        <a:xfrm>
          <a:off x="147926" y="4552184"/>
          <a:ext cx="1311151" cy="11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Franklin Gothic Book" panose="020B0503020102020204" pitchFamily="34" charset="0"/>
            </a:rPr>
            <a:t>Fundamentos</a:t>
          </a:r>
        </a:p>
      </dsp:txBody>
      <dsp:txXfrm>
        <a:off x="147926" y="4552184"/>
        <a:ext cx="1311151" cy="1149300"/>
      </dsp:txXfrm>
    </dsp:sp>
    <dsp:sp modelId="{1B91B817-4342-4A1E-95C0-087C268299DC}">
      <dsp:nvSpPr>
        <dsp:cNvPr id="0" name=""/>
        <dsp:cNvSpPr/>
      </dsp:nvSpPr>
      <dsp:spPr>
        <a:xfrm>
          <a:off x="1211690" y="4011337"/>
          <a:ext cx="247386" cy="24738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3A92D-966D-4852-9983-9DB02F1BCCD7}">
      <dsp:nvSpPr>
        <dsp:cNvPr id="0" name=""/>
        <dsp:cNvSpPr/>
      </dsp:nvSpPr>
      <dsp:spPr>
        <a:xfrm rot="5400000">
          <a:off x="1898722" y="3721073"/>
          <a:ext cx="872792" cy="145230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34637-0AC7-4189-A80E-AF70A336383D}">
      <dsp:nvSpPr>
        <dsp:cNvPr id="0" name=""/>
        <dsp:cNvSpPr/>
      </dsp:nvSpPr>
      <dsp:spPr>
        <a:xfrm>
          <a:off x="1753031" y="4155000"/>
          <a:ext cx="1311151" cy="11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Franklin Gothic Book" panose="020B0503020102020204" pitchFamily="34" charset="0"/>
            </a:rPr>
            <a:t>Variables y Tipo de </a:t>
          </a:r>
          <a:r>
            <a:rPr lang="en-US" sz="1600" b="0" kern="1200" dirty="0" err="1">
              <a:latin typeface="Franklin Gothic Book" panose="020B0503020102020204" pitchFamily="34" charset="0"/>
            </a:rPr>
            <a:t>datos</a:t>
          </a:r>
          <a:endParaRPr lang="en-US" sz="1600" b="0" kern="1200" dirty="0">
            <a:latin typeface="Franklin Gothic Book" panose="020B0503020102020204" pitchFamily="34" charset="0"/>
          </a:endParaRPr>
        </a:p>
      </dsp:txBody>
      <dsp:txXfrm>
        <a:off x="1753031" y="4155000"/>
        <a:ext cx="1311151" cy="1149300"/>
      </dsp:txXfrm>
    </dsp:sp>
    <dsp:sp modelId="{63E701C0-9080-4412-A0FF-508EC649F38A}">
      <dsp:nvSpPr>
        <dsp:cNvPr id="0" name=""/>
        <dsp:cNvSpPr/>
      </dsp:nvSpPr>
      <dsp:spPr>
        <a:xfrm>
          <a:off x="2816795" y="3614152"/>
          <a:ext cx="247386" cy="24738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4A6DE-6726-46EE-84F0-8605FBB6B7BC}">
      <dsp:nvSpPr>
        <dsp:cNvPr id="0" name=""/>
        <dsp:cNvSpPr/>
      </dsp:nvSpPr>
      <dsp:spPr>
        <a:xfrm rot="5400000">
          <a:off x="3503827" y="3323888"/>
          <a:ext cx="872792" cy="145230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899BD-0BEC-43A3-9CE2-BF0C50520841}">
      <dsp:nvSpPr>
        <dsp:cNvPr id="0" name=""/>
        <dsp:cNvSpPr/>
      </dsp:nvSpPr>
      <dsp:spPr>
        <a:xfrm>
          <a:off x="3358136" y="3757815"/>
          <a:ext cx="1311151" cy="11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>
              <a:latin typeface="Franklin Gothic Book" panose="020B0503020102020204" pitchFamily="34" charset="0"/>
            </a:rPr>
            <a:t>Operadores</a:t>
          </a:r>
          <a:endParaRPr lang="en-US" sz="1600" b="0" kern="1200" dirty="0">
            <a:latin typeface="Franklin Gothic Book" panose="020B0503020102020204" pitchFamily="34" charset="0"/>
          </a:endParaRPr>
        </a:p>
      </dsp:txBody>
      <dsp:txXfrm>
        <a:off x="3358136" y="3757815"/>
        <a:ext cx="1311151" cy="1149300"/>
      </dsp:txXfrm>
    </dsp:sp>
    <dsp:sp modelId="{7E369B1D-227A-4A13-AE6F-6463CF45F33B}">
      <dsp:nvSpPr>
        <dsp:cNvPr id="0" name=""/>
        <dsp:cNvSpPr/>
      </dsp:nvSpPr>
      <dsp:spPr>
        <a:xfrm>
          <a:off x="4421900" y="3216967"/>
          <a:ext cx="247386" cy="24738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80836-FABE-488D-A753-AB8644CC8E00}">
      <dsp:nvSpPr>
        <dsp:cNvPr id="0" name=""/>
        <dsp:cNvSpPr/>
      </dsp:nvSpPr>
      <dsp:spPr>
        <a:xfrm rot="5400000">
          <a:off x="5108932" y="2926703"/>
          <a:ext cx="872792" cy="145230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8B19A-C989-4CA8-B6FD-B4412B8856A1}">
      <dsp:nvSpPr>
        <dsp:cNvPr id="0" name=""/>
        <dsp:cNvSpPr/>
      </dsp:nvSpPr>
      <dsp:spPr>
        <a:xfrm>
          <a:off x="4963241" y="3360630"/>
          <a:ext cx="1311151" cy="11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>
              <a:latin typeface="Franklin Gothic Book" panose="020B0503020102020204" pitchFamily="34" charset="0"/>
            </a:rPr>
            <a:t>Estructuras</a:t>
          </a:r>
          <a:r>
            <a:rPr lang="en-US" sz="1600" b="0" kern="1200" dirty="0">
              <a:latin typeface="Franklin Gothic Book" panose="020B0503020102020204" pitchFamily="34" charset="0"/>
            </a:rPr>
            <a:t> de control</a:t>
          </a:r>
        </a:p>
      </dsp:txBody>
      <dsp:txXfrm>
        <a:off x="4963241" y="3360630"/>
        <a:ext cx="1311151" cy="1149300"/>
      </dsp:txXfrm>
    </dsp:sp>
    <dsp:sp modelId="{84187785-008E-4AD6-8020-4E9E969B7847}">
      <dsp:nvSpPr>
        <dsp:cNvPr id="0" name=""/>
        <dsp:cNvSpPr/>
      </dsp:nvSpPr>
      <dsp:spPr>
        <a:xfrm>
          <a:off x="6027005" y="2819782"/>
          <a:ext cx="247386" cy="24738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920F4-5AED-488A-8E1C-012F910E37E0}">
      <dsp:nvSpPr>
        <dsp:cNvPr id="0" name=""/>
        <dsp:cNvSpPr/>
      </dsp:nvSpPr>
      <dsp:spPr>
        <a:xfrm rot="5400000">
          <a:off x="6714037" y="2529518"/>
          <a:ext cx="872792" cy="145230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1D01-ECD5-44CD-A292-B7EF022AC4FD}">
      <dsp:nvSpPr>
        <dsp:cNvPr id="0" name=""/>
        <dsp:cNvSpPr/>
      </dsp:nvSpPr>
      <dsp:spPr>
        <a:xfrm>
          <a:off x="6568346" y="2963445"/>
          <a:ext cx="1311151" cy="11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>
              <a:latin typeface="Franklin Gothic Book" panose="020B0503020102020204" pitchFamily="34" charset="0"/>
            </a:rPr>
            <a:t>Clases</a:t>
          </a:r>
          <a:r>
            <a:rPr lang="en-US" sz="1600" b="0" kern="1200" dirty="0">
              <a:latin typeface="Franklin Gothic Book" panose="020B0503020102020204" pitchFamily="34" charset="0"/>
            </a:rPr>
            <a:t> y </a:t>
          </a:r>
          <a:r>
            <a:rPr lang="en-US" sz="1600" b="0" kern="1200" dirty="0" err="1">
              <a:latin typeface="Franklin Gothic Book" panose="020B0503020102020204" pitchFamily="34" charset="0"/>
            </a:rPr>
            <a:t>Métodos</a:t>
          </a:r>
          <a:endParaRPr lang="en-US" sz="1600" b="0" kern="1200" dirty="0">
            <a:latin typeface="Franklin Gothic Book" panose="020B0503020102020204" pitchFamily="34" charset="0"/>
          </a:endParaRPr>
        </a:p>
      </dsp:txBody>
      <dsp:txXfrm>
        <a:off x="6568346" y="2963445"/>
        <a:ext cx="1311151" cy="1149300"/>
      </dsp:txXfrm>
    </dsp:sp>
    <dsp:sp modelId="{EEBBD09F-132C-45E3-A4D7-DAF44440C79A}">
      <dsp:nvSpPr>
        <dsp:cNvPr id="0" name=""/>
        <dsp:cNvSpPr/>
      </dsp:nvSpPr>
      <dsp:spPr>
        <a:xfrm>
          <a:off x="7632110" y="2422598"/>
          <a:ext cx="247386" cy="24738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342D9-5513-4CB9-9334-8A2128E8415C}">
      <dsp:nvSpPr>
        <dsp:cNvPr id="0" name=""/>
        <dsp:cNvSpPr/>
      </dsp:nvSpPr>
      <dsp:spPr>
        <a:xfrm rot="5400000">
          <a:off x="8319142" y="2132333"/>
          <a:ext cx="872792" cy="145230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95359-8CA1-4041-899A-5530A2620891}">
      <dsp:nvSpPr>
        <dsp:cNvPr id="0" name=""/>
        <dsp:cNvSpPr/>
      </dsp:nvSpPr>
      <dsp:spPr>
        <a:xfrm>
          <a:off x="8173451" y="2566260"/>
          <a:ext cx="1311151" cy="11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Franklin Gothic Book" panose="020B0503020102020204" pitchFamily="34" charset="0"/>
            </a:rPr>
            <a:t>POO</a:t>
          </a:r>
        </a:p>
      </dsp:txBody>
      <dsp:txXfrm>
        <a:off x="8173451" y="2566260"/>
        <a:ext cx="1311151" cy="1149300"/>
      </dsp:txXfrm>
    </dsp:sp>
    <dsp:sp modelId="{D4A03F21-F456-41A1-A433-C812FB44BCD5}">
      <dsp:nvSpPr>
        <dsp:cNvPr id="0" name=""/>
        <dsp:cNvSpPr/>
      </dsp:nvSpPr>
      <dsp:spPr>
        <a:xfrm>
          <a:off x="9237215" y="2025413"/>
          <a:ext cx="247386" cy="24738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71DEA-4CDD-433D-B94E-A34939AD2249}">
      <dsp:nvSpPr>
        <dsp:cNvPr id="0" name=""/>
        <dsp:cNvSpPr/>
      </dsp:nvSpPr>
      <dsp:spPr>
        <a:xfrm rot="5400000">
          <a:off x="9924247" y="1735148"/>
          <a:ext cx="872792" cy="145230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88623-1B6C-4E22-8557-F369968E0E82}">
      <dsp:nvSpPr>
        <dsp:cNvPr id="0" name=""/>
        <dsp:cNvSpPr/>
      </dsp:nvSpPr>
      <dsp:spPr>
        <a:xfrm>
          <a:off x="9778556" y="2169075"/>
          <a:ext cx="1311151" cy="11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>
              <a:latin typeface="Franklin Gothic Book" panose="020B0503020102020204" pitchFamily="34" charset="0"/>
            </a:rPr>
            <a:t>Excepciones</a:t>
          </a:r>
          <a:endParaRPr lang="en-US" sz="1600" b="0" kern="1200" dirty="0">
            <a:latin typeface="Franklin Gothic Book" panose="020B0503020102020204" pitchFamily="34" charset="0"/>
          </a:endParaRPr>
        </a:p>
      </dsp:txBody>
      <dsp:txXfrm>
        <a:off x="9778556" y="2169075"/>
        <a:ext cx="1311151" cy="114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9183-DCBA-4AB4-9BB9-35AFFC4231E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AA61-7569-4972-B621-E1719B30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8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s-ES" sz="1200" dirty="0"/>
              <a:t>Los valores duplicados de los case no están permitidos.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s-ES" sz="1200" dirty="0"/>
              <a:t>El valor para un case debe ser del mismo tipo de datos que la variable en el switch.</a:t>
            </a:r>
          </a:p>
          <a:p>
            <a:pPr marL="228600" lvl="0" indent="-228600">
              <a:buFont typeface="+mj-lt"/>
              <a:buAutoNum type="arabicPeriod"/>
            </a:pPr>
            <a:r>
              <a:rPr lang="es-ES" sz="1200" dirty="0"/>
              <a:t>La declaración break se usa dentro del switch para finalizar una secuencia de instrucción.</a:t>
            </a:r>
          </a:p>
          <a:p>
            <a:pPr marL="228600" lvl="0" indent="-228600">
              <a:buFont typeface="+mj-lt"/>
              <a:buAutoNum type="arabicPeriod"/>
            </a:pPr>
            <a:r>
              <a:rPr lang="es-ES" sz="1200" dirty="0"/>
              <a:t>La declaración break es opcional. Si se omite, la ejecución continuará en el siguiente case.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s-ES" sz="1200" dirty="0"/>
              <a:t>La instrucción default es opcional, y debe aparecer al final del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9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Mencionar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convencion</a:t>
            </a:r>
            <a:r>
              <a:rPr lang="en-US" dirty="0"/>
              <a:t> para </a:t>
            </a:r>
            <a:r>
              <a:rPr lang="en-US" dirty="0" err="1"/>
              <a:t>nombrarlas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No palabras </a:t>
            </a:r>
            <a:r>
              <a:rPr lang="en-US" dirty="0" err="1"/>
              <a:t>reservadas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No </a:t>
            </a:r>
            <a:r>
              <a:rPr lang="en-US" dirty="0" err="1"/>
              <a:t>iniciar</a:t>
            </a:r>
            <a:r>
              <a:rPr lang="en-US" dirty="0"/>
              <a:t> con </a:t>
            </a:r>
            <a:r>
              <a:rPr lang="en-US" dirty="0" err="1"/>
              <a:t>numeros</a:t>
            </a:r>
            <a:r>
              <a:rPr lang="en-US" dirty="0"/>
              <a:t> o </a:t>
            </a:r>
            <a:r>
              <a:rPr lang="en-US" dirty="0" err="1"/>
              <a:t>simbolos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minusculas</a:t>
            </a:r>
            <a:r>
              <a:rPr lang="en-US" dirty="0"/>
              <a:t> y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segunda</a:t>
            </a:r>
            <a:r>
              <a:rPr lang="en-US" dirty="0"/>
              <a:t> palabra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mayuscula</a:t>
            </a:r>
            <a:r>
              <a:rPr lang="en-US" dirty="0"/>
              <a:t> (camelCase)</a:t>
            </a:r>
          </a:p>
          <a:p>
            <a:pPr marL="228600" indent="-228600">
              <a:buAutoNum type="arabicPeriod"/>
            </a:pPr>
            <a:r>
              <a:rPr lang="en-US" dirty="0" err="1"/>
              <a:t>Nombres</a:t>
            </a:r>
            <a:r>
              <a:rPr lang="en-US" dirty="0"/>
              <a:t> representative del valor que van a </a:t>
            </a:r>
            <a:r>
              <a:rPr lang="en-US" dirty="0" err="1"/>
              <a:t>guardar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Pre-Decremento: el valor se disminuye primero y luego se calcula el resultado.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Post-Decremento: el valor se usa por primera vez para calcular el resultado y luego se disminuye. </a:t>
            </a:r>
            <a:r>
              <a:rPr lang="es-E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El valor de la variable seguirá siendo el mismo hasta que se vuelva a utilizar</a:t>
            </a: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dirty="0"/>
              <a:t>Es el mas sencillo de todos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 mejor para un caso en el que solo se necesita una ruta condicional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9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 mejor cuando hay dos caminos condicionales, donde uno debe ejecutarse si la condición es verdadera y el otro si la condición es falsa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puede usar cuando necesita verificar inmediatamente otra condición si se cumplió la primera condición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Se usa cuando hay más de dos rutas condicionales y su condición solo verifica la igualdad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4AA61-7569-4972-B621-E1719B307E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0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0C61-1A3D-4040-984B-A559BB74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B59BD-6402-4150-B99F-85FCDD0AD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0355-3A07-4C0E-8928-ECD60C65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5902-5B77-4A2D-A494-3BC72845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3F5B-B407-48A3-AE70-34DE995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7AEA-FAF7-4CA3-A930-EEC27848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CFE3B-F786-4D0D-8F88-BAF41FF7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4B27-C77C-4396-8DF7-3C544F6E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0939-4EFE-4FB5-B3C1-297F626A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15B3-ADDA-43A2-8710-0634904F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DB3D5-3820-46C9-BD25-2D7882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BC48B-8416-4566-9023-D1961CAB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097A-9D6B-4038-845D-ED7215BC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A13F-463B-4C84-8E5A-7C41C923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5AF7-C93D-4BCC-AEA2-CACC085C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4A05-B27A-4F15-90EA-94811452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C235-DF19-4951-B846-72BC51A8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14DB-8E85-4CCA-BAE9-1C26475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5F96-BA36-4F5A-B970-D8D296AB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2ECE-7EA1-4245-B750-1E38BE38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6063-022C-4A8D-BA06-BE2B976F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BF9D7-201B-4A26-ABCD-E85CD115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6D1B-FDB5-4863-A180-5552A195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2E82-4375-43DA-80BA-CD2F54D3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5027-D805-46B0-8ABC-3B1CC242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1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07B4-D6AA-41CC-94D5-9ED277DC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77C7-A8EB-48C3-BA87-E115A15F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2E6A-EFF2-4100-A9E9-6AC88B5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87F5A-A7F6-4791-8854-AD5B8F9A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2EB9A-845C-4C32-BA83-68ABEB08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D4942-A2AE-46AF-A9CB-8B98CF20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7CBD-FA14-4A2E-9DC2-6F53F9D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C3B2E-CF9A-4E18-AFE9-7C243AA3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7547B-6D01-4126-9AED-D143AFA7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6D4D-9E76-467C-98B0-483CF6F6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08147-3F9B-43F7-9B80-B084A7DD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CA9C5-AFB2-43FB-BBD5-61F7B282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A4166-0DF5-4C88-B040-2541E7CF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DB7B9-8FC6-4A65-8CC0-7790EE52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2CF2-B0BB-4169-AD5C-8EAEE57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64726-40C0-4888-82FC-FF3D7606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D00F2-4018-4253-93DB-D1133738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80E5B-284B-4198-95C8-EBE45BC8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AC430-0484-45CE-9D24-5F2C8B60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C05CF-975A-46A9-A6F6-D379D7EB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F9AB2-6127-4879-ACC7-2D3AC00D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EE84-206F-4A53-B6FB-458160D9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78E4-7FD0-488A-A8E8-D6338293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7FF14-86FD-44CC-9588-B3C32E4D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6E64-2D6E-4CCF-B33C-C102BAF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1C8AD-B07A-4F39-BE6F-0A72E320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DC33-FF67-455D-8DF8-79373858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AC36-F07E-4F32-89AE-1334EAA1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790DB-456B-498C-B49C-FF5BE735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1D71-A83D-42B2-BD46-A251D8F9A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8276-6777-4F7C-9C13-CC97983B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E403-D966-41D5-BBCA-F9116374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96B89-DBF3-400D-BAAF-3A11B4AC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A9B6C-1DE9-43F5-B309-CE25D20A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4FAF0-4225-4275-92DE-6ADCD951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927E2-939E-4253-95F5-C6FA5DD58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961C-CB5B-472E-B492-4692F09E1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4CCC1-839A-4CF1-A7AC-259B723F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0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874E6-36CA-4812-A773-80576C3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9224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>
                <a:latin typeface="Franklin Gothic Demi Cond" panose="020B0706030402020204" pitchFamily="34" charset="0"/>
              </a:rPr>
              <a:t>Java Basics</a:t>
            </a:r>
            <a:endParaRPr lang="en-US" sz="8000" dirty="0">
              <a:latin typeface="Franklin Gothic Demi Cond" panose="020B0706030402020204" pitchFamily="34" charset="0"/>
            </a:endParaRPr>
          </a:p>
        </p:txBody>
      </p:sp>
      <p:pic>
        <p:nvPicPr>
          <p:cNvPr id="6" name="Picture 1" descr="Computer script on a screen">
            <a:extLst>
              <a:ext uri="{FF2B5EF4-FFF2-40B4-BE49-F238E27FC236}">
                <a16:creationId xmlns:a16="http://schemas.microsoft.com/office/drawing/2014/main" id="{2C42EE03-6F2F-1FB0-E9CB-4011EF555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4" r="16574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75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CD6E-6695-40B3-83AB-267B5946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Ejemplos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C8955-0F2C-4594-8D2B-6F2E819F9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193964"/>
            <a:ext cx="6555347" cy="6511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float pi;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double d;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int </a:t>
            </a:r>
            <a:r>
              <a:rPr lang="en-US" altLang="en-US" sz="2400" dirty="0" err="1"/>
              <a:t>a,b,c</a:t>
            </a:r>
            <a:r>
              <a:rPr lang="en-US" altLang="en-US" sz="2400" dirty="0"/>
              <a:t>;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int a=2,b=4,c=6;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double do=20.22d;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char a=’v’;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char a;</a:t>
            </a:r>
            <a:r>
              <a:rPr lang="pt-BR" altLang="en-US" sz="2400" dirty="0"/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en-US" sz="2400" dirty="0"/>
              <a:t>pi =3.14f;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en-US" sz="2400" dirty="0"/>
              <a:t>do =20.22d;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en-US" sz="2400" dirty="0"/>
              <a:t>a=’v’;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190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978CC2-0717-4B1E-8907-C92864CD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02" y="3061855"/>
            <a:ext cx="6714699" cy="15731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endParaRPr lang="en-US" sz="8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ngeniería Systems: Operadores del lenguaje Java">
            <a:extLst>
              <a:ext uri="{FF2B5EF4-FFF2-40B4-BE49-F238E27FC236}">
                <a16:creationId xmlns:a16="http://schemas.microsoft.com/office/drawing/2014/main" id="{5E872720-4FF5-3BAE-A7D5-92177411E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838200"/>
            <a:ext cx="9067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8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CD6E-6695-40B3-83AB-267B5946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Práctica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C8955-0F2C-4594-8D2B-6F2E819F9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193964"/>
            <a:ext cx="6555347" cy="6511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000" dirty="0" err="1"/>
              <a:t>Teniendo</a:t>
            </a:r>
            <a:r>
              <a:rPr lang="en-US" altLang="en-US" sz="2000" dirty="0"/>
              <a:t> dos </a:t>
            </a:r>
            <a:r>
              <a:rPr lang="en-US" altLang="en-US" sz="2000" dirty="0" err="1"/>
              <a:t>números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indique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/>
              <a:t>Es </a:t>
            </a:r>
            <a:r>
              <a:rPr lang="en-US" altLang="en-US" sz="1800" dirty="0" err="1"/>
              <a:t>el</a:t>
            </a:r>
            <a:r>
              <a:rPr lang="en-US" altLang="en-US" sz="1800" dirty="0"/>
              <a:t> mayor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/>
              <a:t>Es </a:t>
            </a:r>
            <a:r>
              <a:rPr lang="en-US" altLang="en-US" sz="1800" dirty="0" err="1"/>
              <a:t>el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menor</a:t>
            </a:r>
            <a:endParaRPr lang="en-US" alt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/>
              <a:t>Son </a:t>
            </a:r>
            <a:r>
              <a:rPr lang="en-US" altLang="en-US" sz="1800" dirty="0" err="1"/>
              <a:t>iguales</a:t>
            </a:r>
            <a:endParaRPr lang="en-US" alt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000" dirty="0"/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s-ES" altLang="en-US" sz="2000" dirty="0"/>
              <a:t>Calcule el promedio total de notas de un alumno.</a:t>
            </a:r>
            <a:br>
              <a:rPr lang="es-ES" altLang="en-US" sz="2000" dirty="0"/>
            </a:br>
            <a:r>
              <a:rPr lang="es-ES" altLang="en-US" sz="2000" dirty="0"/>
              <a:t>Debe solicitar: nombre y las notas de 3 evaluaciones.</a:t>
            </a:r>
            <a:br>
              <a:rPr lang="es-ES" altLang="en-US" sz="2400" dirty="0"/>
            </a:br>
            <a:r>
              <a:rPr lang="es-ES" altLang="en-US" sz="1400" dirty="0"/>
              <a:t>Promedio total = sumatoria de las notas / cantidad de notas.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altLang="en-US" sz="2000" dirty="0"/>
              <a:t>El resultado debe mostrarse así: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altLang="en-US" sz="1400" dirty="0"/>
              <a:t>La nota total de : [NOMBRE ALUMNO] es [NOTA]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ES" altLang="en-US" sz="1400" dirty="0"/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s-ES" altLang="en-US" sz="2000" dirty="0"/>
              <a:t>Calcular el sueldo de un trabajador, si su hora de trabajo vale $10.</a:t>
            </a:r>
            <a:br>
              <a:rPr lang="es-ES" altLang="en-US" sz="2000" dirty="0"/>
            </a:br>
            <a:r>
              <a:rPr lang="es-ES" altLang="en-US" sz="2000" dirty="0"/>
              <a:t>Debe solicitar el numero de horas que ha trabajado en un mes.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778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978CC2-0717-4B1E-8907-C92864CD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02" y="2554941"/>
            <a:ext cx="6714699" cy="20800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Estructuras</a:t>
            </a:r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Condicionales</a:t>
            </a:r>
            <a:endParaRPr lang="en-US" sz="8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DA4E81-F303-4E81-B243-0BC5DC94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 err="1">
                <a:latin typeface="Franklin Gothic Demi Cond" panose="020B0706030402020204" pitchFamily="34" charset="0"/>
              </a:rPr>
              <a:t>Estructuras</a:t>
            </a:r>
            <a:r>
              <a:rPr lang="en-US" sz="4000" dirty="0">
                <a:latin typeface="Franklin Gothic Demi Cond" panose="020B0706030402020204" pitchFamily="34" charset="0"/>
              </a:rPr>
              <a:t> </a:t>
            </a:r>
            <a:r>
              <a:rPr lang="en-US" sz="4000" dirty="0" err="1">
                <a:latin typeface="Franklin Gothic Demi Cond" panose="020B0706030402020204" pitchFamily="34" charset="0"/>
              </a:rPr>
              <a:t>condicionales</a:t>
            </a:r>
            <a:endParaRPr lang="en-US" sz="4000" dirty="0">
              <a:latin typeface="Franklin Gothic Demi Cond" panose="020B07060304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4BF61-ADD6-41F1-9372-F6E8D0CE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Permiten considerar diferentes situaciones con antelación, evitando/permitiendo sortear diferentes tipos de situaciones que son del interés para la aplicación.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If-else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anidado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If-else-if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ternario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D9FE04-DFCE-4EB2-AB5B-2E045287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59" y="3240422"/>
            <a:ext cx="2671268" cy="3012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02AB5-9A8D-44C3-93AC-B62DB340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IF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145-0CE3-4D0C-9688-D6AC8D3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s-ES" sz="2000"/>
              <a:t>Se usa para decidir si una determinada declaración se ejecutará o no; es decir, si una determinada condición es verdadera, se ejecutará un bloque de enunciado y, de ser falsa, no.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DA361-67E3-4406-A48F-73D405F7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01384"/>
            <a:ext cx="4722953" cy="1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AB5-9A8D-44C3-93AC-B62DB340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145-0CE3-4D0C-9688-D6AC8D3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790147"/>
          </a:xfrm>
        </p:spPr>
        <p:txBody>
          <a:bodyPr>
            <a:normAutofit/>
          </a:bodyPr>
          <a:lstStyle/>
          <a:p>
            <a:r>
              <a:rPr lang="es-ES" sz="2000" dirty="0"/>
              <a:t>Cuando la condición es verdadera se ejecuta el bloque </a:t>
            </a:r>
            <a:r>
              <a:rPr lang="es-ES" sz="2000" dirty="0" err="1"/>
              <a:t>if</a:t>
            </a:r>
            <a:r>
              <a:rPr lang="es-ES" sz="2000" dirty="0"/>
              <a:t>, de lo contrario se ejecuta el bloque </a:t>
            </a:r>
            <a:r>
              <a:rPr lang="es-ES" sz="2000" dirty="0" err="1"/>
              <a:t>else</a:t>
            </a:r>
            <a:r>
              <a:rPr lang="es-E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10BD3-F9D4-42FF-8E7D-F8A4ED408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74"/>
          <a:stretch/>
        </p:blipFill>
        <p:spPr>
          <a:xfrm>
            <a:off x="6705201" y="3155149"/>
            <a:ext cx="3701069" cy="2827528"/>
          </a:xfrm>
          <a:prstGeom prst="rect">
            <a:avLst/>
          </a:prstGeom>
        </p:spPr>
      </p:pic>
      <p:pic>
        <p:nvPicPr>
          <p:cNvPr id="1028" name="Picture 4" descr="if-else-statement">
            <a:extLst>
              <a:ext uri="{FF2B5EF4-FFF2-40B4-BE49-F238E27FC236}">
                <a16:creationId xmlns:a16="http://schemas.microsoft.com/office/drawing/2014/main" id="{3C42898C-A271-471E-A109-C8FA9640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99" y="2972076"/>
            <a:ext cx="3222101" cy="317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7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f-else-if-ladder">
            <a:extLst>
              <a:ext uri="{FF2B5EF4-FFF2-40B4-BE49-F238E27FC236}">
                <a16:creationId xmlns:a16="http://schemas.microsoft.com/office/drawing/2014/main" id="{432CF7F0-9A6E-4C88-9013-2CDACE6B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65" y="2308245"/>
            <a:ext cx="4851139" cy="441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02AB5-9A8D-44C3-93AC-B62DB340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461986"/>
            <a:ext cx="9618132" cy="7901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IF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145-0CE3-4D0C-9688-D6AC8D3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540054"/>
            <a:ext cx="9618132" cy="1536382"/>
          </a:xfrm>
        </p:spPr>
        <p:txBody>
          <a:bodyPr>
            <a:normAutofit/>
          </a:bodyPr>
          <a:lstStyle/>
          <a:p>
            <a:r>
              <a:rPr lang="es-ES" sz="2000" dirty="0"/>
              <a:t>La primera condicione </a:t>
            </a:r>
            <a:r>
              <a:rPr lang="es-ES" sz="2000" dirty="0" err="1"/>
              <a:t>if</a:t>
            </a:r>
            <a:r>
              <a:rPr lang="es-ES" sz="2000" dirty="0"/>
              <a:t> que sea verdadera se ejecuta y el resto se omite. </a:t>
            </a:r>
          </a:p>
          <a:p>
            <a:r>
              <a:rPr lang="es-ES" sz="2000" dirty="0"/>
              <a:t>Si ninguna de las condiciones es verdadera, se ejecutará la sentencia final </a:t>
            </a:r>
            <a:r>
              <a:rPr lang="es-ES" sz="2000" dirty="0" err="1"/>
              <a:t>else</a:t>
            </a:r>
            <a:r>
              <a:rPr lang="es-E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8666E-B86B-49C2-AC93-5DFA750BB5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568"/>
          <a:stretch/>
        </p:blipFill>
        <p:spPr>
          <a:xfrm>
            <a:off x="7144591" y="3429000"/>
            <a:ext cx="2892444" cy="2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AB5-9A8D-44C3-93AC-B62DB340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IF </a:t>
            </a:r>
            <a:r>
              <a:rPr lang="en-US" sz="3200" b="1" dirty="0" err="1">
                <a:solidFill>
                  <a:schemeClr val="bg1"/>
                </a:solidFill>
              </a:rPr>
              <a:t>Anidado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145-0CE3-4D0C-9688-D6AC8D3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437833"/>
          </a:xfrm>
        </p:spPr>
        <p:txBody>
          <a:bodyPr>
            <a:normAutofit/>
          </a:bodyPr>
          <a:lstStyle/>
          <a:p>
            <a:r>
              <a:rPr lang="es-ES" sz="2000" dirty="0"/>
              <a:t>Significan una instrucción </a:t>
            </a:r>
            <a:r>
              <a:rPr lang="es-ES" sz="2000" dirty="0" err="1"/>
              <a:t>if</a:t>
            </a:r>
            <a:r>
              <a:rPr lang="es-ES" sz="2000" dirty="0"/>
              <a:t> dentro de una declaración </a:t>
            </a:r>
            <a:r>
              <a:rPr lang="es-ES" sz="2000" dirty="0" err="1"/>
              <a:t>if</a:t>
            </a:r>
            <a:r>
              <a:rPr lang="es-E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FF7BD-9CA5-40BA-BE28-CEB84911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4561"/>
            <a:ext cx="5263054" cy="2196505"/>
          </a:xfrm>
          <a:prstGeom prst="rect">
            <a:avLst/>
          </a:prstGeom>
        </p:spPr>
      </p:pic>
      <p:pic>
        <p:nvPicPr>
          <p:cNvPr id="3074" name="Picture 2" descr="nested-if">
            <a:extLst>
              <a:ext uri="{FF2B5EF4-FFF2-40B4-BE49-F238E27FC236}">
                <a16:creationId xmlns:a16="http://schemas.microsoft.com/office/drawing/2014/main" id="{CEB7E71F-95FB-4AB9-A0D8-3555113F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86" y="3090756"/>
            <a:ext cx="4706362" cy="29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8BDCC41-60D9-46DD-9269-020806646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315494"/>
              </p:ext>
            </p:extLst>
          </p:nvPr>
        </p:nvGraphicFramePr>
        <p:xfrm>
          <a:off x="549216" y="194094"/>
          <a:ext cx="11093568" cy="772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Walk with solid fill">
            <a:extLst>
              <a:ext uri="{FF2B5EF4-FFF2-40B4-BE49-F238E27FC236}">
                <a16:creationId xmlns:a16="http://schemas.microsoft.com/office/drawing/2014/main" id="{68507AE7-5BCF-6E76-6A76-021B8C0CC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925" y="3429000"/>
            <a:ext cx="1239329" cy="12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6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AB5-9A8D-44C3-93AC-B62DB340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743410"/>
            <a:ext cx="9618132" cy="7901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Operador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Condicional</a:t>
            </a:r>
            <a:r>
              <a:rPr lang="en-US" sz="3200" b="1" dirty="0">
                <a:solidFill>
                  <a:schemeClr val="bg1"/>
                </a:solidFill>
              </a:rPr>
              <a:t> - </a:t>
            </a:r>
            <a:r>
              <a:rPr lang="en-US" sz="3200" b="1" dirty="0" err="1">
                <a:solidFill>
                  <a:schemeClr val="bg1"/>
                </a:solidFill>
              </a:rPr>
              <a:t>Ternario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145-0CE3-4D0C-9688-D6AC8D3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821477"/>
            <a:ext cx="9618132" cy="2147038"/>
          </a:xfrm>
        </p:spPr>
        <p:txBody>
          <a:bodyPr>
            <a:normAutofit/>
          </a:bodyPr>
          <a:lstStyle/>
          <a:p>
            <a:r>
              <a:rPr lang="es-ES" sz="2400" dirty="0"/>
              <a:t>Se relaciona con la estructura </a:t>
            </a:r>
            <a:r>
              <a:rPr lang="es-ES" sz="2400" dirty="0" err="1"/>
              <a:t>if-else</a:t>
            </a:r>
            <a:endParaRPr lang="es-ES" sz="2400" dirty="0"/>
          </a:p>
          <a:p>
            <a:r>
              <a:rPr lang="es-ES" sz="2400" dirty="0"/>
              <a:t>Único operador de Java con tres operandos</a:t>
            </a:r>
          </a:p>
          <a:p>
            <a:pPr lvl="1"/>
            <a:r>
              <a:rPr lang="es-ES" sz="2000" dirty="0"/>
              <a:t>Primero: condición lógica</a:t>
            </a:r>
          </a:p>
          <a:p>
            <a:pPr lvl="1"/>
            <a:r>
              <a:rPr lang="es-ES" sz="2000" dirty="0"/>
              <a:t>Segundo: valor en caso de resultado positivo</a:t>
            </a:r>
          </a:p>
          <a:p>
            <a:pPr lvl="1"/>
            <a:r>
              <a:rPr lang="es-ES" sz="2000" dirty="0"/>
              <a:t>Tercero: valor en caso de resultado negativo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A62A9-F6EF-4D82-AD06-149D298D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79504"/>
            <a:ext cx="5354945" cy="445009"/>
          </a:xfrm>
          <a:prstGeom prst="rect">
            <a:avLst/>
          </a:prstGeom>
        </p:spPr>
      </p:pic>
      <p:pic>
        <p:nvPicPr>
          <p:cNvPr id="4098" name="Picture 2" descr="Ternary Operator in Java">
            <a:extLst>
              <a:ext uri="{FF2B5EF4-FFF2-40B4-BE49-F238E27FC236}">
                <a16:creationId xmlns:a16="http://schemas.microsoft.com/office/drawing/2014/main" id="{63EEF0B0-FE38-4BC4-A198-775733B17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31466" r="2343" b="15511"/>
          <a:stretch/>
        </p:blipFill>
        <p:spPr bwMode="auto">
          <a:xfrm>
            <a:off x="1176831" y="3871223"/>
            <a:ext cx="4809066" cy="16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55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AB5-9A8D-44C3-93AC-B62DB340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145-0CE3-4D0C-9688-D6AC8D3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1"/>
            <a:ext cx="9618132" cy="3735996"/>
          </a:xfrm>
        </p:spPr>
        <p:txBody>
          <a:bodyPr>
            <a:normAutofit/>
          </a:bodyPr>
          <a:lstStyle/>
          <a:p>
            <a:r>
              <a:rPr lang="es-ES" sz="2400" dirty="0"/>
              <a:t>Proporciona una forma sencilla de enviar la ejecución a diferentes partes del código en función del valor de la expresión.</a:t>
            </a:r>
          </a:p>
          <a:p>
            <a:r>
              <a:rPr lang="es-ES" sz="2400" dirty="0"/>
              <a:t>Algunas reglas importantes para declaraciones switch:</a:t>
            </a:r>
          </a:p>
          <a:p>
            <a:pPr lvl="1"/>
            <a:r>
              <a:rPr lang="es-ES" sz="1800" dirty="0"/>
              <a:t>Los valores duplicados de los case no están permitidos.</a:t>
            </a:r>
          </a:p>
          <a:p>
            <a:pPr lvl="1"/>
            <a:r>
              <a:rPr lang="es-ES" sz="1800" dirty="0"/>
              <a:t>El valor para un case debe ser del mismo tipo de datos que la variable en el switch.</a:t>
            </a:r>
          </a:p>
          <a:p>
            <a:pPr lvl="1"/>
            <a:r>
              <a:rPr lang="es-ES" sz="1800" dirty="0"/>
              <a:t>La declaración break se usa dentro del switch para finalizar una secuencia de instrucción.</a:t>
            </a:r>
          </a:p>
          <a:p>
            <a:pPr lvl="1"/>
            <a:r>
              <a:rPr lang="es-ES" sz="1800" dirty="0"/>
              <a:t>La declaración break es opcional. Si se omite, la ejecución continuará en el siguiente case.</a:t>
            </a:r>
          </a:p>
          <a:p>
            <a:pPr lvl="1"/>
            <a:r>
              <a:rPr lang="es-ES" sz="1800" dirty="0"/>
              <a:t>La instrucción default es opcional, y debe aparecer al final del switch.</a:t>
            </a:r>
          </a:p>
        </p:txBody>
      </p:sp>
    </p:spTree>
    <p:extLst>
      <p:ext uri="{BB962C8B-B14F-4D97-AF65-F5344CB8AC3E}">
        <p14:creationId xmlns:p14="http://schemas.microsoft.com/office/powerpoint/2010/main" val="88041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AB5-9A8D-44C3-93AC-B62DB340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7367"/>
            <a:ext cx="9618132" cy="7901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Switch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F13B2-10E3-440A-AB89-6C6203E4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725" y="1648918"/>
            <a:ext cx="3566550" cy="50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6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CD6E-6695-40B3-83AB-267B5946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Práctica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C8955-0F2C-4594-8D2B-6F2E819F9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193964"/>
            <a:ext cx="6555347" cy="6511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s-ES" altLang="en-US" sz="2000" dirty="0"/>
              <a:t>Identificar el numero de </a:t>
            </a:r>
            <a:r>
              <a:rPr lang="es-ES" altLang="en-US" sz="2000" dirty="0" err="1"/>
              <a:t>habitacion</a:t>
            </a:r>
            <a:r>
              <a:rPr lang="es-ES" altLang="en-US" sz="2000" dirty="0"/>
              <a:t> </a:t>
            </a:r>
            <a:r>
              <a:rPr lang="es-ES" altLang="en-US" sz="2000" dirty="0" err="1"/>
              <a:t>segun</a:t>
            </a:r>
            <a:r>
              <a:rPr lang="es-ES" altLang="en-US" sz="2000" dirty="0"/>
              <a:t> la cantidad de monedas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5 Monedas - </a:t>
            </a:r>
            <a:r>
              <a:rPr lang="es-ES" altLang="en-US" sz="1600" dirty="0" err="1"/>
              <a:t>Habitacion</a:t>
            </a:r>
            <a:r>
              <a:rPr lang="es-ES" altLang="en-US" sz="1600" dirty="0"/>
              <a:t> 1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10 Monedas - </a:t>
            </a:r>
            <a:r>
              <a:rPr lang="es-ES" altLang="en-US" sz="1600" dirty="0" err="1"/>
              <a:t>Habitacion</a:t>
            </a:r>
            <a:r>
              <a:rPr lang="es-ES" altLang="en-US" sz="1600" dirty="0"/>
              <a:t> 2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15 Monedas - </a:t>
            </a:r>
            <a:r>
              <a:rPr lang="es-ES" altLang="en-US" sz="1600" dirty="0" err="1"/>
              <a:t>Habitacion</a:t>
            </a:r>
            <a:r>
              <a:rPr lang="es-ES" altLang="en-US" sz="1600" dirty="0"/>
              <a:t> 3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20 Monedas - </a:t>
            </a:r>
            <a:r>
              <a:rPr lang="es-ES" altLang="en-US" sz="1600" dirty="0" err="1"/>
              <a:t>Habitacion</a:t>
            </a:r>
            <a:r>
              <a:rPr lang="es-ES" altLang="en-US" sz="1600" dirty="0"/>
              <a:t> 4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Cualquier otro valor significa que no hay habitaciones disponibles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endParaRPr lang="es-ES" altLang="en-US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altLang="en-US" sz="2000" dirty="0"/>
              <a:t>Pide un número y muestra si es positivo o negativo y si es par o impar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es-ES" altLang="en-US" sz="20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altLang="en-US" sz="2000" dirty="0"/>
              <a:t>Calcule el salario con comisiones de un persona, considerando: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Si es menor de 16 no tiene edad para trabajar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Entre 19 y 50 años el salario es un 5% comisión adicional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Entre 51 y 60 años el salario es un 10% comisión adicional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altLang="en-US" sz="1600" dirty="0"/>
              <a:t>Si es mayor de 60 el salario es un 15% comisión adicional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altLang="en-US" sz="2000" dirty="0"/>
              <a:t>En consola el resultado se debe mostrar similar 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altLang="en-US" sz="1600" dirty="0"/>
              <a:t>[nombre empleado] con [edad] años cobra [salario] + [% </a:t>
            </a:r>
            <a:r>
              <a:rPr lang="es-ES" altLang="en-US" sz="1600" dirty="0" err="1"/>
              <a:t>comision</a:t>
            </a:r>
            <a:r>
              <a:rPr lang="es-ES" altLang="en-US" sz="1600" dirty="0"/>
              <a:t>] = [salario + </a:t>
            </a:r>
            <a:r>
              <a:rPr lang="es-ES" altLang="en-US" sz="1600" dirty="0" err="1"/>
              <a:t>comision</a:t>
            </a:r>
            <a:r>
              <a:rPr lang="es-ES" alt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18597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978CC2-0717-4B1E-8907-C92864CD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02" y="2554941"/>
            <a:ext cx="6714699" cy="20800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04BFC-B214-4688-97D1-746F6247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6588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Fundamentos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838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04BFC-B214-4688-97D1-746F6247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6588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48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DA4E81-F303-4E81-B243-0BC5DC94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Franklin Gothic Demi Cond" panose="020B0706030402020204" pitchFamily="34" charset="0"/>
              </a:rPr>
              <a:t>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4BF61-ADD6-41F1-9372-F6E8D0CE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Es un </a:t>
            </a:r>
            <a:r>
              <a:rPr lang="en-US" sz="2400" dirty="0" err="1"/>
              <a:t>ubicación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memoria</a:t>
            </a:r>
            <a:r>
              <a:rPr lang="en-US" sz="2400" dirty="0"/>
              <a:t> que </a:t>
            </a:r>
            <a:r>
              <a:rPr lang="en-US" sz="2400" dirty="0" err="1"/>
              <a:t>guarda</a:t>
            </a:r>
            <a:r>
              <a:rPr lang="en-US" sz="2400" dirty="0"/>
              <a:t> un valor </a:t>
            </a:r>
            <a:r>
              <a:rPr lang="en-US" sz="2400" dirty="0" err="1"/>
              <a:t>durante</a:t>
            </a:r>
            <a:r>
              <a:rPr lang="en-US" sz="2400" dirty="0"/>
              <a:t> la </a:t>
            </a:r>
            <a:r>
              <a:rPr lang="en-US" sz="2400" dirty="0" err="1"/>
              <a:t>ejecución</a:t>
            </a:r>
            <a:r>
              <a:rPr lang="en-US" sz="2400" dirty="0"/>
              <a:t> de un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Cada</a:t>
            </a:r>
            <a:r>
              <a:rPr lang="en-US" sz="2400" dirty="0"/>
              <a:t> variable </a:t>
            </a:r>
            <a:r>
              <a:rPr lang="en-US" sz="2400" dirty="0" err="1"/>
              <a:t>tiene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Tipo de </a:t>
            </a:r>
            <a:r>
              <a:rPr lang="en-US" sz="2000" dirty="0" err="1"/>
              <a:t>dato</a:t>
            </a:r>
            <a:endParaRPr lang="en-US" sz="2000" dirty="0"/>
          </a:p>
          <a:p>
            <a:pPr lvl="1"/>
            <a:r>
              <a:rPr lang="en-US" sz="2000" dirty="0" err="1"/>
              <a:t>Nombre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Su</a:t>
            </a:r>
            <a:r>
              <a:rPr lang="en-US" sz="2400" dirty="0"/>
              <a:t> valor puede </a:t>
            </a:r>
            <a:r>
              <a:rPr lang="en-US" sz="2400" dirty="0" err="1"/>
              <a:t>cambiar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la </a:t>
            </a:r>
            <a:r>
              <a:rPr lang="en-US" sz="2400" dirty="0" err="1"/>
              <a:t>ejecución</a:t>
            </a:r>
            <a:r>
              <a:rPr lang="en-US" sz="2400" dirty="0"/>
              <a:t> del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variables in java">
            <a:extLst>
              <a:ext uri="{FF2B5EF4-FFF2-40B4-BE49-F238E27FC236}">
                <a16:creationId xmlns:a16="http://schemas.microsoft.com/office/drawing/2014/main" id="{54B643FC-1AE6-4EE5-9424-D44AC2FC1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5181" y="2347429"/>
            <a:ext cx="4957638" cy="30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283F02-3E18-46B8-A0B2-40A9F9F9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Declaración</a:t>
            </a:r>
            <a:r>
              <a:rPr lang="en-US" sz="4000" dirty="0">
                <a:solidFill>
                  <a:srgbClr val="FFFFFF"/>
                </a:solidFill>
              </a:rPr>
              <a:t> e </a:t>
            </a:r>
            <a:r>
              <a:rPr lang="en-US" sz="4000" dirty="0" err="1">
                <a:solidFill>
                  <a:srgbClr val="FFFFFF"/>
                </a:solidFill>
              </a:rPr>
              <a:t>Inicialización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076" name="Picture 4" descr="Java Variables and Data Types">
            <a:extLst>
              <a:ext uri="{FF2B5EF4-FFF2-40B4-BE49-F238E27FC236}">
                <a16:creationId xmlns:a16="http://schemas.microsoft.com/office/drawing/2014/main" id="{CDF3F8EC-2244-4975-82D9-0E7F67E3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6614" y="4162787"/>
            <a:ext cx="3879902" cy="174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va Variables and Data Types">
            <a:extLst>
              <a:ext uri="{FF2B5EF4-FFF2-40B4-BE49-F238E27FC236}">
                <a16:creationId xmlns:a16="http://schemas.microsoft.com/office/drawing/2014/main" id="{97845462-C079-484E-89D3-78A86CEC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0631" y="4582373"/>
            <a:ext cx="3527492" cy="9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F647-E9BA-472A-8A15-BB21679D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067" y="2524722"/>
            <a:ext cx="5084620" cy="12902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/>
              <a:t>Inicialización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dirty="0" err="1"/>
              <a:t>Asigna</a:t>
            </a:r>
            <a:r>
              <a:rPr lang="en-US" sz="2400" dirty="0"/>
              <a:t> un valor a la variable.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FF2157A-4764-4253-85F8-2B5E44E64DE4}"/>
              </a:ext>
            </a:extLst>
          </p:cNvPr>
          <p:cNvSpPr txBox="1">
            <a:spLocks/>
          </p:cNvSpPr>
          <p:nvPr/>
        </p:nvSpPr>
        <p:spPr>
          <a:xfrm>
            <a:off x="942953" y="2524722"/>
            <a:ext cx="4467225" cy="13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Declaración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Define </a:t>
            </a:r>
            <a:r>
              <a:rPr lang="en-US" sz="2400" dirty="0" err="1"/>
              <a:t>el</a:t>
            </a:r>
            <a:r>
              <a:rPr lang="en-US" sz="2400" dirty="0"/>
              <a:t> tipo de </a:t>
            </a:r>
            <a:r>
              <a:rPr lang="en-US" sz="2400" dirty="0" err="1"/>
              <a:t>dato</a:t>
            </a:r>
            <a:r>
              <a:rPr lang="en-US" sz="2400" dirty="0"/>
              <a:t> y </a:t>
            </a:r>
            <a:r>
              <a:rPr lang="en-US" sz="2400" dirty="0" err="1"/>
              <a:t>asigna</a:t>
            </a:r>
            <a:r>
              <a:rPr lang="en-US" sz="2400" dirty="0"/>
              <a:t> un </a:t>
            </a:r>
            <a:r>
              <a:rPr lang="en-US" sz="2400" dirty="0" err="1"/>
              <a:t>nombre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4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978CC2-0717-4B1E-8907-C92864CD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02" y="3061855"/>
            <a:ext cx="6714699" cy="15731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 de </a:t>
            </a:r>
            <a:r>
              <a:rPr lang="en-US" sz="8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8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804BDD-8C1F-48CA-A763-8DD6EBA0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Franklin Gothic Demi Cond" panose="020B0706030402020204" pitchFamily="34" charset="0"/>
              </a:rPr>
              <a:t>Tipo de Datos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8A17-4228-4327-B53A-CDFBFB4B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Franklin Gothic Book" panose="020B0503020102020204" pitchFamily="34" charset="0"/>
              </a:rPr>
              <a:t>Define los diferentes tamaños y valores que pueden ser almacenados en una variable. Existen dos tipos:</a:t>
            </a:r>
          </a:p>
        </p:txBody>
      </p:sp>
      <p:pic>
        <p:nvPicPr>
          <p:cNvPr id="1026" name="Picture 2" descr="Java Data Types">
            <a:extLst>
              <a:ext uri="{FF2B5EF4-FFF2-40B4-BE49-F238E27FC236}">
                <a16:creationId xmlns:a16="http://schemas.microsoft.com/office/drawing/2014/main" id="{57293806-EE0B-454B-B861-D9734E21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139" y="1686739"/>
            <a:ext cx="6213581" cy="341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69ACF50E-BE57-4F6F-B937-B8E9415E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042" y="228385"/>
            <a:ext cx="10711916" cy="64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0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5354</TotalTime>
  <Words>933</Words>
  <Application>Microsoft Office PowerPoint</Application>
  <PresentationFormat>Widescreen</PresentationFormat>
  <Paragraphs>125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Franklin Gothic Demi Cond</vt:lpstr>
      <vt:lpstr>Helvetica Neue</vt:lpstr>
      <vt:lpstr>Verdana</vt:lpstr>
      <vt:lpstr>Office Theme</vt:lpstr>
      <vt:lpstr>Java Basics</vt:lpstr>
      <vt:lpstr>PowerPoint Presentation</vt:lpstr>
      <vt:lpstr>Fundamentos</vt:lpstr>
      <vt:lpstr>Variables</vt:lpstr>
      <vt:lpstr>Variables</vt:lpstr>
      <vt:lpstr>Declaración e Inicialización</vt:lpstr>
      <vt:lpstr>Tipo de Datos</vt:lpstr>
      <vt:lpstr>Tipo de Datos</vt:lpstr>
      <vt:lpstr>PowerPoint Presentation</vt:lpstr>
      <vt:lpstr>Ejemplos</vt:lpstr>
      <vt:lpstr>Operadores</vt:lpstr>
      <vt:lpstr>PowerPoint Presentation</vt:lpstr>
      <vt:lpstr>Práctica</vt:lpstr>
      <vt:lpstr>Estructuras Condicionales</vt:lpstr>
      <vt:lpstr>Estructuras condicionales</vt:lpstr>
      <vt:lpstr>IF</vt:lpstr>
      <vt:lpstr>IF Else</vt:lpstr>
      <vt:lpstr>IF Else IF</vt:lpstr>
      <vt:lpstr>IF Anidado</vt:lpstr>
      <vt:lpstr>Operador Condicional - Ternario</vt:lpstr>
      <vt:lpstr>Switch</vt:lpstr>
      <vt:lpstr>Switch</vt:lpstr>
      <vt:lpstr>Práctica</vt:lpstr>
      <vt:lpstr>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Angela Charris Bueno</dc:creator>
  <cp:lastModifiedBy>Charris Bueno, Angela</cp:lastModifiedBy>
  <cp:revision>10</cp:revision>
  <dcterms:created xsi:type="dcterms:W3CDTF">2022-04-15T17:24:16Z</dcterms:created>
  <dcterms:modified xsi:type="dcterms:W3CDTF">2022-05-06T21:06:46Z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fa236d-8472-42aa-9a40-ab46036c5596_Enabled">
    <vt:lpwstr>true</vt:lpwstr>
  </property>
  <property fmtid="{D5CDD505-2E9C-101B-9397-08002B2CF9AE}" pid="3" name="MSIP_Label_0bfa236d-8472-42aa-9a40-ab46036c5596_SetDate">
    <vt:lpwstr>2022-04-29T19:31:13Z</vt:lpwstr>
  </property>
  <property fmtid="{D5CDD505-2E9C-101B-9397-08002B2CF9AE}" pid="4" name="MSIP_Label_0bfa236d-8472-42aa-9a40-ab46036c5596_Method">
    <vt:lpwstr>Privileged</vt:lpwstr>
  </property>
  <property fmtid="{D5CDD505-2E9C-101B-9397-08002B2CF9AE}" pid="5" name="MSIP_Label_0bfa236d-8472-42aa-9a40-ab46036c5596_Name">
    <vt:lpwstr>Non-Business</vt:lpwstr>
  </property>
  <property fmtid="{D5CDD505-2E9C-101B-9397-08002B2CF9AE}" pid="6" name="MSIP_Label_0bfa236d-8472-42aa-9a40-ab46036c5596_SiteId">
    <vt:lpwstr>e0793d39-0939-496d-b129-198edd916feb</vt:lpwstr>
  </property>
  <property fmtid="{D5CDD505-2E9C-101B-9397-08002B2CF9AE}" pid="7" name="MSIP_Label_0bfa236d-8472-42aa-9a40-ab46036c5596_ActionId">
    <vt:lpwstr>bc1782e2-f998-4858-99f8-98dbf072ab71</vt:lpwstr>
  </property>
  <property fmtid="{D5CDD505-2E9C-101B-9397-08002B2CF9AE}" pid="8" name="MSIP_Label_0bfa236d-8472-42aa-9a40-ab46036c5596_ContentBits">
    <vt:lpwstr>0</vt:lpwstr>
  </property>
</Properties>
</file>