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64" r:id="rId3"/>
    <p:sldId id="267" r:id="rId4"/>
    <p:sldId id="280" r:id="rId5"/>
    <p:sldId id="268" r:id="rId6"/>
    <p:sldId id="269" r:id="rId7"/>
    <p:sldId id="257" r:id="rId8"/>
    <p:sldId id="265" r:id="rId9"/>
    <p:sldId id="277" r:id="rId10"/>
    <p:sldId id="270" r:id="rId11"/>
    <p:sldId id="281" r:id="rId12"/>
    <p:sldId id="282" r:id="rId13"/>
    <p:sldId id="283" r:id="rId14"/>
    <p:sldId id="284" r:id="rId15"/>
    <p:sldId id="285" r:id="rId16"/>
    <p:sldId id="258" r:id="rId17"/>
    <p:sldId id="259" r:id="rId18"/>
    <p:sldId id="261" r:id="rId19"/>
    <p:sldId id="260" r:id="rId20"/>
    <p:sldId id="286" r:id="rId21"/>
    <p:sldId id="262" r:id="rId22"/>
    <p:sldId id="263" r:id="rId23"/>
    <p:sldId id="287" r:id="rId24"/>
    <p:sldId id="288" r:id="rId25"/>
    <p:sldId id="292" r:id="rId26"/>
    <p:sldId id="266" r:id="rId27"/>
    <p:sldId id="290" r:id="rId28"/>
    <p:sldId id="291" r:id="rId29"/>
    <p:sldId id="293" r:id="rId30"/>
    <p:sldId id="2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7B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03EBD7-409C-4E16-AFE5-0E5B7FBEBBC4}" v="93" dt="2022-05-13T15:10:03.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074" autoAdjust="0"/>
  </p:normalViewPr>
  <p:slideViewPr>
    <p:cSldViewPr snapToGrid="0">
      <p:cViewPr varScale="1">
        <p:scale>
          <a:sx n="90" d="100"/>
          <a:sy n="90" d="100"/>
        </p:scale>
        <p:origin x="13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ris Bueno, Angela" userId="b8232014-281c-4726-a39a-713153e80496" providerId="ADAL" clId="{4803EBD7-409C-4E16-AFE5-0E5B7FBEBBC4}"/>
    <pc:docChg chg="undo custSel addSld delSld modSld sldOrd">
      <pc:chgData name="Charris Bueno, Angela" userId="b8232014-281c-4726-a39a-713153e80496" providerId="ADAL" clId="{4803EBD7-409C-4E16-AFE5-0E5B7FBEBBC4}" dt="2022-05-13T15:10:03.315" v="931" actId="1076"/>
      <pc:docMkLst>
        <pc:docMk/>
      </pc:docMkLst>
      <pc:sldChg chg="addSp delSp modSp add mod setBg modNotesTx">
        <pc:chgData name="Charris Bueno, Angela" userId="b8232014-281c-4726-a39a-713153e80496" providerId="ADAL" clId="{4803EBD7-409C-4E16-AFE5-0E5B7FBEBBC4}" dt="2022-05-06T14:43:01.169" v="896" actId="12"/>
        <pc:sldMkLst>
          <pc:docMk/>
          <pc:sldMk cId="1116994148" sldId="258"/>
        </pc:sldMkLst>
        <pc:spChg chg="mod">
          <ac:chgData name="Charris Bueno, Angela" userId="b8232014-281c-4726-a39a-713153e80496" providerId="ADAL" clId="{4803EBD7-409C-4E16-AFE5-0E5B7FBEBBC4}" dt="2022-05-05T22:20:31.994" v="342" actId="26606"/>
          <ac:spMkLst>
            <pc:docMk/>
            <pc:sldMk cId="1116994148" sldId="258"/>
            <ac:spMk id="2" creationId="{58F02AB5-9A8D-44C3-93AC-B62DB340A058}"/>
          </ac:spMkLst>
        </pc:spChg>
        <pc:spChg chg="mod ord">
          <ac:chgData name="Charris Bueno, Angela" userId="b8232014-281c-4726-a39a-713153e80496" providerId="ADAL" clId="{4803EBD7-409C-4E16-AFE5-0E5B7FBEBBC4}" dt="2022-05-05T22:20:31.994" v="342" actId="26606"/>
          <ac:spMkLst>
            <pc:docMk/>
            <pc:sldMk cId="1116994148" sldId="258"/>
            <ac:spMk id="3" creationId="{22046145-0CE3-4D0C-9688-D6AC8D33DC2B}"/>
          </ac:spMkLst>
        </pc:spChg>
        <pc:spChg chg="add del">
          <ac:chgData name="Charris Bueno, Angela" userId="b8232014-281c-4726-a39a-713153e80496" providerId="ADAL" clId="{4803EBD7-409C-4E16-AFE5-0E5B7FBEBBC4}" dt="2022-05-05T22:20:31.994" v="342" actId="26606"/>
          <ac:spMkLst>
            <pc:docMk/>
            <pc:sldMk cId="1116994148" sldId="258"/>
            <ac:spMk id="12" creationId="{C4E4288A-DFC8-40A2-90E5-70E851A933AD}"/>
          </ac:spMkLst>
        </pc:spChg>
        <pc:spChg chg="add del">
          <ac:chgData name="Charris Bueno, Angela" userId="b8232014-281c-4726-a39a-713153e80496" providerId="ADAL" clId="{4803EBD7-409C-4E16-AFE5-0E5B7FBEBBC4}" dt="2022-05-05T22:20:31.994" v="342" actId="26606"/>
          <ac:spMkLst>
            <pc:docMk/>
            <pc:sldMk cId="1116994148" sldId="258"/>
            <ac:spMk id="18" creationId="{BD2BFF02-DF78-4F07-B176-52514E13127D}"/>
          </ac:spMkLst>
        </pc:spChg>
        <pc:spChg chg="add del">
          <ac:chgData name="Charris Bueno, Angela" userId="b8232014-281c-4726-a39a-713153e80496" providerId="ADAL" clId="{4803EBD7-409C-4E16-AFE5-0E5B7FBEBBC4}" dt="2022-05-05T22:20:31.994" v="342" actId="26606"/>
          <ac:spMkLst>
            <pc:docMk/>
            <pc:sldMk cId="1116994148" sldId="258"/>
            <ac:spMk id="20" creationId="{0DB06EAB-7D8C-403A-86C5-B5FD79A13650}"/>
          </ac:spMkLst>
        </pc:spChg>
        <pc:grpChg chg="add del">
          <ac:chgData name="Charris Bueno, Angela" userId="b8232014-281c-4726-a39a-713153e80496" providerId="ADAL" clId="{4803EBD7-409C-4E16-AFE5-0E5B7FBEBBC4}" dt="2022-05-05T22:20:31.994" v="342" actId="26606"/>
          <ac:grpSpMkLst>
            <pc:docMk/>
            <pc:sldMk cId="1116994148" sldId="258"/>
            <ac:grpSpMk id="14" creationId="{B63C2D82-D4FA-4A37-BB01-1E7B21E4FF20}"/>
          </ac:grpSpMkLst>
        </pc:grpChg>
        <pc:picChg chg="del">
          <ac:chgData name="Charris Bueno, Angela" userId="b8232014-281c-4726-a39a-713153e80496" providerId="ADAL" clId="{4803EBD7-409C-4E16-AFE5-0E5B7FBEBBC4}" dt="2022-05-05T22:07:52.480" v="321" actId="478"/>
          <ac:picMkLst>
            <pc:docMk/>
            <pc:sldMk cId="1116994148" sldId="258"/>
            <ac:picMk id="5" creationId="{20BE5C14-118A-4235-93EC-B0C0309D9A44}"/>
          </ac:picMkLst>
        </pc:picChg>
        <pc:picChg chg="add del mod">
          <ac:chgData name="Charris Bueno, Angela" userId="b8232014-281c-4726-a39a-713153e80496" providerId="ADAL" clId="{4803EBD7-409C-4E16-AFE5-0E5B7FBEBBC4}" dt="2022-05-05T22:21:53.472" v="360" actId="478"/>
          <ac:picMkLst>
            <pc:docMk/>
            <pc:sldMk cId="1116994148" sldId="258"/>
            <ac:picMk id="6" creationId="{C6C1B6C0-AB54-4B99-928F-ADA312FD3309}"/>
          </ac:picMkLst>
        </pc:picChg>
        <pc:picChg chg="add mod ord">
          <ac:chgData name="Charris Bueno, Angela" userId="b8232014-281c-4726-a39a-713153e80496" providerId="ADAL" clId="{4803EBD7-409C-4E16-AFE5-0E5B7FBEBBC4}" dt="2022-05-05T22:21:01.905" v="352" actId="1076"/>
          <ac:picMkLst>
            <pc:docMk/>
            <pc:sldMk cId="1116994148" sldId="258"/>
            <ac:picMk id="7" creationId="{F2D9FE04-DFCE-4EB2-AB5B-2E0452873094}"/>
          </ac:picMkLst>
        </pc:picChg>
        <pc:picChg chg="add mod">
          <ac:chgData name="Charris Bueno, Angela" userId="b8232014-281c-4726-a39a-713153e80496" providerId="ADAL" clId="{4803EBD7-409C-4E16-AFE5-0E5B7FBEBBC4}" dt="2022-05-05T22:22:12.020" v="364" actId="1076"/>
          <ac:picMkLst>
            <pc:docMk/>
            <pc:sldMk cId="1116994148" sldId="258"/>
            <ac:picMk id="9" creationId="{440DA361-67E3-4406-A48F-73D405F77A6B}"/>
          </ac:picMkLst>
        </pc:picChg>
      </pc:sldChg>
      <pc:sldChg chg="addSp delSp modSp add mod modNotesTx">
        <pc:chgData name="Charris Bueno, Angela" userId="b8232014-281c-4726-a39a-713153e80496" providerId="ADAL" clId="{4803EBD7-409C-4E16-AFE5-0E5B7FBEBBC4}" dt="2022-05-06T14:43:23.889" v="900" actId="20577"/>
        <pc:sldMkLst>
          <pc:docMk/>
          <pc:sldMk cId="2587977445" sldId="259"/>
        </pc:sldMkLst>
        <pc:spChg chg="mod">
          <ac:chgData name="Charris Bueno, Angela" userId="b8232014-281c-4726-a39a-713153e80496" providerId="ADAL" clId="{4803EBD7-409C-4E16-AFE5-0E5B7FBEBBC4}" dt="2022-05-05T04:03:22.693" v="270" actId="207"/>
          <ac:spMkLst>
            <pc:docMk/>
            <pc:sldMk cId="2587977445" sldId="259"/>
            <ac:spMk id="2" creationId="{58F02AB5-9A8D-44C3-93AC-B62DB340A058}"/>
          </ac:spMkLst>
        </pc:spChg>
        <pc:spChg chg="mod">
          <ac:chgData name="Charris Bueno, Angela" userId="b8232014-281c-4726-a39a-713153e80496" providerId="ADAL" clId="{4803EBD7-409C-4E16-AFE5-0E5B7FBEBBC4}" dt="2022-05-05T22:17:53.977" v="334" actId="20577"/>
          <ac:spMkLst>
            <pc:docMk/>
            <pc:sldMk cId="2587977445" sldId="259"/>
            <ac:spMk id="3" creationId="{22046145-0CE3-4D0C-9688-D6AC8D33DC2B}"/>
          </ac:spMkLst>
        </pc:spChg>
        <pc:picChg chg="add mod modCrop">
          <ac:chgData name="Charris Bueno, Angela" userId="b8232014-281c-4726-a39a-713153e80496" providerId="ADAL" clId="{4803EBD7-409C-4E16-AFE5-0E5B7FBEBBC4}" dt="2022-05-05T22:22:36.169" v="370" actId="1076"/>
          <ac:picMkLst>
            <pc:docMk/>
            <pc:sldMk cId="2587977445" sldId="259"/>
            <ac:picMk id="5" creationId="{F9410BD3-F9D4-42FF-8E7D-F8A4ED408B5A}"/>
          </ac:picMkLst>
        </pc:picChg>
        <pc:picChg chg="del mod">
          <ac:chgData name="Charris Bueno, Angela" userId="b8232014-281c-4726-a39a-713153e80496" providerId="ADAL" clId="{4803EBD7-409C-4E16-AFE5-0E5B7FBEBBC4}" dt="2022-05-05T22:21:13.767" v="354" actId="478"/>
          <ac:picMkLst>
            <pc:docMk/>
            <pc:sldMk cId="2587977445" sldId="259"/>
            <ac:picMk id="6" creationId="{77F4CDD9-2197-42ED-8D6C-DF2BF8655D4D}"/>
          </ac:picMkLst>
        </pc:picChg>
        <pc:picChg chg="add del mod">
          <ac:chgData name="Charris Bueno, Angela" userId="b8232014-281c-4726-a39a-713153e80496" providerId="ADAL" clId="{4803EBD7-409C-4E16-AFE5-0E5B7FBEBBC4}" dt="2022-05-05T22:22:37.395" v="371"/>
          <ac:picMkLst>
            <pc:docMk/>
            <pc:sldMk cId="2587977445" sldId="259"/>
            <ac:picMk id="1026" creationId="{F16FD2E2-9FC7-434B-B86D-6352CABED837}"/>
          </ac:picMkLst>
        </pc:picChg>
        <pc:picChg chg="add mod">
          <ac:chgData name="Charris Bueno, Angela" userId="b8232014-281c-4726-a39a-713153e80496" providerId="ADAL" clId="{4803EBD7-409C-4E16-AFE5-0E5B7FBEBBC4}" dt="2022-05-05T22:22:48.337" v="377" actId="1076"/>
          <ac:picMkLst>
            <pc:docMk/>
            <pc:sldMk cId="2587977445" sldId="259"/>
            <ac:picMk id="1028" creationId="{3C42898C-A271-471E-A109-C8FA964056A0}"/>
          </ac:picMkLst>
        </pc:picChg>
      </pc:sldChg>
      <pc:sldChg chg="addSp modSp add mod modNotesTx">
        <pc:chgData name="Charris Bueno, Angela" userId="b8232014-281c-4726-a39a-713153e80496" providerId="ADAL" clId="{4803EBD7-409C-4E16-AFE5-0E5B7FBEBBC4}" dt="2022-05-06T14:43:59.392" v="904" actId="20577"/>
        <pc:sldMkLst>
          <pc:docMk/>
          <pc:sldMk cId="3725655353" sldId="260"/>
        </pc:sldMkLst>
        <pc:spChg chg="mod">
          <ac:chgData name="Charris Bueno, Angela" userId="b8232014-281c-4726-a39a-713153e80496" providerId="ADAL" clId="{4803EBD7-409C-4E16-AFE5-0E5B7FBEBBC4}" dt="2022-05-05T04:03:30.305" v="271" actId="207"/>
          <ac:spMkLst>
            <pc:docMk/>
            <pc:sldMk cId="3725655353" sldId="260"/>
            <ac:spMk id="2" creationId="{58F02AB5-9A8D-44C3-93AC-B62DB340A058}"/>
          </ac:spMkLst>
        </pc:spChg>
        <pc:spChg chg="mod">
          <ac:chgData name="Charris Bueno, Angela" userId="b8232014-281c-4726-a39a-713153e80496" providerId="ADAL" clId="{4803EBD7-409C-4E16-AFE5-0E5B7FBEBBC4}" dt="2022-05-06T03:32:17.086" v="429" actId="20577"/>
          <ac:spMkLst>
            <pc:docMk/>
            <pc:sldMk cId="3725655353" sldId="260"/>
            <ac:spMk id="3" creationId="{22046145-0CE3-4D0C-9688-D6AC8D33DC2B}"/>
          </ac:spMkLst>
        </pc:spChg>
        <pc:picChg chg="mod">
          <ac:chgData name="Charris Bueno, Angela" userId="b8232014-281c-4726-a39a-713153e80496" providerId="ADAL" clId="{4803EBD7-409C-4E16-AFE5-0E5B7FBEBBC4}" dt="2022-05-06T03:32:51.363" v="435" actId="1076"/>
          <ac:picMkLst>
            <pc:docMk/>
            <pc:sldMk cId="3725655353" sldId="260"/>
            <ac:picMk id="5" creationId="{A59FF7BD-9CA5-40BA-BE28-CEB849112448}"/>
          </ac:picMkLst>
        </pc:picChg>
        <pc:picChg chg="add mod">
          <ac:chgData name="Charris Bueno, Angela" userId="b8232014-281c-4726-a39a-713153e80496" providerId="ADAL" clId="{4803EBD7-409C-4E16-AFE5-0E5B7FBEBBC4}" dt="2022-05-06T03:32:55.033" v="436" actId="1076"/>
          <ac:picMkLst>
            <pc:docMk/>
            <pc:sldMk cId="3725655353" sldId="260"/>
            <ac:picMk id="3074" creationId="{CEB7E71F-95FB-4AB9-A0D8-3555113FEF9C}"/>
          </ac:picMkLst>
        </pc:picChg>
      </pc:sldChg>
      <pc:sldChg chg="addSp modSp add mod ord">
        <pc:chgData name="Charris Bueno, Angela" userId="b8232014-281c-4726-a39a-713153e80496" providerId="ADAL" clId="{4803EBD7-409C-4E16-AFE5-0E5B7FBEBBC4}" dt="2022-05-06T19:26:42.610" v="911" actId="1076"/>
        <pc:sldMkLst>
          <pc:docMk/>
          <pc:sldMk cId="3975543250" sldId="261"/>
        </pc:sldMkLst>
        <pc:spChg chg="mod">
          <ac:chgData name="Charris Bueno, Angela" userId="b8232014-281c-4726-a39a-713153e80496" providerId="ADAL" clId="{4803EBD7-409C-4E16-AFE5-0E5B7FBEBBC4}" dt="2022-05-05T22:33:12.582" v="417" actId="1076"/>
          <ac:spMkLst>
            <pc:docMk/>
            <pc:sldMk cId="3975543250" sldId="261"/>
            <ac:spMk id="2" creationId="{58F02AB5-9A8D-44C3-93AC-B62DB340A058}"/>
          </ac:spMkLst>
        </pc:spChg>
        <pc:spChg chg="mod">
          <ac:chgData name="Charris Bueno, Angela" userId="b8232014-281c-4726-a39a-713153e80496" providerId="ADAL" clId="{4803EBD7-409C-4E16-AFE5-0E5B7FBEBBC4}" dt="2022-05-06T19:26:37.690" v="909" actId="6549"/>
          <ac:spMkLst>
            <pc:docMk/>
            <pc:sldMk cId="3975543250" sldId="261"/>
            <ac:spMk id="3" creationId="{22046145-0CE3-4D0C-9688-D6AC8D33DC2B}"/>
          </ac:spMkLst>
        </pc:spChg>
        <pc:picChg chg="mod modCrop">
          <ac:chgData name="Charris Bueno, Angela" userId="b8232014-281c-4726-a39a-713153e80496" providerId="ADAL" clId="{4803EBD7-409C-4E16-AFE5-0E5B7FBEBBC4}" dt="2022-05-05T22:33:21.306" v="421" actId="1076"/>
          <ac:picMkLst>
            <pc:docMk/>
            <pc:sldMk cId="3975543250" sldId="261"/>
            <ac:picMk id="6" creationId="{7BA8666E-B86B-49C2-AC93-5DFA750BB5DF}"/>
          </ac:picMkLst>
        </pc:picChg>
        <pc:picChg chg="add mod">
          <ac:chgData name="Charris Bueno, Angela" userId="b8232014-281c-4726-a39a-713153e80496" providerId="ADAL" clId="{4803EBD7-409C-4E16-AFE5-0E5B7FBEBBC4}" dt="2022-05-06T19:26:42.610" v="911" actId="1076"/>
          <ac:picMkLst>
            <pc:docMk/>
            <pc:sldMk cId="3975543250" sldId="261"/>
            <ac:picMk id="2050" creationId="{432CF7F0-9A6E-4C88-9013-2CDACE6B71F7}"/>
          </ac:picMkLst>
        </pc:picChg>
      </pc:sldChg>
      <pc:sldChg chg="modSp add mod modNotesTx">
        <pc:chgData name="Charris Bueno, Angela" userId="b8232014-281c-4726-a39a-713153e80496" providerId="ADAL" clId="{4803EBD7-409C-4E16-AFE5-0E5B7FBEBBC4}" dt="2022-05-06T14:44:20.096" v="908" actId="20577"/>
        <pc:sldMkLst>
          <pc:docMk/>
          <pc:sldMk cId="880419152" sldId="262"/>
        </pc:sldMkLst>
        <pc:spChg chg="mod">
          <ac:chgData name="Charris Bueno, Angela" userId="b8232014-281c-4726-a39a-713153e80496" providerId="ADAL" clId="{4803EBD7-409C-4E16-AFE5-0E5B7FBEBBC4}" dt="2022-05-05T04:03:41.466" v="273" actId="207"/>
          <ac:spMkLst>
            <pc:docMk/>
            <pc:sldMk cId="880419152" sldId="262"/>
            <ac:spMk id="2" creationId="{58F02AB5-9A8D-44C3-93AC-B62DB340A058}"/>
          </ac:spMkLst>
        </pc:spChg>
        <pc:spChg chg="mod">
          <ac:chgData name="Charris Bueno, Angela" userId="b8232014-281c-4726-a39a-713153e80496" providerId="ADAL" clId="{4803EBD7-409C-4E16-AFE5-0E5B7FBEBBC4}" dt="2022-05-06T03:52:20.894" v="495" actId="20577"/>
          <ac:spMkLst>
            <pc:docMk/>
            <pc:sldMk cId="880419152" sldId="262"/>
            <ac:spMk id="3" creationId="{22046145-0CE3-4D0C-9688-D6AC8D33DC2B}"/>
          </ac:spMkLst>
        </pc:spChg>
      </pc:sldChg>
      <pc:sldChg chg="modSp add mod modNotesTx">
        <pc:chgData name="Charris Bueno, Angela" userId="b8232014-281c-4726-a39a-713153e80496" providerId="ADAL" clId="{4803EBD7-409C-4E16-AFE5-0E5B7FBEBBC4}" dt="2022-05-06T03:53:03.860" v="499" actId="12"/>
        <pc:sldMkLst>
          <pc:docMk/>
          <pc:sldMk cId="1274667691" sldId="263"/>
        </pc:sldMkLst>
        <pc:spChg chg="mod">
          <ac:chgData name="Charris Bueno, Angela" userId="b8232014-281c-4726-a39a-713153e80496" providerId="ADAL" clId="{4803EBD7-409C-4E16-AFE5-0E5B7FBEBBC4}" dt="2022-05-05T04:03:45.037" v="274" actId="207"/>
          <ac:spMkLst>
            <pc:docMk/>
            <pc:sldMk cId="1274667691" sldId="263"/>
            <ac:spMk id="2" creationId="{58F02AB5-9A8D-44C3-93AC-B62DB340A058}"/>
          </ac:spMkLst>
        </pc:spChg>
      </pc:sldChg>
      <pc:sldChg chg="modSp">
        <pc:chgData name="Charris Bueno, Angela" userId="b8232014-281c-4726-a39a-713153e80496" providerId="ADAL" clId="{4803EBD7-409C-4E16-AFE5-0E5B7FBEBBC4}" dt="2022-05-13T15:09:44.929" v="927" actId="1076"/>
        <pc:sldMkLst>
          <pc:docMk/>
          <pc:sldMk cId="2913070958" sldId="266"/>
        </pc:sldMkLst>
        <pc:picChg chg="mod">
          <ac:chgData name="Charris Bueno, Angela" userId="b8232014-281c-4726-a39a-713153e80496" providerId="ADAL" clId="{4803EBD7-409C-4E16-AFE5-0E5B7FBEBBC4}" dt="2022-05-13T15:09:44.929" v="927" actId="1076"/>
          <ac:picMkLst>
            <pc:docMk/>
            <pc:sldMk cId="2913070958" sldId="266"/>
            <ac:picMk id="1026" creationId="{75E5AD75-D64E-499B-B0C8-2B9D46EAD15B}"/>
          </ac:picMkLst>
        </pc:picChg>
      </pc:sldChg>
      <pc:sldChg chg="modSp add mod ord">
        <pc:chgData name="Charris Bueno, Angela" userId="b8232014-281c-4726-a39a-713153e80496" providerId="ADAL" clId="{4803EBD7-409C-4E16-AFE5-0E5B7FBEBBC4}" dt="2022-05-05T03:49:30.709" v="29" actId="14100"/>
        <pc:sldMkLst>
          <pc:docMk/>
          <pc:sldMk cId="3108580993" sldId="284"/>
        </pc:sldMkLst>
        <pc:spChg chg="mod">
          <ac:chgData name="Charris Bueno, Angela" userId="b8232014-281c-4726-a39a-713153e80496" providerId="ADAL" clId="{4803EBD7-409C-4E16-AFE5-0E5B7FBEBBC4}" dt="2022-05-05T03:49:30.709" v="29" actId="14100"/>
          <ac:spMkLst>
            <pc:docMk/>
            <pc:sldMk cId="3108580993" sldId="284"/>
            <ac:spMk id="4" creationId="{4C978CC2-0717-4B1E-8907-C92864CDA756}"/>
          </ac:spMkLst>
        </pc:spChg>
      </pc:sldChg>
      <pc:sldChg chg="addSp delSp modSp add mod ord delDesignElem chgLayout modNotesTx">
        <pc:chgData name="Charris Bueno, Angela" userId="b8232014-281c-4726-a39a-713153e80496" providerId="ADAL" clId="{4803EBD7-409C-4E16-AFE5-0E5B7FBEBBC4}" dt="2022-05-06T03:59:57.436" v="500" actId="6549"/>
        <pc:sldMkLst>
          <pc:docMk/>
          <pc:sldMk cId="267787712" sldId="285"/>
        </pc:sldMkLst>
        <pc:spChg chg="mod ord">
          <ac:chgData name="Charris Bueno, Angela" userId="b8232014-281c-4726-a39a-713153e80496" providerId="ADAL" clId="{4803EBD7-409C-4E16-AFE5-0E5B7FBEBBC4}" dt="2022-05-05T04:01:30.897" v="256" actId="26606"/>
          <ac:spMkLst>
            <pc:docMk/>
            <pc:sldMk cId="267787712" sldId="285"/>
            <ac:spMk id="3" creationId="{AADA4E81-F303-4E81-B243-0BC5DC946C66}"/>
          </ac:spMkLst>
        </pc:spChg>
        <pc:spChg chg="add del mod ord">
          <ac:chgData name="Charris Bueno, Angela" userId="b8232014-281c-4726-a39a-713153e80496" providerId="ADAL" clId="{4803EBD7-409C-4E16-AFE5-0E5B7FBEBBC4}" dt="2022-05-06T03:59:57.436" v="500" actId="6549"/>
          <ac:spMkLst>
            <pc:docMk/>
            <pc:sldMk cId="267787712" sldId="285"/>
            <ac:spMk id="4" creationId="{0704BF61-ADD6-41F1-9372-F6E8D0CEE306}"/>
          </ac:spMkLst>
        </pc:spChg>
        <pc:spChg chg="add del">
          <ac:chgData name="Charris Bueno, Angela" userId="b8232014-281c-4726-a39a-713153e80496" providerId="ADAL" clId="{4803EBD7-409C-4E16-AFE5-0E5B7FBEBBC4}" dt="2022-05-05T04:01:30.897" v="256" actId="26606"/>
          <ac:spMkLst>
            <pc:docMk/>
            <pc:sldMk cId="267787712" sldId="285"/>
            <ac:spMk id="12" creationId="{2596F992-698C-48C0-9D89-70DA4CE927EF}"/>
          </ac:spMkLst>
        </pc:spChg>
        <pc:spChg chg="add del">
          <ac:chgData name="Charris Bueno, Angela" userId="b8232014-281c-4726-a39a-713153e80496" providerId="ADAL" clId="{4803EBD7-409C-4E16-AFE5-0E5B7FBEBBC4}" dt="2022-05-05T04:01:30.897" v="256" actId="26606"/>
          <ac:spMkLst>
            <pc:docMk/>
            <pc:sldMk cId="267787712" sldId="285"/>
            <ac:spMk id="14" creationId="{A344AAA5-41F4-4862-97EF-688D31DC7567}"/>
          </ac:spMkLst>
        </pc:spChg>
        <pc:spChg chg="add del">
          <ac:chgData name="Charris Bueno, Angela" userId="b8232014-281c-4726-a39a-713153e80496" providerId="ADAL" clId="{4803EBD7-409C-4E16-AFE5-0E5B7FBEBBC4}" dt="2022-05-05T04:01:30.897" v="256" actId="26606"/>
          <ac:spMkLst>
            <pc:docMk/>
            <pc:sldMk cId="267787712" sldId="285"/>
            <ac:spMk id="16" creationId="{69E1A62C-2AAF-4B3E-8CDB-65E237080997}"/>
          </ac:spMkLst>
        </pc:spChg>
        <pc:spChg chg="add">
          <ac:chgData name="Charris Bueno, Angela" userId="b8232014-281c-4726-a39a-713153e80496" providerId="ADAL" clId="{4803EBD7-409C-4E16-AFE5-0E5B7FBEBBC4}" dt="2022-05-05T04:01:30.897" v="256" actId="26606"/>
          <ac:spMkLst>
            <pc:docMk/>
            <pc:sldMk cId="267787712" sldId="285"/>
            <ac:spMk id="21" creationId="{979E27D9-03C7-44E2-9FF8-15D0C8506AF7}"/>
          </ac:spMkLst>
        </pc:spChg>
        <pc:spChg chg="add">
          <ac:chgData name="Charris Bueno, Angela" userId="b8232014-281c-4726-a39a-713153e80496" providerId="ADAL" clId="{4803EBD7-409C-4E16-AFE5-0E5B7FBEBBC4}" dt="2022-05-05T04:01:30.897" v="256" actId="26606"/>
          <ac:spMkLst>
            <pc:docMk/>
            <pc:sldMk cId="267787712" sldId="285"/>
            <ac:spMk id="23" creationId="{EEBF1590-3B36-48EE-A89D-3B6F3CB256AB}"/>
          </ac:spMkLst>
        </pc:spChg>
        <pc:spChg chg="add">
          <ac:chgData name="Charris Bueno, Angela" userId="b8232014-281c-4726-a39a-713153e80496" providerId="ADAL" clId="{4803EBD7-409C-4E16-AFE5-0E5B7FBEBBC4}" dt="2022-05-05T04:01:30.897" v="256" actId="26606"/>
          <ac:spMkLst>
            <pc:docMk/>
            <pc:sldMk cId="267787712" sldId="285"/>
            <ac:spMk id="25" creationId="{AC8F6C8C-AB5A-4548-942D-E3FD40ACBC49}"/>
          </ac:spMkLst>
        </pc:spChg>
        <pc:graphicFrameChg chg="add del">
          <ac:chgData name="Charris Bueno, Angela" userId="b8232014-281c-4726-a39a-713153e80496" providerId="ADAL" clId="{4803EBD7-409C-4E16-AFE5-0E5B7FBEBBC4}" dt="2022-05-05T04:01:09.214" v="253" actId="26606"/>
          <ac:graphicFrameMkLst>
            <pc:docMk/>
            <pc:sldMk cId="267787712" sldId="285"/>
            <ac:graphicFrameMk id="18" creationId="{01569CE3-5F30-7906-0483-54AB6E37CE02}"/>
          </ac:graphicFrameMkLst>
        </pc:graphicFrameChg>
        <pc:graphicFrameChg chg="add del">
          <ac:chgData name="Charris Bueno, Angela" userId="b8232014-281c-4726-a39a-713153e80496" providerId="ADAL" clId="{4803EBD7-409C-4E16-AFE5-0E5B7FBEBBC4}" dt="2022-05-05T04:01:14.732" v="255" actId="26606"/>
          <ac:graphicFrameMkLst>
            <pc:docMk/>
            <pc:sldMk cId="267787712" sldId="285"/>
            <ac:graphicFrameMk id="19" creationId="{8DE9C95D-3488-5F4F-E35E-025337FE81B4}"/>
          </ac:graphicFrameMkLst>
        </pc:graphicFrameChg>
        <pc:picChg chg="del">
          <ac:chgData name="Charris Bueno, Angela" userId="b8232014-281c-4726-a39a-713153e80496" providerId="ADAL" clId="{4803EBD7-409C-4E16-AFE5-0E5B7FBEBBC4}" dt="2022-05-05T03:51:14.891" v="35" actId="478"/>
          <ac:picMkLst>
            <pc:docMk/>
            <pc:sldMk cId="267787712" sldId="285"/>
            <ac:picMk id="7" creationId="{54B643FC-1AE6-4EE5-9424-D44AC2FC1B46}"/>
          </ac:picMkLst>
        </pc:picChg>
      </pc:sldChg>
      <pc:sldChg chg="new del">
        <pc:chgData name="Charris Bueno, Angela" userId="b8232014-281c-4726-a39a-713153e80496" providerId="ADAL" clId="{4803EBD7-409C-4E16-AFE5-0E5B7FBEBBC4}" dt="2022-05-05T04:02:38.025" v="267" actId="47"/>
        <pc:sldMkLst>
          <pc:docMk/>
          <pc:sldMk cId="3936695362" sldId="286"/>
        </pc:sldMkLst>
      </pc:sldChg>
      <pc:sldChg chg="addSp modSp add mod ord">
        <pc:chgData name="Charris Bueno, Angela" userId="b8232014-281c-4726-a39a-713153e80496" providerId="ADAL" clId="{4803EBD7-409C-4E16-AFE5-0E5B7FBEBBC4}" dt="2022-05-06T03:43:19.089" v="491" actId="1076"/>
        <pc:sldMkLst>
          <pc:docMk/>
          <pc:sldMk cId="3965551870" sldId="286"/>
        </pc:sldMkLst>
        <pc:spChg chg="mod">
          <ac:chgData name="Charris Bueno, Angela" userId="b8232014-281c-4726-a39a-713153e80496" providerId="ADAL" clId="{4803EBD7-409C-4E16-AFE5-0E5B7FBEBBC4}" dt="2022-05-06T03:43:19.089" v="491" actId="1076"/>
          <ac:spMkLst>
            <pc:docMk/>
            <pc:sldMk cId="3965551870" sldId="286"/>
            <ac:spMk id="2" creationId="{58F02AB5-9A8D-44C3-93AC-B62DB340A058}"/>
          </ac:spMkLst>
        </pc:spChg>
        <pc:spChg chg="mod">
          <ac:chgData name="Charris Bueno, Angela" userId="b8232014-281c-4726-a39a-713153e80496" providerId="ADAL" clId="{4803EBD7-409C-4E16-AFE5-0E5B7FBEBBC4}" dt="2022-05-06T03:43:19.089" v="491" actId="1076"/>
          <ac:spMkLst>
            <pc:docMk/>
            <pc:sldMk cId="3965551870" sldId="286"/>
            <ac:spMk id="3" creationId="{22046145-0CE3-4D0C-9688-D6AC8D33DC2B}"/>
          </ac:spMkLst>
        </pc:spChg>
        <pc:picChg chg="mod">
          <ac:chgData name="Charris Bueno, Angela" userId="b8232014-281c-4726-a39a-713153e80496" providerId="ADAL" clId="{4803EBD7-409C-4E16-AFE5-0E5B7FBEBBC4}" dt="2022-05-06T03:43:02.592" v="490" actId="1076"/>
          <ac:picMkLst>
            <pc:docMk/>
            <pc:sldMk cId="3965551870" sldId="286"/>
            <ac:picMk id="5" creationId="{176A62A9-F6EF-4D82-AD06-149D298DD21E}"/>
          </ac:picMkLst>
        </pc:picChg>
        <pc:picChg chg="add mod">
          <ac:chgData name="Charris Bueno, Angela" userId="b8232014-281c-4726-a39a-713153e80496" providerId="ADAL" clId="{4803EBD7-409C-4E16-AFE5-0E5B7FBEBBC4}" dt="2022-05-06T03:42:58.475" v="489" actId="1076"/>
          <ac:picMkLst>
            <pc:docMk/>
            <pc:sldMk cId="3965551870" sldId="286"/>
            <ac:picMk id="4098" creationId="{63EEF0B0-FE38-4BC4-A198-775733B17FC9}"/>
          </ac:picMkLst>
        </pc:picChg>
      </pc:sldChg>
      <pc:sldChg chg="modSp add mod ord">
        <pc:chgData name="Charris Bueno, Angela" userId="b8232014-281c-4726-a39a-713153e80496" providerId="ADAL" clId="{4803EBD7-409C-4E16-AFE5-0E5B7FBEBBC4}" dt="2022-05-06T04:08:45.405" v="887" actId="403"/>
        <pc:sldMkLst>
          <pc:docMk/>
          <pc:sldMk cId="3518597265" sldId="287"/>
        </pc:sldMkLst>
        <pc:spChg chg="mod">
          <ac:chgData name="Charris Bueno, Angela" userId="b8232014-281c-4726-a39a-713153e80496" providerId="ADAL" clId="{4803EBD7-409C-4E16-AFE5-0E5B7FBEBBC4}" dt="2022-05-06T04:08:45.405" v="887" actId="403"/>
          <ac:spMkLst>
            <pc:docMk/>
            <pc:sldMk cId="3518597265" sldId="287"/>
            <ac:spMk id="4" creationId="{EB4C8955-0F2C-4594-8D2B-6F2E819F99BF}"/>
          </ac:spMkLst>
        </pc:spChg>
      </pc:sldChg>
      <pc:sldChg chg="modSp add mod ord">
        <pc:chgData name="Charris Bueno, Angela" userId="b8232014-281c-4726-a39a-713153e80496" providerId="ADAL" clId="{4803EBD7-409C-4E16-AFE5-0E5B7FBEBBC4}" dt="2022-05-06T21:06:41.065" v="923" actId="20577"/>
        <pc:sldMkLst>
          <pc:docMk/>
          <pc:sldMk cId="491735664" sldId="288"/>
        </pc:sldMkLst>
        <pc:spChg chg="mod">
          <ac:chgData name="Charris Bueno, Angela" userId="b8232014-281c-4726-a39a-713153e80496" providerId="ADAL" clId="{4803EBD7-409C-4E16-AFE5-0E5B7FBEBBC4}" dt="2022-05-06T21:06:41.065" v="923" actId="20577"/>
          <ac:spMkLst>
            <pc:docMk/>
            <pc:sldMk cId="491735664" sldId="288"/>
            <ac:spMk id="4" creationId="{4C978CC2-0717-4B1E-8907-C92864CDA756}"/>
          </ac:spMkLst>
        </pc:spChg>
      </pc:sldChg>
      <pc:sldChg chg="addSp delSp add del setBg delDesignElem">
        <pc:chgData name="Charris Bueno, Angela" userId="b8232014-281c-4726-a39a-713153e80496" providerId="ADAL" clId="{4803EBD7-409C-4E16-AFE5-0E5B7FBEBBC4}" dt="2022-05-06T21:06:30.733" v="914"/>
        <pc:sldMkLst>
          <pc:docMk/>
          <pc:sldMk cId="2543550361" sldId="288"/>
        </pc:sldMkLst>
        <pc:spChg chg="add del">
          <ac:chgData name="Charris Bueno, Angela" userId="b8232014-281c-4726-a39a-713153e80496" providerId="ADAL" clId="{4803EBD7-409C-4E16-AFE5-0E5B7FBEBBC4}" dt="2022-05-06T21:06:30.733" v="914"/>
          <ac:spMkLst>
            <pc:docMk/>
            <pc:sldMk cId="2543550361" sldId="288"/>
            <ac:spMk id="9" creationId="{09588DA8-065E-4F6F-8EFD-43104AB2E0CF}"/>
          </ac:spMkLst>
        </pc:spChg>
        <pc:spChg chg="add del">
          <ac:chgData name="Charris Bueno, Angela" userId="b8232014-281c-4726-a39a-713153e80496" providerId="ADAL" clId="{4803EBD7-409C-4E16-AFE5-0E5B7FBEBBC4}" dt="2022-05-06T21:06:30.733" v="914"/>
          <ac:spMkLst>
            <pc:docMk/>
            <pc:sldMk cId="2543550361" sldId="288"/>
            <ac:spMk id="11" creationId="{C4285719-470E-454C-AF62-8323075F1F5B}"/>
          </ac:spMkLst>
        </pc:spChg>
        <pc:spChg chg="add del">
          <ac:chgData name="Charris Bueno, Angela" userId="b8232014-281c-4726-a39a-713153e80496" providerId="ADAL" clId="{4803EBD7-409C-4E16-AFE5-0E5B7FBEBBC4}" dt="2022-05-06T21:06:30.733" v="914"/>
          <ac:spMkLst>
            <pc:docMk/>
            <pc:sldMk cId="2543550361" sldId="288"/>
            <ac:spMk id="13" creationId="{CD9FE4EF-C4D8-49A0-B2FF-81D8DB7D8A24}"/>
          </ac:spMkLst>
        </pc:spChg>
        <pc:spChg chg="add del">
          <ac:chgData name="Charris Bueno, Angela" userId="b8232014-281c-4726-a39a-713153e80496" providerId="ADAL" clId="{4803EBD7-409C-4E16-AFE5-0E5B7FBEBBC4}" dt="2022-05-06T21:06:30.733" v="914"/>
          <ac:spMkLst>
            <pc:docMk/>
            <pc:sldMk cId="2543550361" sldId="288"/>
            <ac:spMk id="15" creationId="{4300840D-0A0B-4512-BACA-B439D5B9C57C}"/>
          </ac:spMkLst>
        </pc:spChg>
        <pc:spChg chg="add del">
          <ac:chgData name="Charris Bueno, Angela" userId="b8232014-281c-4726-a39a-713153e80496" providerId="ADAL" clId="{4803EBD7-409C-4E16-AFE5-0E5B7FBEBBC4}" dt="2022-05-06T21:06:30.733" v="914"/>
          <ac:spMkLst>
            <pc:docMk/>
            <pc:sldMk cId="2543550361" sldId="288"/>
            <ac:spMk id="17" creationId="{D2B78728-A580-49A7-84F9-6EF6F583ADE0}"/>
          </ac:spMkLst>
        </pc:spChg>
        <pc:spChg chg="add del">
          <ac:chgData name="Charris Bueno, Angela" userId="b8232014-281c-4726-a39a-713153e80496" providerId="ADAL" clId="{4803EBD7-409C-4E16-AFE5-0E5B7FBEBBC4}" dt="2022-05-06T21:06:30.733" v="914"/>
          <ac:spMkLst>
            <pc:docMk/>
            <pc:sldMk cId="2543550361" sldId="288"/>
            <ac:spMk id="19" creationId="{38FAA1A1-D861-433F-88FA-1E9D6FD31D11}"/>
          </ac:spMkLst>
        </pc:spChg>
        <pc:spChg chg="add del">
          <ac:chgData name="Charris Bueno, Angela" userId="b8232014-281c-4726-a39a-713153e80496" providerId="ADAL" clId="{4803EBD7-409C-4E16-AFE5-0E5B7FBEBBC4}" dt="2022-05-06T21:06:30.733" v="914"/>
          <ac:spMkLst>
            <pc:docMk/>
            <pc:sldMk cId="2543550361" sldId="288"/>
            <ac:spMk id="21" creationId="{8D71EDA1-87BF-4D5D-AB79-F346FD19278A}"/>
          </ac:spMkLst>
        </pc:spChg>
      </pc:sldChg>
      <pc:sldChg chg="modSp">
        <pc:chgData name="Charris Bueno, Angela" userId="b8232014-281c-4726-a39a-713153e80496" providerId="ADAL" clId="{4803EBD7-409C-4E16-AFE5-0E5B7FBEBBC4}" dt="2022-05-13T15:09:54.910" v="929" actId="1076"/>
        <pc:sldMkLst>
          <pc:docMk/>
          <pc:sldMk cId="3376239614" sldId="290"/>
        </pc:sldMkLst>
        <pc:picChg chg="mod">
          <ac:chgData name="Charris Bueno, Angela" userId="b8232014-281c-4726-a39a-713153e80496" providerId="ADAL" clId="{4803EBD7-409C-4E16-AFE5-0E5B7FBEBBC4}" dt="2022-05-13T15:09:54.910" v="929" actId="1076"/>
          <ac:picMkLst>
            <pc:docMk/>
            <pc:sldMk cId="3376239614" sldId="290"/>
            <ac:picMk id="11" creationId="{C6D0A716-96EF-4EA3-B9C0-9F41AC191D23}"/>
          </ac:picMkLst>
        </pc:picChg>
      </pc:sldChg>
      <pc:sldChg chg="modSp">
        <pc:chgData name="Charris Bueno, Angela" userId="b8232014-281c-4726-a39a-713153e80496" providerId="ADAL" clId="{4803EBD7-409C-4E16-AFE5-0E5B7FBEBBC4}" dt="2022-05-13T15:10:03.315" v="931" actId="1076"/>
        <pc:sldMkLst>
          <pc:docMk/>
          <pc:sldMk cId="85598499" sldId="291"/>
        </pc:sldMkLst>
        <pc:picChg chg="mod">
          <ac:chgData name="Charris Bueno, Angela" userId="b8232014-281c-4726-a39a-713153e80496" providerId="ADAL" clId="{4803EBD7-409C-4E16-AFE5-0E5B7FBEBBC4}" dt="2022-05-13T15:10:03.315" v="931" actId="1076"/>
          <ac:picMkLst>
            <pc:docMk/>
            <pc:sldMk cId="85598499" sldId="291"/>
            <ac:picMk id="3074" creationId="{5B62FE78-EACC-4F47-898C-8972F3185928}"/>
          </ac:picMkLst>
        </pc:picChg>
      </pc:sldChg>
      <pc:sldChg chg="modSp mod">
        <pc:chgData name="Charris Bueno, Angela" userId="b8232014-281c-4726-a39a-713153e80496" providerId="ADAL" clId="{4803EBD7-409C-4E16-AFE5-0E5B7FBEBBC4}" dt="2022-05-13T15:09:31.151" v="925" actId="20577"/>
        <pc:sldMkLst>
          <pc:docMk/>
          <pc:sldMk cId="1687906052" sldId="293"/>
        </pc:sldMkLst>
        <pc:spChg chg="mod">
          <ac:chgData name="Charris Bueno, Angela" userId="b8232014-281c-4726-a39a-713153e80496" providerId="ADAL" clId="{4803EBD7-409C-4E16-AFE5-0E5B7FBEBBC4}" dt="2022-05-13T15:09:31.151" v="925" actId="20577"/>
          <ac:spMkLst>
            <pc:docMk/>
            <pc:sldMk cId="1687906052" sldId="293"/>
            <ac:spMk id="3" creationId="{22046145-0CE3-4D0C-9688-D6AC8D33DC2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7295E-D58C-460D-B3BC-D566C667BEF6}" type="doc">
      <dgm:prSet loTypeId="urn:microsoft.com/office/officeart/2009/3/layout/StepUpProcess" loCatId="process" qsTypeId="urn:microsoft.com/office/officeart/2005/8/quickstyle/simple1" qsCatId="simple" csTypeId="urn:microsoft.com/office/officeart/2005/8/colors/accent5_2" csCatId="accent5" phldr="1"/>
      <dgm:spPr/>
      <dgm:t>
        <a:bodyPr/>
        <a:lstStyle/>
        <a:p>
          <a:endParaRPr lang="en-US"/>
        </a:p>
      </dgm:t>
    </dgm:pt>
    <dgm:pt modelId="{F8A74F96-A08C-49B0-B537-47FD070E2EFE}">
      <dgm:prSet phldrT="[Text]" custT="1"/>
      <dgm:spPr/>
      <dgm:t>
        <a:bodyPr/>
        <a:lstStyle/>
        <a:p>
          <a:r>
            <a:rPr lang="en-US" sz="1600" b="0" dirty="0">
              <a:latin typeface="Franklin Gothic Book" panose="020B0503020102020204" pitchFamily="34" charset="0"/>
            </a:rPr>
            <a:t>Fundamentos</a:t>
          </a:r>
        </a:p>
      </dgm:t>
    </dgm:pt>
    <dgm:pt modelId="{698A2761-EC6B-457E-9A68-7DB3F558DF66}" type="parTrans" cxnId="{8511ABF6-5F92-4585-ABFF-CBC5C4518671}">
      <dgm:prSet/>
      <dgm:spPr/>
      <dgm:t>
        <a:bodyPr/>
        <a:lstStyle/>
        <a:p>
          <a:endParaRPr lang="en-US" sz="2000" b="0">
            <a:latin typeface="Franklin Gothic Book" panose="020B0503020102020204" pitchFamily="34" charset="0"/>
          </a:endParaRPr>
        </a:p>
      </dgm:t>
    </dgm:pt>
    <dgm:pt modelId="{12B4A0DE-CBC4-4095-8273-2FD91C34AC96}" type="sibTrans" cxnId="{8511ABF6-5F92-4585-ABFF-CBC5C4518671}">
      <dgm:prSet/>
      <dgm:spPr/>
      <dgm:t>
        <a:bodyPr/>
        <a:lstStyle/>
        <a:p>
          <a:endParaRPr lang="en-US" sz="2000" b="0">
            <a:latin typeface="Franklin Gothic Book" panose="020B0503020102020204" pitchFamily="34" charset="0"/>
          </a:endParaRPr>
        </a:p>
      </dgm:t>
    </dgm:pt>
    <dgm:pt modelId="{DA07169D-ECAA-49E3-BDB4-04302AD70096}">
      <dgm:prSet phldrT="[Text]" custT="1"/>
      <dgm:spPr/>
      <dgm:t>
        <a:bodyPr/>
        <a:lstStyle/>
        <a:p>
          <a:r>
            <a:rPr lang="en-US" sz="1600" b="0" dirty="0" err="1">
              <a:latin typeface="Franklin Gothic Book" panose="020B0503020102020204" pitchFamily="34" charset="0"/>
            </a:rPr>
            <a:t>Operadores</a:t>
          </a:r>
          <a:endParaRPr lang="en-US" sz="1600" b="0" dirty="0">
            <a:latin typeface="Franklin Gothic Book" panose="020B0503020102020204" pitchFamily="34" charset="0"/>
          </a:endParaRPr>
        </a:p>
      </dgm:t>
    </dgm:pt>
    <dgm:pt modelId="{5AB0018F-CC22-49A0-80CC-04576EBB0EF3}" type="parTrans" cxnId="{F80C5A94-52E8-4EF9-9640-6CD74E65AE74}">
      <dgm:prSet/>
      <dgm:spPr/>
      <dgm:t>
        <a:bodyPr/>
        <a:lstStyle/>
        <a:p>
          <a:endParaRPr lang="en-US" sz="2000" b="0">
            <a:latin typeface="Franklin Gothic Book" panose="020B0503020102020204" pitchFamily="34" charset="0"/>
          </a:endParaRPr>
        </a:p>
      </dgm:t>
    </dgm:pt>
    <dgm:pt modelId="{CBD5F038-13C8-4DD8-9421-6AF5D1F64264}" type="sibTrans" cxnId="{F80C5A94-52E8-4EF9-9640-6CD74E65AE74}">
      <dgm:prSet/>
      <dgm:spPr/>
      <dgm:t>
        <a:bodyPr/>
        <a:lstStyle/>
        <a:p>
          <a:endParaRPr lang="en-US" sz="2000" b="0">
            <a:latin typeface="Franklin Gothic Book" panose="020B0503020102020204" pitchFamily="34" charset="0"/>
          </a:endParaRPr>
        </a:p>
      </dgm:t>
    </dgm:pt>
    <dgm:pt modelId="{E9C398B7-95F0-4DC2-A306-2ED71A096307}">
      <dgm:prSet custT="1"/>
      <dgm:spPr/>
      <dgm:t>
        <a:bodyPr/>
        <a:lstStyle/>
        <a:p>
          <a:r>
            <a:rPr lang="en-US" sz="1600" b="0" dirty="0" err="1">
              <a:latin typeface="Franklin Gothic Book" panose="020B0503020102020204" pitchFamily="34" charset="0"/>
            </a:rPr>
            <a:t>Estructuras</a:t>
          </a:r>
          <a:r>
            <a:rPr lang="en-US" sz="1600" b="0" dirty="0">
              <a:latin typeface="Franklin Gothic Book" panose="020B0503020102020204" pitchFamily="34" charset="0"/>
            </a:rPr>
            <a:t> de control</a:t>
          </a:r>
        </a:p>
      </dgm:t>
    </dgm:pt>
    <dgm:pt modelId="{B2227577-BF51-4BDF-B67F-7032C0D735E1}" type="parTrans" cxnId="{026B3AFE-BCDE-4293-8C10-18A5B366B8D6}">
      <dgm:prSet/>
      <dgm:spPr/>
      <dgm:t>
        <a:bodyPr/>
        <a:lstStyle/>
        <a:p>
          <a:endParaRPr lang="en-US" sz="2000" b="0">
            <a:latin typeface="Franklin Gothic Book" panose="020B0503020102020204" pitchFamily="34" charset="0"/>
          </a:endParaRPr>
        </a:p>
      </dgm:t>
    </dgm:pt>
    <dgm:pt modelId="{43BFEABC-F732-4FA2-AF35-8F3436BAEB4F}" type="sibTrans" cxnId="{026B3AFE-BCDE-4293-8C10-18A5B366B8D6}">
      <dgm:prSet/>
      <dgm:spPr/>
      <dgm:t>
        <a:bodyPr/>
        <a:lstStyle/>
        <a:p>
          <a:endParaRPr lang="en-US" sz="2000" b="0">
            <a:latin typeface="Franklin Gothic Book" panose="020B0503020102020204" pitchFamily="34" charset="0"/>
          </a:endParaRPr>
        </a:p>
      </dgm:t>
    </dgm:pt>
    <dgm:pt modelId="{8A616AFE-304A-4633-BFBD-A2CA7ED2B774}">
      <dgm:prSet custT="1"/>
      <dgm:spPr/>
      <dgm:t>
        <a:bodyPr/>
        <a:lstStyle/>
        <a:p>
          <a:r>
            <a:rPr lang="en-US" sz="1600" b="0" dirty="0" err="1">
              <a:latin typeface="Franklin Gothic Book" panose="020B0503020102020204" pitchFamily="34" charset="0"/>
            </a:rPr>
            <a:t>Clases</a:t>
          </a:r>
          <a:r>
            <a:rPr lang="en-US" sz="1600" b="0" dirty="0">
              <a:latin typeface="Franklin Gothic Book" panose="020B0503020102020204" pitchFamily="34" charset="0"/>
            </a:rPr>
            <a:t> y </a:t>
          </a:r>
          <a:r>
            <a:rPr lang="en-US" sz="1600" b="0" dirty="0" err="1">
              <a:latin typeface="Franklin Gothic Book" panose="020B0503020102020204" pitchFamily="34" charset="0"/>
            </a:rPr>
            <a:t>Métodos</a:t>
          </a:r>
          <a:endParaRPr lang="en-US" sz="1600" b="0" dirty="0">
            <a:latin typeface="Franklin Gothic Book" panose="020B0503020102020204" pitchFamily="34" charset="0"/>
          </a:endParaRPr>
        </a:p>
      </dgm:t>
    </dgm:pt>
    <dgm:pt modelId="{FA466A97-EAB2-45F1-949B-5F1FA2E0D784}" type="parTrans" cxnId="{79EA23C6-7856-4EA3-AA8D-586AC48B03C7}">
      <dgm:prSet/>
      <dgm:spPr/>
      <dgm:t>
        <a:bodyPr/>
        <a:lstStyle/>
        <a:p>
          <a:endParaRPr lang="en-US" sz="2000" b="0">
            <a:latin typeface="Franklin Gothic Book" panose="020B0503020102020204" pitchFamily="34" charset="0"/>
          </a:endParaRPr>
        </a:p>
      </dgm:t>
    </dgm:pt>
    <dgm:pt modelId="{BB1EBF93-7F69-48C1-9A3E-B3924405C3A5}" type="sibTrans" cxnId="{79EA23C6-7856-4EA3-AA8D-586AC48B03C7}">
      <dgm:prSet/>
      <dgm:spPr/>
      <dgm:t>
        <a:bodyPr/>
        <a:lstStyle/>
        <a:p>
          <a:endParaRPr lang="en-US" sz="2000" b="0">
            <a:latin typeface="Franklin Gothic Book" panose="020B0503020102020204" pitchFamily="34" charset="0"/>
          </a:endParaRPr>
        </a:p>
      </dgm:t>
    </dgm:pt>
    <dgm:pt modelId="{7DBCBAE9-F058-497E-B59F-095DC69131EE}">
      <dgm:prSet custT="1"/>
      <dgm:spPr/>
      <dgm:t>
        <a:bodyPr/>
        <a:lstStyle/>
        <a:p>
          <a:r>
            <a:rPr lang="en-US" sz="1600" b="0" dirty="0">
              <a:latin typeface="Franklin Gothic Book" panose="020B0503020102020204" pitchFamily="34" charset="0"/>
            </a:rPr>
            <a:t>POO</a:t>
          </a:r>
        </a:p>
      </dgm:t>
    </dgm:pt>
    <dgm:pt modelId="{68D757AA-B6E7-4F62-9254-19FCA84615D5}" type="parTrans" cxnId="{80F80A61-EA8B-4558-BBAF-DB0C57F2E37B}">
      <dgm:prSet/>
      <dgm:spPr/>
      <dgm:t>
        <a:bodyPr/>
        <a:lstStyle/>
        <a:p>
          <a:endParaRPr lang="en-US" sz="2000" b="0">
            <a:latin typeface="Franklin Gothic Book" panose="020B0503020102020204" pitchFamily="34" charset="0"/>
          </a:endParaRPr>
        </a:p>
      </dgm:t>
    </dgm:pt>
    <dgm:pt modelId="{206A4A59-7CC3-4D32-91F8-46B0CC5B41EB}" type="sibTrans" cxnId="{80F80A61-EA8B-4558-BBAF-DB0C57F2E37B}">
      <dgm:prSet/>
      <dgm:spPr/>
      <dgm:t>
        <a:bodyPr/>
        <a:lstStyle/>
        <a:p>
          <a:endParaRPr lang="en-US" sz="2000" b="0">
            <a:latin typeface="Franklin Gothic Book" panose="020B0503020102020204" pitchFamily="34" charset="0"/>
          </a:endParaRPr>
        </a:p>
      </dgm:t>
    </dgm:pt>
    <dgm:pt modelId="{27B804F3-45F1-4E32-97BF-5ACD65CED996}">
      <dgm:prSet custT="1"/>
      <dgm:spPr/>
      <dgm:t>
        <a:bodyPr/>
        <a:lstStyle/>
        <a:p>
          <a:r>
            <a:rPr lang="en-US" sz="1600" b="0" dirty="0" err="1">
              <a:latin typeface="Franklin Gothic Book" panose="020B0503020102020204" pitchFamily="34" charset="0"/>
            </a:rPr>
            <a:t>Excepciones</a:t>
          </a:r>
          <a:endParaRPr lang="en-US" sz="1600" b="0" dirty="0">
            <a:latin typeface="Franklin Gothic Book" panose="020B0503020102020204" pitchFamily="34" charset="0"/>
          </a:endParaRPr>
        </a:p>
      </dgm:t>
    </dgm:pt>
    <dgm:pt modelId="{43CC2186-02DD-42CB-B92C-4247C5725CA7}" type="parTrans" cxnId="{BC74F2E9-FE1C-4CED-ADBB-60CC4AFCE278}">
      <dgm:prSet/>
      <dgm:spPr/>
      <dgm:t>
        <a:bodyPr/>
        <a:lstStyle/>
        <a:p>
          <a:endParaRPr lang="en-US" sz="2000" b="0">
            <a:latin typeface="Franklin Gothic Book" panose="020B0503020102020204" pitchFamily="34" charset="0"/>
          </a:endParaRPr>
        </a:p>
      </dgm:t>
    </dgm:pt>
    <dgm:pt modelId="{D4C359D4-DF26-4C4E-AA71-9C6142471D4B}" type="sibTrans" cxnId="{BC74F2E9-FE1C-4CED-ADBB-60CC4AFCE278}">
      <dgm:prSet/>
      <dgm:spPr/>
      <dgm:t>
        <a:bodyPr/>
        <a:lstStyle/>
        <a:p>
          <a:endParaRPr lang="en-US" sz="2000" b="0">
            <a:latin typeface="Franklin Gothic Book" panose="020B0503020102020204" pitchFamily="34" charset="0"/>
          </a:endParaRPr>
        </a:p>
      </dgm:t>
    </dgm:pt>
    <dgm:pt modelId="{A5D2E2C5-0AFD-421B-8623-C2320AC3AA2D}">
      <dgm:prSet phldrT="[Text]" custT="1"/>
      <dgm:spPr/>
      <dgm:t>
        <a:bodyPr/>
        <a:lstStyle/>
        <a:p>
          <a:r>
            <a:rPr lang="en-US" sz="1600" b="0" dirty="0">
              <a:latin typeface="Franklin Gothic Book" panose="020B0503020102020204" pitchFamily="34" charset="0"/>
            </a:rPr>
            <a:t>Variables y Tipo de </a:t>
          </a:r>
          <a:r>
            <a:rPr lang="en-US" sz="1600" b="0" dirty="0" err="1">
              <a:latin typeface="Franklin Gothic Book" panose="020B0503020102020204" pitchFamily="34" charset="0"/>
            </a:rPr>
            <a:t>datos</a:t>
          </a:r>
          <a:endParaRPr lang="en-US" sz="1600" b="0" dirty="0">
            <a:latin typeface="Franklin Gothic Book" panose="020B0503020102020204" pitchFamily="34" charset="0"/>
          </a:endParaRPr>
        </a:p>
      </dgm:t>
    </dgm:pt>
    <dgm:pt modelId="{52F2D8CA-DE64-4D67-AF60-21BE2A40E8E1}" type="sibTrans" cxnId="{15528E0D-9696-4F14-BBC8-C52B043122A1}">
      <dgm:prSet/>
      <dgm:spPr/>
      <dgm:t>
        <a:bodyPr/>
        <a:lstStyle/>
        <a:p>
          <a:endParaRPr lang="en-US" sz="2000" b="0">
            <a:latin typeface="Franklin Gothic Book" panose="020B0503020102020204" pitchFamily="34" charset="0"/>
          </a:endParaRPr>
        </a:p>
      </dgm:t>
    </dgm:pt>
    <dgm:pt modelId="{F48233AD-4256-4A9A-BE34-951360481077}" type="parTrans" cxnId="{15528E0D-9696-4F14-BBC8-C52B043122A1}">
      <dgm:prSet/>
      <dgm:spPr/>
      <dgm:t>
        <a:bodyPr/>
        <a:lstStyle/>
        <a:p>
          <a:endParaRPr lang="en-US" sz="2000" b="0">
            <a:latin typeface="Franklin Gothic Book" panose="020B0503020102020204" pitchFamily="34" charset="0"/>
          </a:endParaRPr>
        </a:p>
      </dgm:t>
    </dgm:pt>
    <dgm:pt modelId="{1BB885C2-C868-4286-A2EA-F4F84CC69831}" type="pres">
      <dgm:prSet presAssocID="{F687295E-D58C-460D-B3BC-D566C667BEF6}" presName="rootnode" presStyleCnt="0">
        <dgm:presLayoutVars>
          <dgm:chMax/>
          <dgm:chPref/>
          <dgm:dir/>
          <dgm:animLvl val="lvl"/>
        </dgm:presLayoutVars>
      </dgm:prSet>
      <dgm:spPr/>
    </dgm:pt>
    <dgm:pt modelId="{0A1F1291-482F-4F43-B4B0-B04C421E61D6}" type="pres">
      <dgm:prSet presAssocID="{F8A74F96-A08C-49B0-B537-47FD070E2EFE}" presName="composite" presStyleCnt="0"/>
      <dgm:spPr/>
    </dgm:pt>
    <dgm:pt modelId="{647FC68B-4A9D-4B9A-A900-F5C222122BD0}" type="pres">
      <dgm:prSet presAssocID="{F8A74F96-A08C-49B0-B537-47FD070E2EFE}" presName="LShape" presStyleLbl="alignNode1" presStyleIdx="0" presStyleCnt="13"/>
      <dgm:spPr/>
    </dgm:pt>
    <dgm:pt modelId="{E5154064-A6A0-4BEA-A7CC-3BED0A453F13}" type="pres">
      <dgm:prSet presAssocID="{F8A74F96-A08C-49B0-B537-47FD070E2EFE}" presName="ParentText" presStyleLbl="revTx" presStyleIdx="0" presStyleCnt="7">
        <dgm:presLayoutVars>
          <dgm:chMax val="0"/>
          <dgm:chPref val="0"/>
          <dgm:bulletEnabled val="1"/>
        </dgm:presLayoutVars>
      </dgm:prSet>
      <dgm:spPr/>
    </dgm:pt>
    <dgm:pt modelId="{1B91B817-4342-4A1E-95C0-087C268299DC}" type="pres">
      <dgm:prSet presAssocID="{F8A74F96-A08C-49B0-B537-47FD070E2EFE}" presName="Triangle" presStyleLbl="alignNode1" presStyleIdx="1" presStyleCnt="13"/>
      <dgm:spPr/>
    </dgm:pt>
    <dgm:pt modelId="{099E9521-B772-476D-B37D-800882849433}" type="pres">
      <dgm:prSet presAssocID="{12B4A0DE-CBC4-4095-8273-2FD91C34AC96}" presName="sibTrans" presStyleCnt="0"/>
      <dgm:spPr/>
    </dgm:pt>
    <dgm:pt modelId="{A85FDB95-761A-4133-A51A-A70B3B5B9481}" type="pres">
      <dgm:prSet presAssocID="{12B4A0DE-CBC4-4095-8273-2FD91C34AC96}" presName="space" presStyleCnt="0"/>
      <dgm:spPr/>
    </dgm:pt>
    <dgm:pt modelId="{88F58034-4938-4708-8F6D-BEA71B3572E3}" type="pres">
      <dgm:prSet presAssocID="{A5D2E2C5-0AFD-421B-8623-C2320AC3AA2D}" presName="composite" presStyleCnt="0"/>
      <dgm:spPr/>
    </dgm:pt>
    <dgm:pt modelId="{B893A92D-966D-4852-9983-9DB02F1BCCD7}" type="pres">
      <dgm:prSet presAssocID="{A5D2E2C5-0AFD-421B-8623-C2320AC3AA2D}" presName="LShape" presStyleLbl="alignNode1" presStyleIdx="2" presStyleCnt="13"/>
      <dgm:spPr/>
    </dgm:pt>
    <dgm:pt modelId="{A3734637-0AC7-4189-A80E-AF70A336383D}" type="pres">
      <dgm:prSet presAssocID="{A5D2E2C5-0AFD-421B-8623-C2320AC3AA2D}" presName="ParentText" presStyleLbl="revTx" presStyleIdx="1" presStyleCnt="7">
        <dgm:presLayoutVars>
          <dgm:chMax val="0"/>
          <dgm:chPref val="0"/>
          <dgm:bulletEnabled val="1"/>
        </dgm:presLayoutVars>
      </dgm:prSet>
      <dgm:spPr/>
    </dgm:pt>
    <dgm:pt modelId="{63E701C0-9080-4412-A0FF-508EC649F38A}" type="pres">
      <dgm:prSet presAssocID="{A5D2E2C5-0AFD-421B-8623-C2320AC3AA2D}" presName="Triangle" presStyleLbl="alignNode1" presStyleIdx="3" presStyleCnt="13"/>
      <dgm:spPr/>
    </dgm:pt>
    <dgm:pt modelId="{A00586E3-116D-4DE3-90B1-6B5778759880}" type="pres">
      <dgm:prSet presAssocID="{52F2D8CA-DE64-4D67-AF60-21BE2A40E8E1}" presName="sibTrans" presStyleCnt="0"/>
      <dgm:spPr/>
    </dgm:pt>
    <dgm:pt modelId="{0C53DF44-1E53-4CC9-8350-8DA3D8A8C157}" type="pres">
      <dgm:prSet presAssocID="{52F2D8CA-DE64-4D67-AF60-21BE2A40E8E1}" presName="space" presStyleCnt="0"/>
      <dgm:spPr/>
    </dgm:pt>
    <dgm:pt modelId="{CE97A263-004C-4FAE-AA40-E92A1E5A3B7B}" type="pres">
      <dgm:prSet presAssocID="{DA07169D-ECAA-49E3-BDB4-04302AD70096}" presName="composite" presStyleCnt="0"/>
      <dgm:spPr/>
    </dgm:pt>
    <dgm:pt modelId="{2724A6DE-6726-46EE-84F0-8605FBB6B7BC}" type="pres">
      <dgm:prSet presAssocID="{DA07169D-ECAA-49E3-BDB4-04302AD70096}" presName="LShape" presStyleLbl="alignNode1" presStyleIdx="4" presStyleCnt="13"/>
      <dgm:spPr/>
    </dgm:pt>
    <dgm:pt modelId="{702899BD-0BEC-43A3-9CE2-BF0C50520841}" type="pres">
      <dgm:prSet presAssocID="{DA07169D-ECAA-49E3-BDB4-04302AD70096}" presName="ParentText" presStyleLbl="revTx" presStyleIdx="2" presStyleCnt="7">
        <dgm:presLayoutVars>
          <dgm:chMax val="0"/>
          <dgm:chPref val="0"/>
          <dgm:bulletEnabled val="1"/>
        </dgm:presLayoutVars>
      </dgm:prSet>
      <dgm:spPr/>
    </dgm:pt>
    <dgm:pt modelId="{7E369B1D-227A-4A13-AE6F-6463CF45F33B}" type="pres">
      <dgm:prSet presAssocID="{DA07169D-ECAA-49E3-BDB4-04302AD70096}" presName="Triangle" presStyleLbl="alignNode1" presStyleIdx="5" presStyleCnt="13"/>
      <dgm:spPr/>
    </dgm:pt>
    <dgm:pt modelId="{1FAFD9D8-81DC-4B81-99F3-1369F5606F8B}" type="pres">
      <dgm:prSet presAssocID="{CBD5F038-13C8-4DD8-9421-6AF5D1F64264}" presName="sibTrans" presStyleCnt="0"/>
      <dgm:spPr/>
    </dgm:pt>
    <dgm:pt modelId="{3237B5FA-53C1-45C8-8296-F5DE9EB701A9}" type="pres">
      <dgm:prSet presAssocID="{CBD5F038-13C8-4DD8-9421-6AF5D1F64264}" presName="space" presStyleCnt="0"/>
      <dgm:spPr/>
    </dgm:pt>
    <dgm:pt modelId="{D0F5C6E7-F584-47A9-A75A-D52FC818602A}" type="pres">
      <dgm:prSet presAssocID="{E9C398B7-95F0-4DC2-A306-2ED71A096307}" presName="composite" presStyleCnt="0"/>
      <dgm:spPr/>
    </dgm:pt>
    <dgm:pt modelId="{4FC80836-FABE-488D-A753-AB8644CC8E00}" type="pres">
      <dgm:prSet presAssocID="{E9C398B7-95F0-4DC2-A306-2ED71A096307}" presName="LShape" presStyleLbl="alignNode1" presStyleIdx="6" presStyleCnt="13"/>
      <dgm:spPr/>
    </dgm:pt>
    <dgm:pt modelId="{7558B19A-C989-4CA8-B6FD-B4412B8856A1}" type="pres">
      <dgm:prSet presAssocID="{E9C398B7-95F0-4DC2-A306-2ED71A096307}" presName="ParentText" presStyleLbl="revTx" presStyleIdx="3" presStyleCnt="7">
        <dgm:presLayoutVars>
          <dgm:chMax val="0"/>
          <dgm:chPref val="0"/>
          <dgm:bulletEnabled val="1"/>
        </dgm:presLayoutVars>
      </dgm:prSet>
      <dgm:spPr/>
    </dgm:pt>
    <dgm:pt modelId="{84187785-008E-4AD6-8020-4E9E969B7847}" type="pres">
      <dgm:prSet presAssocID="{E9C398B7-95F0-4DC2-A306-2ED71A096307}" presName="Triangle" presStyleLbl="alignNode1" presStyleIdx="7" presStyleCnt="13"/>
      <dgm:spPr/>
    </dgm:pt>
    <dgm:pt modelId="{FC88545A-5867-4100-B7D5-0FF1F0208DAF}" type="pres">
      <dgm:prSet presAssocID="{43BFEABC-F732-4FA2-AF35-8F3436BAEB4F}" presName="sibTrans" presStyleCnt="0"/>
      <dgm:spPr/>
    </dgm:pt>
    <dgm:pt modelId="{733849F7-46E5-41E2-AE6E-F79202C83E4C}" type="pres">
      <dgm:prSet presAssocID="{43BFEABC-F732-4FA2-AF35-8F3436BAEB4F}" presName="space" presStyleCnt="0"/>
      <dgm:spPr/>
    </dgm:pt>
    <dgm:pt modelId="{8760F1C3-BD12-4E0D-A25C-088FF1C20FCA}" type="pres">
      <dgm:prSet presAssocID="{8A616AFE-304A-4633-BFBD-A2CA7ED2B774}" presName="composite" presStyleCnt="0"/>
      <dgm:spPr/>
    </dgm:pt>
    <dgm:pt modelId="{C23920F4-5AED-488A-8E1C-012F910E37E0}" type="pres">
      <dgm:prSet presAssocID="{8A616AFE-304A-4633-BFBD-A2CA7ED2B774}" presName="LShape" presStyleLbl="alignNode1" presStyleIdx="8" presStyleCnt="13"/>
      <dgm:spPr/>
    </dgm:pt>
    <dgm:pt modelId="{806A1D01-ECD5-44CD-A292-B7EF022AC4FD}" type="pres">
      <dgm:prSet presAssocID="{8A616AFE-304A-4633-BFBD-A2CA7ED2B774}" presName="ParentText" presStyleLbl="revTx" presStyleIdx="4" presStyleCnt="7">
        <dgm:presLayoutVars>
          <dgm:chMax val="0"/>
          <dgm:chPref val="0"/>
          <dgm:bulletEnabled val="1"/>
        </dgm:presLayoutVars>
      </dgm:prSet>
      <dgm:spPr/>
    </dgm:pt>
    <dgm:pt modelId="{EEBBD09F-132C-45E3-A4D7-DAF44440C79A}" type="pres">
      <dgm:prSet presAssocID="{8A616AFE-304A-4633-BFBD-A2CA7ED2B774}" presName="Triangle" presStyleLbl="alignNode1" presStyleIdx="9" presStyleCnt="13"/>
      <dgm:spPr/>
    </dgm:pt>
    <dgm:pt modelId="{FC9B4923-4999-4EBE-8A05-A5EE07AF3A1C}" type="pres">
      <dgm:prSet presAssocID="{BB1EBF93-7F69-48C1-9A3E-B3924405C3A5}" presName="sibTrans" presStyleCnt="0"/>
      <dgm:spPr/>
    </dgm:pt>
    <dgm:pt modelId="{A0FD281C-7823-42B7-9DCF-538348046598}" type="pres">
      <dgm:prSet presAssocID="{BB1EBF93-7F69-48C1-9A3E-B3924405C3A5}" presName="space" presStyleCnt="0"/>
      <dgm:spPr/>
    </dgm:pt>
    <dgm:pt modelId="{643F47C0-BB3C-4E7A-9898-B45789BC5140}" type="pres">
      <dgm:prSet presAssocID="{7DBCBAE9-F058-497E-B59F-095DC69131EE}" presName="composite" presStyleCnt="0"/>
      <dgm:spPr/>
    </dgm:pt>
    <dgm:pt modelId="{225342D9-5513-4CB9-9334-8A2128E8415C}" type="pres">
      <dgm:prSet presAssocID="{7DBCBAE9-F058-497E-B59F-095DC69131EE}" presName="LShape" presStyleLbl="alignNode1" presStyleIdx="10" presStyleCnt="13"/>
      <dgm:spPr/>
    </dgm:pt>
    <dgm:pt modelId="{20B95359-8CA1-4041-899A-5530A2620891}" type="pres">
      <dgm:prSet presAssocID="{7DBCBAE9-F058-497E-B59F-095DC69131EE}" presName="ParentText" presStyleLbl="revTx" presStyleIdx="5" presStyleCnt="7">
        <dgm:presLayoutVars>
          <dgm:chMax val="0"/>
          <dgm:chPref val="0"/>
          <dgm:bulletEnabled val="1"/>
        </dgm:presLayoutVars>
      </dgm:prSet>
      <dgm:spPr/>
    </dgm:pt>
    <dgm:pt modelId="{D4A03F21-F456-41A1-A433-C812FB44BCD5}" type="pres">
      <dgm:prSet presAssocID="{7DBCBAE9-F058-497E-B59F-095DC69131EE}" presName="Triangle" presStyleLbl="alignNode1" presStyleIdx="11" presStyleCnt="13"/>
      <dgm:spPr/>
    </dgm:pt>
    <dgm:pt modelId="{82D43DA6-4308-4E8B-BF12-058F12AD3458}" type="pres">
      <dgm:prSet presAssocID="{206A4A59-7CC3-4D32-91F8-46B0CC5B41EB}" presName="sibTrans" presStyleCnt="0"/>
      <dgm:spPr/>
    </dgm:pt>
    <dgm:pt modelId="{31B1843E-98EC-452C-A3C3-732621248ACB}" type="pres">
      <dgm:prSet presAssocID="{206A4A59-7CC3-4D32-91F8-46B0CC5B41EB}" presName="space" presStyleCnt="0"/>
      <dgm:spPr/>
    </dgm:pt>
    <dgm:pt modelId="{6B30BDC1-632E-4CCB-AA8E-29DFFAD5467D}" type="pres">
      <dgm:prSet presAssocID="{27B804F3-45F1-4E32-97BF-5ACD65CED996}" presName="composite" presStyleCnt="0"/>
      <dgm:spPr/>
    </dgm:pt>
    <dgm:pt modelId="{9A871DEA-4CDD-433D-B94E-A34939AD2249}" type="pres">
      <dgm:prSet presAssocID="{27B804F3-45F1-4E32-97BF-5ACD65CED996}" presName="LShape" presStyleLbl="alignNode1" presStyleIdx="12" presStyleCnt="13"/>
      <dgm:spPr/>
    </dgm:pt>
    <dgm:pt modelId="{1B388623-1B6C-4E22-8557-F369968E0E82}" type="pres">
      <dgm:prSet presAssocID="{27B804F3-45F1-4E32-97BF-5ACD65CED996}" presName="ParentText" presStyleLbl="revTx" presStyleIdx="6" presStyleCnt="7">
        <dgm:presLayoutVars>
          <dgm:chMax val="0"/>
          <dgm:chPref val="0"/>
          <dgm:bulletEnabled val="1"/>
        </dgm:presLayoutVars>
      </dgm:prSet>
      <dgm:spPr/>
    </dgm:pt>
  </dgm:ptLst>
  <dgm:cxnLst>
    <dgm:cxn modelId="{69FA7208-A345-4934-9961-50E22C07C23F}" type="presOf" srcId="{27B804F3-45F1-4E32-97BF-5ACD65CED996}" destId="{1B388623-1B6C-4E22-8557-F369968E0E82}" srcOrd="0" destOrd="0" presId="urn:microsoft.com/office/officeart/2009/3/layout/StepUpProcess"/>
    <dgm:cxn modelId="{15528E0D-9696-4F14-BBC8-C52B043122A1}" srcId="{F687295E-D58C-460D-B3BC-D566C667BEF6}" destId="{A5D2E2C5-0AFD-421B-8623-C2320AC3AA2D}" srcOrd="1" destOrd="0" parTransId="{F48233AD-4256-4A9A-BE34-951360481077}" sibTransId="{52F2D8CA-DE64-4D67-AF60-21BE2A40E8E1}"/>
    <dgm:cxn modelId="{69AC295C-E3F1-4396-AF75-A77A3A883C10}" type="presOf" srcId="{DA07169D-ECAA-49E3-BDB4-04302AD70096}" destId="{702899BD-0BEC-43A3-9CE2-BF0C50520841}" srcOrd="0" destOrd="0" presId="urn:microsoft.com/office/officeart/2009/3/layout/StepUpProcess"/>
    <dgm:cxn modelId="{80F80A61-EA8B-4558-BBAF-DB0C57F2E37B}" srcId="{F687295E-D58C-460D-B3BC-D566C667BEF6}" destId="{7DBCBAE9-F058-497E-B59F-095DC69131EE}" srcOrd="5" destOrd="0" parTransId="{68D757AA-B6E7-4F62-9254-19FCA84615D5}" sibTransId="{206A4A59-7CC3-4D32-91F8-46B0CC5B41EB}"/>
    <dgm:cxn modelId="{8837DE63-7768-4BBD-B422-24F64E96CAFF}" type="presOf" srcId="{F8A74F96-A08C-49B0-B537-47FD070E2EFE}" destId="{E5154064-A6A0-4BEA-A7CC-3BED0A453F13}" srcOrd="0" destOrd="0" presId="urn:microsoft.com/office/officeart/2009/3/layout/StepUpProcess"/>
    <dgm:cxn modelId="{D3F3026B-EC54-4F28-B0D9-99C2B124C726}" type="presOf" srcId="{F687295E-D58C-460D-B3BC-D566C667BEF6}" destId="{1BB885C2-C868-4286-A2EA-F4F84CC69831}" srcOrd="0" destOrd="0" presId="urn:microsoft.com/office/officeart/2009/3/layout/StepUpProcess"/>
    <dgm:cxn modelId="{56D48571-0896-4B94-898D-D5477E97FA15}" type="presOf" srcId="{E9C398B7-95F0-4DC2-A306-2ED71A096307}" destId="{7558B19A-C989-4CA8-B6FD-B4412B8856A1}" srcOrd="0" destOrd="0" presId="urn:microsoft.com/office/officeart/2009/3/layout/StepUpProcess"/>
    <dgm:cxn modelId="{2F98D179-37A5-4307-A10B-4CD8AA9C7454}" type="presOf" srcId="{7DBCBAE9-F058-497E-B59F-095DC69131EE}" destId="{20B95359-8CA1-4041-899A-5530A2620891}" srcOrd="0" destOrd="0" presId="urn:microsoft.com/office/officeart/2009/3/layout/StepUpProcess"/>
    <dgm:cxn modelId="{F80C5A94-52E8-4EF9-9640-6CD74E65AE74}" srcId="{F687295E-D58C-460D-B3BC-D566C667BEF6}" destId="{DA07169D-ECAA-49E3-BDB4-04302AD70096}" srcOrd="2" destOrd="0" parTransId="{5AB0018F-CC22-49A0-80CC-04576EBB0EF3}" sibTransId="{CBD5F038-13C8-4DD8-9421-6AF5D1F64264}"/>
    <dgm:cxn modelId="{E57CCCA6-D1BD-406C-BA85-896223C611AB}" type="presOf" srcId="{8A616AFE-304A-4633-BFBD-A2CA7ED2B774}" destId="{806A1D01-ECD5-44CD-A292-B7EF022AC4FD}" srcOrd="0" destOrd="0" presId="urn:microsoft.com/office/officeart/2009/3/layout/StepUpProcess"/>
    <dgm:cxn modelId="{68854CB7-8337-42FB-94E6-0F9A6069BBC3}" type="presOf" srcId="{A5D2E2C5-0AFD-421B-8623-C2320AC3AA2D}" destId="{A3734637-0AC7-4189-A80E-AF70A336383D}" srcOrd="0" destOrd="0" presId="urn:microsoft.com/office/officeart/2009/3/layout/StepUpProcess"/>
    <dgm:cxn modelId="{79EA23C6-7856-4EA3-AA8D-586AC48B03C7}" srcId="{F687295E-D58C-460D-B3BC-D566C667BEF6}" destId="{8A616AFE-304A-4633-BFBD-A2CA7ED2B774}" srcOrd="4" destOrd="0" parTransId="{FA466A97-EAB2-45F1-949B-5F1FA2E0D784}" sibTransId="{BB1EBF93-7F69-48C1-9A3E-B3924405C3A5}"/>
    <dgm:cxn modelId="{BC74F2E9-FE1C-4CED-ADBB-60CC4AFCE278}" srcId="{F687295E-D58C-460D-B3BC-D566C667BEF6}" destId="{27B804F3-45F1-4E32-97BF-5ACD65CED996}" srcOrd="6" destOrd="0" parTransId="{43CC2186-02DD-42CB-B92C-4247C5725CA7}" sibTransId="{D4C359D4-DF26-4C4E-AA71-9C6142471D4B}"/>
    <dgm:cxn modelId="{8511ABF6-5F92-4585-ABFF-CBC5C4518671}" srcId="{F687295E-D58C-460D-B3BC-D566C667BEF6}" destId="{F8A74F96-A08C-49B0-B537-47FD070E2EFE}" srcOrd="0" destOrd="0" parTransId="{698A2761-EC6B-457E-9A68-7DB3F558DF66}" sibTransId="{12B4A0DE-CBC4-4095-8273-2FD91C34AC96}"/>
    <dgm:cxn modelId="{026B3AFE-BCDE-4293-8C10-18A5B366B8D6}" srcId="{F687295E-D58C-460D-B3BC-D566C667BEF6}" destId="{E9C398B7-95F0-4DC2-A306-2ED71A096307}" srcOrd="3" destOrd="0" parTransId="{B2227577-BF51-4BDF-B67F-7032C0D735E1}" sibTransId="{43BFEABC-F732-4FA2-AF35-8F3436BAEB4F}"/>
    <dgm:cxn modelId="{CBFE1B77-090E-4EEE-B643-78D66893BF0A}" type="presParOf" srcId="{1BB885C2-C868-4286-A2EA-F4F84CC69831}" destId="{0A1F1291-482F-4F43-B4B0-B04C421E61D6}" srcOrd="0" destOrd="0" presId="urn:microsoft.com/office/officeart/2009/3/layout/StepUpProcess"/>
    <dgm:cxn modelId="{DC2174A7-CEB5-4C28-AD06-4CEF0BE6252D}" type="presParOf" srcId="{0A1F1291-482F-4F43-B4B0-B04C421E61D6}" destId="{647FC68B-4A9D-4B9A-A900-F5C222122BD0}" srcOrd="0" destOrd="0" presId="urn:microsoft.com/office/officeart/2009/3/layout/StepUpProcess"/>
    <dgm:cxn modelId="{8499828C-46AA-4F8E-A81A-EB3B5975B89F}" type="presParOf" srcId="{0A1F1291-482F-4F43-B4B0-B04C421E61D6}" destId="{E5154064-A6A0-4BEA-A7CC-3BED0A453F13}" srcOrd="1" destOrd="0" presId="urn:microsoft.com/office/officeart/2009/3/layout/StepUpProcess"/>
    <dgm:cxn modelId="{F49CD8B0-08CD-4EFD-9D6F-8BC2E14A17F6}" type="presParOf" srcId="{0A1F1291-482F-4F43-B4B0-B04C421E61D6}" destId="{1B91B817-4342-4A1E-95C0-087C268299DC}" srcOrd="2" destOrd="0" presId="urn:microsoft.com/office/officeart/2009/3/layout/StepUpProcess"/>
    <dgm:cxn modelId="{BB202AE4-0B33-4597-AF13-0A26AF7BBE59}" type="presParOf" srcId="{1BB885C2-C868-4286-A2EA-F4F84CC69831}" destId="{099E9521-B772-476D-B37D-800882849433}" srcOrd="1" destOrd="0" presId="urn:microsoft.com/office/officeart/2009/3/layout/StepUpProcess"/>
    <dgm:cxn modelId="{C1A2CC6B-F752-4437-B506-80AEA122D26E}" type="presParOf" srcId="{099E9521-B772-476D-B37D-800882849433}" destId="{A85FDB95-761A-4133-A51A-A70B3B5B9481}" srcOrd="0" destOrd="0" presId="urn:microsoft.com/office/officeart/2009/3/layout/StepUpProcess"/>
    <dgm:cxn modelId="{008A29EC-C91D-4FE9-90E2-87708C8708EF}" type="presParOf" srcId="{1BB885C2-C868-4286-A2EA-F4F84CC69831}" destId="{88F58034-4938-4708-8F6D-BEA71B3572E3}" srcOrd="2" destOrd="0" presId="urn:microsoft.com/office/officeart/2009/3/layout/StepUpProcess"/>
    <dgm:cxn modelId="{7D7E62EA-2901-469F-BE4D-27A12EB3A112}" type="presParOf" srcId="{88F58034-4938-4708-8F6D-BEA71B3572E3}" destId="{B893A92D-966D-4852-9983-9DB02F1BCCD7}" srcOrd="0" destOrd="0" presId="urn:microsoft.com/office/officeart/2009/3/layout/StepUpProcess"/>
    <dgm:cxn modelId="{7A7E5FAF-7151-4952-A5F8-7B5E34514EF6}" type="presParOf" srcId="{88F58034-4938-4708-8F6D-BEA71B3572E3}" destId="{A3734637-0AC7-4189-A80E-AF70A336383D}" srcOrd="1" destOrd="0" presId="urn:microsoft.com/office/officeart/2009/3/layout/StepUpProcess"/>
    <dgm:cxn modelId="{098672EF-E801-498C-A1F4-C4C3E8933011}" type="presParOf" srcId="{88F58034-4938-4708-8F6D-BEA71B3572E3}" destId="{63E701C0-9080-4412-A0FF-508EC649F38A}" srcOrd="2" destOrd="0" presId="urn:microsoft.com/office/officeart/2009/3/layout/StepUpProcess"/>
    <dgm:cxn modelId="{1D39FFA2-D3A7-4BFD-A00E-242F49B56702}" type="presParOf" srcId="{1BB885C2-C868-4286-A2EA-F4F84CC69831}" destId="{A00586E3-116D-4DE3-90B1-6B5778759880}" srcOrd="3" destOrd="0" presId="urn:microsoft.com/office/officeart/2009/3/layout/StepUpProcess"/>
    <dgm:cxn modelId="{1519A91C-D420-4F32-ADEE-06AB94E50D9F}" type="presParOf" srcId="{A00586E3-116D-4DE3-90B1-6B5778759880}" destId="{0C53DF44-1E53-4CC9-8350-8DA3D8A8C157}" srcOrd="0" destOrd="0" presId="urn:microsoft.com/office/officeart/2009/3/layout/StepUpProcess"/>
    <dgm:cxn modelId="{EFAA8144-6941-489E-AF55-2D73527D3001}" type="presParOf" srcId="{1BB885C2-C868-4286-A2EA-F4F84CC69831}" destId="{CE97A263-004C-4FAE-AA40-E92A1E5A3B7B}" srcOrd="4" destOrd="0" presId="urn:microsoft.com/office/officeart/2009/3/layout/StepUpProcess"/>
    <dgm:cxn modelId="{3BCB6AD0-0607-4EC8-9A68-20B05324B971}" type="presParOf" srcId="{CE97A263-004C-4FAE-AA40-E92A1E5A3B7B}" destId="{2724A6DE-6726-46EE-84F0-8605FBB6B7BC}" srcOrd="0" destOrd="0" presId="urn:microsoft.com/office/officeart/2009/3/layout/StepUpProcess"/>
    <dgm:cxn modelId="{1E1C13D7-6C43-4309-B109-86DA4AA75291}" type="presParOf" srcId="{CE97A263-004C-4FAE-AA40-E92A1E5A3B7B}" destId="{702899BD-0BEC-43A3-9CE2-BF0C50520841}" srcOrd="1" destOrd="0" presId="urn:microsoft.com/office/officeart/2009/3/layout/StepUpProcess"/>
    <dgm:cxn modelId="{D8D75E75-7EEE-4B59-BBD4-A0DEF6C81EB8}" type="presParOf" srcId="{CE97A263-004C-4FAE-AA40-E92A1E5A3B7B}" destId="{7E369B1D-227A-4A13-AE6F-6463CF45F33B}" srcOrd="2" destOrd="0" presId="urn:microsoft.com/office/officeart/2009/3/layout/StepUpProcess"/>
    <dgm:cxn modelId="{BF8685CE-0DD5-4684-91A7-4CF951103777}" type="presParOf" srcId="{1BB885C2-C868-4286-A2EA-F4F84CC69831}" destId="{1FAFD9D8-81DC-4B81-99F3-1369F5606F8B}" srcOrd="5" destOrd="0" presId="urn:microsoft.com/office/officeart/2009/3/layout/StepUpProcess"/>
    <dgm:cxn modelId="{DC932CDB-2110-47B7-970A-E44B48580182}" type="presParOf" srcId="{1FAFD9D8-81DC-4B81-99F3-1369F5606F8B}" destId="{3237B5FA-53C1-45C8-8296-F5DE9EB701A9}" srcOrd="0" destOrd="0" presId="urn:microsoft.com/office/officeart/2009/3/layout/StepUpProcess"/>
    <dgm:cxn modelId="{D24B454D-9FBB-43E9-8653-2D944570E90C}" type="presParOf" srcId="{1BB885C2-C868-4286-A2EA-F4F84CC69831}" destId="{D0F5C6E7-F584-47A9-A75A-D52FC818602A}" srcOrd="6" destOrd="0" presId="urn:microsoft.com/office/officeart/2009/3/layout/StepUpProcess"/>
    <dgm:cxn modelId="{A9941DE4-9E44-44CD-BF8E-209AD07B402B}" type="presParOf" srcId="{D0F5C6E7-F584-47A9-A75A-D52FC818602A}" destId="{4FC80836-FABE-488D-A753-AB8644CC8E00}" srcOrd="0" destOrd="0" presId="urn:microsoft.com/office/officeart/2009/3/layout/StepUpProcess"/>
    <dgm:cxn modelId="{BA127990-76B6-4715-B5A2-EAAA5003A3AD}" type="presParOf" srcId="{D0F5C6E7-F584-47A9-A75A-D52FC818602A}" destId="{7558B19A-C989-4CA8-B6FD-B4412B8856A1}" srcOrd="1" destOrd="0" presId="urn:microsoft.com/office/officeart/2009/3/layout/StepUpProcess"/>
    <dgm:cxn modelId="{06925434-670E-4B6F-95A9-869D998B409E}" type="presParOf" srcId="{D0F5C6E7-F584-47A9-A75A-D52FC818602A}" destId="{84187785-008E-4AD6-8020-4E9E969B7847}" srcOrd="2" destOrd="0" presId="urn:microsoft.com/office/officeart/2009/3/layout/StepUpProcess"/>
    <dgm:cxn modelId="{20995BEE-55F3-4F5F-921D-F4236AD3A3AF}" type="presParOf" srcId="{1BB885C2-C868-4286-A2EA-F4F84CC69831}" destId="{FC88545A-5867-4100-B7D5-0FF1F0208DAF}" srcOrd="7" destOrd="0" presId="urn:microsoft.com/office/officeart/2009/3/layout/StepUpProcess"/>
    <dgm:cxn modelId="{812C6C3B-096C-4EEC-990E-A9638AA0C37C}" type="presParOf" srcId="{FC88545A-5867-4100-B7D5-0FF1F0208DAF}" destId="{733849F7-46E5-41E2-AE6E-F79202C83E4C}" srcOrd="0" destOrd="0" presId="urn:microsoft.com/office/officeart/2009/3/layout/StepUpProcess"/>
    <dgm:cxn modelId="{B4C0E695-3617-4777-9FE8-8B618F72E6E1}" type="presParOf" srcId="{1BB885C2-C868-4286-A2EA-F4F84CC69831}" destId="{8760F1C3-BD12-4E0D-A25C-088FF1C20FCA}" srcOrd="8" destOrd="0" presId="urn:microsoft.com/office/officeart/2009/3/layout/StepUpProcess"/>
    <dgm:cxn modelId="{C1AE7493-A550-4A3A-BD29-98B21140B33E}" type="presParOf" srcId="{8760F1C3-BD12-4E0D-A25C-088FF1C20FCA}" destId="{C23920F4-5AED-488A-8E1C-012F910E37E0}" srcOrd="0" destOrd="0" presId="urn:microsoft.com/office/officeart/2009/3/layout/StepUpProcess"/>
    <dgm:cxn modelId="{380FB67E-7455-403C-8C93-BFD680C54D6E}" type="presParOf" srcId="{8760F1C3-BD12-4E0D-A25C-088FF1C20FCA}" destId="{806A1D01-ECD5-44CD-A292-B7EF022AC4FD}" srcOrd="1" destOrd="0" presId="urn:microsoft.com/office/officeart/2009/3/layout/StepUpProcess"/>
    <dgm:cxn modelId="{2DDB4CB3-009B-4060-9D64-7C8926562C8C}" type="presParOf" srcId="{8760F1C3-BD12-4E0D-A25C-088FF1C20FCA}" destId="{EEBBD09F-132C-45E3-A4D7-DAF44440C79A}" srcOrd="2" destOrd="0" presId="urn:microsoft.com/office/officeart/2009/3/layout/StepUpProcess"/>
    <dgm:cxn modelId="{EF5F7619-8E1B-42EC-92F3-8961229397B7}" type="presParOf" srcId="{1BB885C2-C868-4286-A2EA-F4F84CC69831}" destId="{FC9B4923-4999-4EBE-8A05-A5EE07AF3A1C}" srcOrd="9" destOrd="0" presId="urn:microsoft.com/office/officeart/2009/3/layout/StepUpProcess"/>
    <dgm:cxn modelId="{1C5E6144-E84B-46AF-ABC9-E77D0A3AFC1E}" type="presParOf" srcId="{FC9B4923-4999-4EBE-8A05-A5EE07AF3A1C}" destId="{A0FD281C-7823-42B7-9DCF-538348046598}" srcOrd="0" destOrd="0" presId="urn:microsoft.com/office/officeart/2009/3/layout/StepUpProcess"/>
    <dgm:cxn modelId="{322C3D34-DBF8-443F-94FB-36E4F01D5B16}" type="presParOf" srcId="{1BB885C2-C868-4286-A2EA-F4F84CC69831}" destId="{643F47C0-BB3C-4E7A-9898-B45789BC5140}" srcOrd="10" destOrd="0" presId="urn:microsoft.com/office/officeart/2009/3/layout/StepUpProcess"/>
    <dgm:cxn modelId="{14480B4C-304F-4988-868D-E4F23059D20B}" type="presParOf" srcId="{643F47C0-BB3C-4E7A-9898-B45789BC5140}" destId="{225342D9-5513-4CB9-9334-8A2128E8415C}" srcOrd="0" destOrd="0" presId="urn:microsoft.com/office/officeart/2009/3/layout/StepUpProcess"/>
    <dgm:cxn modelId="{9266DEF6-2F9E-4043-8A97-62E1C8F3165D}" type="presParOf" srcId="{643F47C0-BB3C-4E7A-9898-B45789BC5140}" destId="{20B95359-8CA1-4041-899A-5530A2620891}" srcOrd="1" destOrd="0" presId="urn:microsoft.com/office/officeart/2009/3/layout/StepUpProcess"/>
    <dgm:cxn modelId="{0A5F9F90-C0E4-4F54-B762-BD76D5D4BCE0}" type="presParOf" srcId="{643F47C0-BB3C-4E7A-9898-B45789BC5140}" destId="{D4A03F21-F456-41A1-A433-C812FB44BCD5}" srcOrd="2" destOrd="0" presId="urn:microsoft.com/office/officeart/2009/3/layout/StepUpProcess"/>
    <dgm:cxn modelId="{8211A8B8-5C69-436B-B0A2-D1EA8AFFD588}" type="presParOf" srcId="{1BB885C2-C868-4286-A2EA-F4F84CC69831}" destId="{82D43DA6-4308-4E8B-BF12-058F12AD3458}" srcOrd="11" destOrd="0" presId="urn:microsoft.com/office/officeart/2009/3/layout/StepUpProcess"/>
    <dgm:cxn modelId="{3E2215F3-B3A3-4094-BC23-2B492ED4EC97}" type="presParOf" srcId="{82D43DA6-4308-4E8B-BF12-058F12AD3458}" destId="{31B1843E-98EC-452C-A3C3-732621248ACB}" srcOrd="0" destOrd="0" presId="urn:microsoft.com/office/officeart/2009/3/layout/StepUpProcess"/>
    <dgm:cxn modelId="{1042E2B9-4BB1-468B-900D-5E08CD73BFDC}" type="presParOf" srcId="{1BB885C2-C868-4286-A2EA-F4F84CC69831}" destId="{6B30BDC1-632E-4CCB-AA8E-29DFFAD5467D}" srcOrd="12" destOrd="0" presId="urn:microsoft.com/office/officeart/2009/3/layout/StepUpProcess"/>
    <dgm:cxn modelId="{33BC802F-3E66-4DC3-A44F-EBBB3999F4DB}" type="presParOf" srcId="{6B30BDC1-632E-4CCB-AA8E-29DFFAD5467D}" destId="{9A871DEA-4CDD-433D-B94E-A34939AD2249}" srcOrd="0" destOrd="0" presId="urn:microsoft.com/office/officeart/2009/3/layout/StepUpProcess"/>
    <dgm:cxn modelId="{6BA17CA5-7E26-4A51-A886-33373E8707FF}" type="presParOf" srcId="{6B30BDC1-632E-4CCB-AA8E-29DFFAD5467D}" destId="{1B388623-1B6C-4E22-8557-F369968E0E82}"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45201F2-957F-4639-A345-C25AFED22536}" type="doc">
      <dgm:prSet loTypeId="urn:microsoft.com/office/officeart/2005/8/layout/vList2" loCatId="list" qsTypeId="urn:microsoft.com/office/officeart/2005/8/quickstyle/simple2" qsCatId="simple" csTypeId="urn:microsoft.com/office/officeart/2005/8/colors/accent1_4" csCatId="accent1" phldr="1"/>
      <dgm:spPr/>
      <dgm:t>
        <a:bodyPr/>
        <a:lstStyle/>
        <a:p>
          <a:endParaRPr lang="en-US"/>
        </a:p>
      </dgm:t>
    </dgm:pt>
    <dgm:pt modelId="{17748CBE-64EB-4823-9316-74F3DB1F170D}">
      <dgm:prSet phldrT="[Text]"/>
      <dgm:spPr/>
      <dgm:t>
        <a:bodyPr/>
        <a:lstStyle/>
        <a:p>
          <a:r>
            <a:rPr lang="en-US" dirty="0"/>
            <a:t>While</a:t>
          </a:r>
        </a:p>
      </dgm:t>
    </dgm:pt>
    <dgm:pt modelId="{B2EAC9D8-09A7-4581-83A8-EC9CAF72B30D}" type="parTrans" cxnId="{8680D5B8-8887-4678-83B3-33B284B0AC1A}">
      <dgm:prSet/>
      <dgm:spPr/>
      <dgm:t>
        <a:bodyPr/>
        <a:lstStyle/>
        <a:p>
          <a:endParaRPr lang="en-US"/>
        </a:p>
      </dgm:t>
    </dgm:pt>
    <dgm:pt modelId="{AB72F02C-9539-4B04-8480-8F0B7D929EBC}" type="sibTrans" cxnId="{8680D5B8-8887-4678-83B3-33B284B0AC1A}">
      <dgm:prSet/>
      <dgm:spPr/>
      <dgm:t>
        <a:bodyPr/>
        <a:lstStyle/>
        <a:p>
          <a:endParaRPr lang="en-US"/>
        </a:p>
      </dgm:t>
    </dgm:pt>
    <dgm:pt modelId="{5BE74045-5C42-48AF-A881-832810CF58B6}">
      <dgm:prSet phldrT="[Text]"/>
      <dgm:spPr/>
      <dgm:t>
        <a:bodyPr/>
        <a:lstStyle/>
        <a:p>
          <a:r>
            <a:rPr lang="en-US" dirty="0"/>
            <a:t>Do While</a:t>
          </a:r>
        </a:p>
      </dgm:t>
    </dgm:pt>
    <dgm:pt modelId="{599AD8F2-65C6-4A7D-A414-A15519AA3198}" type="parTrans" cxnId="{856A15B9-9B3A-4D13-9218-2A8593089B78}">
      <dgm:prSet/>
      <dgm:spPr/>
      <dgm:t>
        <a:bodyPr/>
        <a:lstStyle/>
        <a:p>
          <a:endParaRPr lang="en-US"/>
        </a:p>
      </dgm:t>
    </dgm:pt>
    <dgm:pt modelId="{B7B82244-3FB7-4F0B-9AA2-C583C51DD250}" type="sibTrans" cxnId="{856A15B9-9B3A-4D13-9218-2A8593089B78}">
      <dgm:prSet/>
      <dgm:spPr/>
      <dgm:t>
        <a:bodyPr/>
        <a:lstStyle/>
        <a:p>
          <a:endParaRPr lang="en-US"/>
        </a:p>
      </dgm:t>
    </dgm:pt>
    <dgm:pt modelId="{AAEF7232-7F09-4B8A-B4E7-649F71E1B498}">
      <dgm:prSet phldrT="[Text]"/>
      <dgm:spPr/>
      <dgm:t>
        <a:bodyPr/>
        <a:lstStyle/>
        <a:p>
          <a:r>
            <a:rPr lang="en-US" dirty="0"/>
            <a:t>For</a:t>
          </a:r>
        </a:p>
      </dgm:t>
    </dgm:pt>
    <dgm:pt modelId="{18910CF5-F3F6-4365-9D10-AF215EFC8794}" type="parTrans" cxnId="{C904900A-43C3-416B-9E3D-B049954772A6}">
      <dgm:prSet/>
      <dgm:spPr/>
      <dgm:t>
        <a:bodyPr/>
        <a:lstStyle/>
        <a:p>
          <a:endParaRPr lang="en-US"/>
        </a:p>
      </dgm:t>
    </dgm:pt>
    <dgm:pt modelId="{BE80131F-7480-4616-8B62-B80F4E12998A}" type="sibTrans" cxnId="{C904900A-43C3-416B-9E3D-B049954772A6}">
      <dgm:prSet/>
      <dgm:spPr/>
      <dgm:t>
        <a:bodyPr/>
        <a:lstStyle/>
        <a:p>
          <a:endParaRPr lang="en-US"/>
        </a:p>
      </dgm:t>
    </dgm:pt>
    <dgm:pt modelId="{DF002220-689D-463D-A18A-C2A3056F0FC4}">
      <dgm:prSet phldrT="[Text]"/>
      <dgm:spPr/>
      <dgm:t>
        <a:bodyPr/>
        <a:lstStyle/>
        <a:p>
          <a:r>
            <a:rPr lang="en-US" dirty="0"/>
            <a:t>Foreach</a:t>
          </a:r>
        </a:p>
      </dgm:t>
    </dgm:pt>
    <dgm:pt modelId="{38560C70-B665-4178-975C-56C59120E8D2}" type="parTrans" cxnId="{4CED13FD-DEC6-4EA2-8100-B6C67CF214A9}">
      <dgm:prSet/>
      <dgm:spPr/>
      <dgm:t>
        <a:bodyPr/>
        <a:lstStyle/>
        <a:p>
          <a:endParaRPr lang="en-US"/>
        </a:p>
      </dgm:t>
    </dgm:pt>
    <dgm:pt modelId="{23366954-3FA3-453F-B73F-55B088279563}" type="sibTrans" cxnId="{4CED13FD-DEC6-4EA2-8100-B6C67CF214A9}">
      <dgm:prSet/>
      <dgm:spPr/>
      <dgm:t>
        <a:bodyPr/>
        <a:lstStyle/>
        <a:p>
          <a:endParaRPr lang="en-US"/>
        </a:p>
      </dgm:t>
    </dgm:pt>
    <dgm:pt modelId="{D9669556-EAD3-4932-9243-4144614E7DF9}" type="pres">
      <dgm:prSet presAssocID="{145201F2-957F-4639-A345-C25AFED22536}" presName="linear" presStyleCnt="0">
        <dgm:presLayoutVars>
          <dgm:animLvl val="lvl"/>
          <dgm:resizeHandles val="exact"/>
        </dgm:presLayoutVars>
      </dgm:prSet>
      <dgm:spPr/>
    </dgm:pt>
    <dgm:pt modelId="{5C47C621-7AA8-40FA-ABC0-2327754CB160}" type="pres">
      <dgm:prSet presAssocID="{17748CBE-64EB-4823-9316-74F3DB1F170D}" presName="parentText" presStyleLbl="node1" presStyleIdx="0" presStyleCnt="4">
        <dgm:presLayoutVars>
          <dgm:chMax val="0"/>
          <dgm:bulletEnabled val="1"/>
        </dgm:presLayoutVars>
      </dgm:prSet>
      <dgm:spPr/>
    </dgm:pt>
    <dgm:pt modelId="{E72F51D6-DC71-4656-A0D1-D5586C8C993D}" type="pres">
      <dgm:prSet presAssocID="{AB72F02C-9539-4B04-8480-8F0B7D929EBC}" presName="spacer" presStyleCnt="0"/>
      <dgm:spPr/>
    </dgm:pt>
    <dgm:pt modelId="{E0B8ED1A-C6B0-499A-9969-5F398E5227C8}" type="pres">
      <dgm:prSet presAssocID="{5BE74045-5C42-48AF-A881-832810CF58B6}" presName="parentText" presStyleLbl="node1" presStyleIdx="1" presStyleCnt="4">
        <dgm:presLayoutVars>
          <dgm:chMax val="0"/>
          <dgm:bulletEnabled val="1"/>
        </dgm:presLayoutVars>
      </dgm:prSet>
      <dgm:spPr/>
    </dgm:pt>
    <dgm:pt modelId="{D9224657-B037-4B06-92D2-D7EFC735F02C}" type="pres">
      <dgm:prSet presAssocID="{B7B82244-3FB7-4F0B-9AA2-C583C51DD250}" presName="spacer" presStyleCnt="0"/>
      <dgm:spPr/>
    </dgm:pt>
    <dgm:pt modelId="{0B4187B4-BFD1-4D50-B5FB-8BA3464ED175}" type="pres">
      <dgm:prSet presAssocID="{AAEF7232-7F09-4B8A-B4E7-649F71E1B498}" presName="parentText" presStyleLbl="node1" presStyleIdx="2" presStyleCnt="4">
        <dgm:presLayoutVars>
          <dgm:chMax val="0"/>
          <dgm:bulletEnabled val="1"/>
        </dgm:presLayoutVars>
      </dgm:prSet>
      <dgm:spPr/>
    </dgm:pt>
    <dgm:pt modelId="{CA271A56-62C7-4E04-A218-79779B549042}" type="pres">
      <dgm:prSet presAssocID="{BE80131F-7480-4616-8B62-B80F4E12998A}" presName="spacer" presStyleCnt="0"/>
      <dgm:spPr/>
    </dgm:pt>
    <dgm:pt modelId="{70364DB0-F6A7-4F04-86BB-134CEE2EB1D7}" type="pres">
      <dgm:prSet presAssocID="{DF002220-689D-463D-A18A-C2A3056F0FC4}" presName="parentText" presStyleLbl="node1" presStyleIdx="3" presStyleCnt="4">
        <dgm:presLayoutVars>
          <dgm:chMax val="0"/>
          <dgm:bulletEnabled val="1"/>
        </dgm:presLayoutVars>
      </dgm:prSet>
      <dgm:spPr/>
    </dgm:pt>
  </dgm:ptLst>
  <dgm:cxnLst>
    <dgm:cxn modelId="{46A00706-37E7-41C1-A859-694A65150A4A}" type="presOf" srcId="{AAEF7232-7F09-4B8A-B4E7-649F71E1B498}" destId="{0B4187B4-BFD1-4D50-B5FB-8BA3464ED175}" srcOrd="0" destOrd="0" presId="urn:microsoft.com/office/officeart/2005/8/layout/vList2"/>
    <dgm:cxn modelId="{C904900A-43C3-416B-9E3D-B049954772A6}" srcId="{145201F2-957F-4639-A345-C25AFED22536}" destId="{AAEF7232-7F09-4B8A-B4E7-649F71E1B498}" srcOrd="2" destOrd="0" parTransId="{18910CF5-F3F6-4365-9D10-AF215EFC8794}" sibTransId="{BE80131F-7480-4616-8B62-B80F4E12998A}"/>
    <dgm:cxn modelId="{03A8B66E-55C8-4E67-825B-38591123EF82}" type="presOf" srcId="{DF002220-689D-463D-A18A-C2A3056F0FC4}" destId="{70364DB0-F6A7-4F04-86BB-134CEE2EB1D7}" srcOrd="0" destOrd="0" presId="urn:microsoft.com/office/officeart/2005/8/layout/vList2"/>
    <dgm:cxn modelId="{C83F5B75-F146-46D9-A360-0C106DD43F91}" type="presOf" srcId="{17748CBE-64EB-4823-9316-74F3DB1F170D}" destId="{5C47C621-7AA8-40FA-ABC0-2327754CB160}" srcOrd="0" destOrd="0" presId="urn:microsoft.com/office/officeart/2005/8/layout/vList2"/>
    <dgm:cxn modelId="{E3B3C79A-0AD6-44D7-84DF-552250D31229}" type="presOf" srcId="{145201F2-957F-4639-A345-C25AFED22536}" destId="{D9669556-EAD3-4932-9243-4144614E7DF9}" srcOrd="0" destOrd="0" presId="urn:microsoft.com/office/officeart/2005/8/layout/vList2"/>
    <dgm:cxn modelId="{35DA76A2-EE15-4A8B-88CF-7AE7E74765FB}" type="presOf" srcId="{5BE74045-5C42-48AF-A881-832810CF58B6}" destId="{E0B8ED1A-C6B0-499A-9969-5F398E5227C8}" srcOrd="0" destOrd="0" presId="urn:microsoft.com/office/officeart/2005/8/layout/vList2"/>
    <dgm:cxn modelId="{8680D5B8-8887-4678-83B3-33B284B0AC1A}" srcId="{145201F2-957F-4639-A345-C25AFED22536}" destId="{17748CBE-64EB-4823-9316-74F3DB1F170D}" srcOrd="0" destOrd="0" parTransId="{B2EAC9D8-09A7-4581-83A8-EC9CAF72B30D}" sibTransId="{AB72F02C-9539-4B04-8480-8F0B7D929EBC}"/>
    <dgm:cxn modelId="{856A15B9-9B3A-4D13-9218-2A8593089B78}" srcId="{145201F2-957F-4639-A345-C25AFED22536}" destId="{5BE74045-5C42-48AF-A881-832810CF58B6}" srcOrd="1" destOrd="0" parTransId="{599AD8F2-65C6-4A7D-A414-A15519AA3198}" sibTransId="{B7B82244-3FB7-4F0B-9AA2-C583C51DD250}"/>
    <dgm:cxn modelId="{4CED13FD-DEC6-4EA2-8100-B6C67CF214A9}" srcId="{145201F2-957F-4639-A345-C25AFED22536}" destId="{DF002220-689D-463D-A18A-C2A3056F0FC4}" srcOrd="3" destOrd="0" parTransId="{38560C70-B665-4178-975C-56C59120E8D2}" sibTransId="{23366954-3FA3-453F-B73F-55B088279563}"/>
    <dgm:cxn modelId="{EE5F8671-80B6-4991-AAEE-15110A833780}" type="presParOf" srcId="{D9669556-EAD3-4932-9243-4144614E7DF9}" destId="{5C47C621-7AA8-40FA-ABC0-2327754CB160}" srcOrd="0" destOrd="0" presId="urn:microsoft.com/office/officeart/2005/8/layout/vList2"/>
    <dgm:cxn modelId="{0C8D1367-E620-4AC4-9277-DEABA9CBFC7F}" type="presParOf" srcId="{D9669556-EAD3-4932-9243-4144614E7DF9}" destId="{E72F51D6-DC71-4656-A0D1-D5586C8C993D}" srcOrd="1" destOrd="0" presId="urn:microsoft.com/office/officeart/2005/8/layout/vList2"/>
    <dgm:cxn modelId="{C3841A38-DC5E-4BF3-A727-24B69C35970A}" type="presParOf" srcId="{D9669556-EAD3-4932-9243-4144614E7DF9}" destId="{E0B8ED1A-C6B0-499A-9969-5F398E5227C8}" srcOrd="2" destOrd="0" presId="urn:microsoft.com/office/officeart/2005/8/layout/vList2"/>
    <dgm:cxn modelId="{2448B4BF-2378-4F54-A033-6587FBC34130}" type="presParOf" srcId="{D9669556-EAD3-4932-9243-4144614E7DF9}" destId="{D9224657-B037-4B06-92D2-D7EFC735F02C}" srcOrd="3" destOrd="0" presId="urn:microsoft.com/office/officeart/2005/8/layout/vList2"/>
    <dgm:cxn modelId="{89EDBF13-A118-49E0-8A08-A012C43244F9}" type="presParOf" srcId="{D9669556-EAD3-4932-9243-4144614E7DF9}" destId="{0B4187B4-BFD1-4D50-B5FB-8BA3464ED175}" srcOrd="4" destOrd="0" presId="urn:microsoft.com/office/officeart/2005/8/layout/vList2"/>
    <dgm:cxn modelId="{A80D4FC3-F7D4-45EC-AE88-10E9FB1D2CB5}" type="presParOf" srcId="{D9669556-EAD3-4932-9243-4144614E7DF9}" destId="{CA271A56-62C7-4E04-A218-79779B549042}" srcOrd="5" destOrd="0" presId="urn:microsoft.com/office/officeart/2005/8/layout/vList2"/>
    <dgm:cxn modelId="{0733086B-B165-41E3-8A03-F3ADA8A04753}" type="presParOf" srcId="{D9669556-EAD3-4932-9243-4144614E7DF9}" destId="{70364DB0-F6A7-4F04-86BB-134CEE2EB1D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877D6-770C-4E53-A5CC-126DD3565D0E}"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27946090-7A5D-4B23-8995-65041D7AFA25}">
      <dgm:prSet phldrT="[Text]"/>
      <dgm:spPr/>
      <dgm:t>
        <a:bodyPr/>
        <a:lstStyle/>
        <a:p>
          <a:r>
            <a:rPr lang="en-US" dirty="0"/>
            <a:t>Break</a:t>
          </a:r>
        </a:p>
      </dgm:t>
    </dgm:pt>
    <dgm:pt modelId="{2E223EAE-DB4C-4784-A724-73C5A40C131C}" type="parTrans" cxnId="{4471D7EA-9023-4732-B668-9AF6EA4616B4}">
      <dgm:prSet/>
      <dgm:spPr/>
      <dgm:t>
        <a:bodyPr/>
        <a:lstStyle/>
        <a:p>
          <a:endParaRPr lang="en-US"/>
        </a:p>
      </dgm:t>
    </dgm:pt>
    <dgm:pt modelId="{B3C2CAF4-DD71-482C-B32C-7E8522CEE578}" type="sibTrans" cxnId="{4471D7EA-9023-4732-B668-9AF6EA4616B4}">
      <dgm:prSet/>
      <dgm:spPr/>
      <dgm:t>
        <a:bodyPr/>
        <a:lstStyle/>
        <a:p>
          <a:endParaRPr lang="en-US"/>
        </a:p>
      </dgm:t>
    </dgm:pt>
    <dgm:pt modelId="{D1CDD2A6-88F5-401D-A591-B80DA5E58892}">
      <dgm:prSet phldrT="[Text]"/>
      <dgm:spPr/>
      <dgm:t>
        <a:bodyPr/>
        <a:lstStyle/>
        <a:p>
          <a:r>
            <a:rPr lang="es-ES" dirty="0"/>
            <a:t>Se utiliza principalmente para:</a:t>
          </a:r>
          <a:endParaRPr lang="en-US" dirty="0"/>
        </a:p>
      </dgm:t>
    </dgm:pt>
    <dgm:pt modelId="{972941B7-DCDE-4100-B4B3-8D63EC79D9E6}" type="parTrans" cxnId="{BA2CE009-1F56-4CEB-B3A0-634E87DC61DF}">
      <dgm:prSet/>
      <dgm:spPr/>
      <dgm:t>
        <a:bodyPr/>
        <a:lstStyle/>
        <a:p>
          <a:endParaRPr lang="en-US"/>
        </a:p>
      </dgm:t>
    </dgm:pt>
    <dgm:pt modelId="{54DE6D16-ABFF-40E8-8DDC-8FA506E509DC}" type="sibTrans" cxnId="{BA2CE009-1F56-4CEB-B3A0-634E87DC61DF}">
      <dgm:prSet/>
      <dgm:spPr/>
      <dgm:t>
        <a:bodyPr/>
        <a:lstStyle/>
        <a:p>
          <a:endParaRPr lang="en-US"/>
        </a:p>
      </dgm:t>
    </dgm:pt>
    <dgm:pt modelId="{A261F8CA-EF31-452E-A821-F981F69F5B81}">
      <dgm:prSet phldrT="[Text]"/>
      <dgm:spPr/>
      <dgm:t>
        <a:bodyPr/>
        <a:lstStyle/>
        <a:p>
          <a:r>
            <a:rPr lang="en-US" dirty="0"/>
            <a:t>Continue</a:t>
          </a:r>
        </a:p>
      </dgm:t>
    </dgm:pt>
    <dgm:pt modelId="{50B43766-0614-44ED-A405-9B8754ACA2EF}" type="parTrans" cxnId="{307140E5-3242-47D5-B267-6246EFDBF85E}">
      <dgm:prSet/>
      <dgm:spPr/>
      <dgm:t>
        <a:bodyPr/>
        <a:lstStyle/>
        <a:p>
          <a:endParaRPr lang="en-US"/>
        </a:p>
      </dgm:t>
    </dgm:pt>
    <dgm:pt modelId="{B61D21AC-3513-499C-AAFE-BDFAA29E63F5}" type="sibTrans" cxnId="{307140E5-3242-47D5-B267-6246EFDBF85E}">
      <dgm:prSet/>
      <dgm:spPr/>
      <dgm:t>
        <a:bodyPr/>
        <a:lstStyle/>
        <a:p>
          <a:endParaRPr lang="en-US"/>
        </a:p>
      </dgm:t>
    </dgm:pt>
    <dgm:pt modelId="{C1605CB0-1995-40FC-81F3-7F2C7A291256}">
      <dgm:prSet phldrT="[Text]"/>
      <dgm:spPr/>
      <dgm:t>
        <a:bodyPr/>
        <a:lstStyle/>
        <a:p>
          <a:pPr>
            <a:buFont typeface="Arial" panose="020B0604020202020204" pitchFamily="34" charset="0"/>
            <a:buChar char="•"/>
          </a:pPr>
          <a:r>
            <a:rPr lang="es-ES" dirty="0"/>
            <a:t>Útil para forzar una iteración de un bucle antes de tiempo. Es decir, es posible que desee continuar ejecutando el bucle, pero deje de procesar el resto del código (en su cuerpo) para una iteración. </a:t>
          </a:r>
          <a:endParaRPr lang="en-US" dirty="0"/>
        </a:p>
      </dgm:t>
    </dgm:pt>
    <dgm:pt modelId="{AED57DCB-8C01-4494-9414-D9C83C8246AF}" type="parTrans" cxnId="{C6A82A5E-52FB-4FBD-8CBF-BF1F3968FD06}">
      <dgm:prSet/>
      <dgm:spPr/>
      <dgm:t>
        <a:bodyPr/>
        <a:lstStyle/>
        <a:p>
          <a:endParaRPr lang="en-US"/>
        </a:p>
      </dgm:t>
    </dgm:pt>
    <dgm:pt modelId="{E488DF12-CBF8-4630-A63C-D1D21DD2B5B1}" type="sibTrans" cxnId="{C6A82A5E-52FB-4FBD-8CBF-BF1F3968FD06}">
      <dgm:prSet/>
      <dgm:spPr/>
      <dgm:t>
        <a:bodyPr/>
        <a:lstStyle/>
        <a:p>
          <a:endParaRPr lang="en-US"/>
        </a:p>
      </dgm:t>
    </dgm:pt>
    <dgm:pt modelId="{B9F52708-4F13-4BEE-A4FD-96A9D12DD12A}">
      <dgm:prSet/>
      <dgm:spPr/>
      <dgm:t>
        <a:bodyPr/>
        <a:lstStyle/>
        <a:p>
          <a:endParaRPr lang="en-US" dirty="0"/>
        </a:p>
      </dgm:t>
    </dgm:pt>
    <dgm:pt modelId="{7E184010-9AE9-468D-9CD5-3AC7BC9930FF}" type="parTrans" cxnId="{E47641E1-06B8-468E-B1BE-3BAA32514FF7}">
      <dgm:prSet/>
      <dgm:spPr/>
      <dgm:t>
        <a:bodyPr/>
        <a:lstStyle/>
        <a:p>
          <a:endParaRPr lang="en-US"/>
        </a:p>
      </dgm:t>
    </dgm:pt>
    <dgm:pt modelId="{2F6856DB-F503-474A-A5F9-EA94715E0D7F}" type="sibTrans" cxnId="{E47641E1-06B8-468E-B1BE-3BAA32514FF7}">
      <dgm:prSet/>
      <dgm:spPr/>
      <dgm:t>
        <a:bodyPr/>
        <a:lstStyle/>
        <a:p>
          <a:endParaRPr lang="en-US"/>
        </a:p>
      </dgm:t>
    </dgm:pt>
    <dgm:pt modelId="{937E3DE8-C5C3-44B0-B87F-CE0320AC08C7}">
      <dgm:prSet/>
      <dgm:spPr/>
      <dgm:t>
        <a:bodyPr/>
        <a:lstStyle/>
        <a:p>
          <a:r>
            <a:rPr lang="es-ES"/>
            <a:t>Terminar una secuencia en una instrucción switch</a:t>
          </a:r>
          <a:endParaRPr lang="es-ES" dirty="0"/>
        </a:p>
      </dgm:t>
    </dgm:pt>
    <dgm:pt modelId="{909DC941-77B8-4B55-AC3B-8C95D2887783}" type="parTrans" cxnId="{23ED34A8-217F-42D5-BC00-6311FCFFF935}">
      <dgm:prSet/>
      <dgm:spPr/>
      <dgm:t>
        <a:bodyPr/>
        <a:lstStyle/>
        <a:p>
          <a:endParaRPr lang="en-US"/>
        </a:p>
      </dgm:t>
    </dgm:pt>
    <dgm:pt modelId="{30273F4E-70A2-4293-9B23-404D22ED9E0D}" type="sibTrans" cxnId="{23ED34A8-217F-42D5-BC00-6311FCFFF935}">
      <dgm:prSet/>
      <dgm:spPr/>
      <dgm:t>
        <a:bodyPr/>
        <a:lstStyle/>
        <a:p>
          <a:endParaRPr lang="en-US"/>
        </a:p>
      </dgm:t>
    </dgm:pt>
    <dgm:pt modelId="{95CDF0A5-3ABE-4641-AD0F-8C2D8696E3A2}">
      <dgm:prSet/>
      <dgm:spPr/>
      <dgm:t>
        <a:bodyPr/>
        <a:lstStyle/>
        <a:p>
          <a:r>
            <a:rPr lang="es-ES" dirty="0"/>
            <a:t>Para salir de un bucle</a:t>
          </a:r>
          <a:endParaRPr lang="en-US" dirty="0"/>
        </a:p>
      </dgm:t>
    </dgm:pt>
    <dgm:pt modelId="{8122C8EA-52B9-4E08-810C-72A0D5001C66}" type="parTrans" cxnId="{FA927E51-0842-4660-9C4C-7B15C9EA03E5}">
      <dgm:prSet/>
      <dgm:spPr/>
      <dgm:t>
        <a:bodyPr/>
        <a:lstStyle/>
        <a:p>
          <a:endParaRPr lang="en-US"/>
        </a:p>
      </dgm:t>
    </dgm:pt>
    <dgm:pt modelId="{CD370D8B-99B2-49FB-9FF1-9E29B9FDF05F}" type="sibTrans" cxnId="{FA927E51-0842-4660-9C4C-7B15C9EA03E5}">
      <dgm:prSet/>
      <dgm:spPr/>
      <dgm:t>
        <a:bodyPr/>
        <a:lstStyle/>
        <a:p>
          <a:endParaRPr lang="en-US"/>
        </a:p>
      </dgm:t>
    </dgm:pt>
    <dgm:pt modelId="{4569A43B-F9A7-4FE0-8DF9-765A062DBFD6}">
      <dgm:prSet/>
      <dgm:spPr/>
      <dgm:t>
        <a:bodyPr/>
        <a:lstStyle/>
        <a:p>
          <a:endParaRPr lang="en-US" dirty="0"/>
        </a:p>
      </dgm:t>
    </dgm:pt>
    <dgm:pt modelId="{A7F51FFB-7E61-4F01-ACBD-E863DF73D1D1}" type="parTrans" cxnId="{60862BF0-814B-43E5-9CE7-4993CFB3ACB4}">
      <dgm:prSet/>
      <dgm:spPr/>
      <dgm:t>
        <a:bodyPr/>
        <a:lstStyle/>
        <a:p>
          <a:endParaRPr lang="en-US"/>
        </a:p>
      </dgm:t>
    </dgm:pt>
    <dgm:pt modelId="{AD114EA1-AFA1-4F4A-A8CD-2E9A4EA9EB0F}" type="sibTrans" cxnId="{60862BF0-814B-43E5-9CE7-4993CFB3ACB4}">
      <dgm:prSet/>
      <dgm:spPr/>
      <dgm:t>
        <a:bodyPr/>
        <a:lstStyle/>
        <a:p>
          <a:endParaRPr lang="en-US"/>
        </a:p>
      </dgm:t>
    </dgm:pt>
    <dgm:pt modelId="{41018729-AAF0-4F0C-B809-0E8B2051838E}" type="pres">
      <dgm:prSet presAssocID="{571877D6-770C-4E53-A5CC-126DD3565D0E}" presName="linear" presStyleCnt="0">
        <dgm:presLayoutVars>
          <dgm:animLvl val="lvl"/>
          <dgm:resizeHandles val="exact"/>
        </dgm:presLayoutVars>
      </dgm:prSet>
      <dgm:spPr/>
    </dgm:pt>
    <dgm:pt modelId="{A3C3F339-583C-44DF-A0A5-27FCE2220573}" type="pres">
      <dgm:prSet presAssocID="{27946090-7A5D-4B23-8995-65041D7AFA25}" presName="parentText" presStyleLbl="node1" presStyleIdx="0" presStyleCnt="2">
        <dgm:presLayoutVars>
          <dgm:chMax val="0"/>
          <dgm:bulletEnabled val="1"/>
        </dgm:presLayoutVars>
      </dgm:prSet>
      <dgm:spPr/>
    </dgm:pt>
    <dgm:pt modelId="{430B5813-A765-4BD2-A6DC-AC2B5FA75B0D}" type="pres">
      <dgm:prSet presAssocID="{27946090-7A5D-4B23-8995-65041D7AFA25}" presName="childText" presStyleLbl="revTx" presStyleIdx="0" presStyleCnt="2">
        <dgm:presLayoutVars>
          <dgm:bulletEnabled val="1"/>
        </dgm:presLayoutVars>
      </dgm:prSet>
      <dgm:spPr/>
    </dgm:pt>
    <dgm:pt modelId="{F20C2739-6428-48B3-9CC5-8AA1F378F7B0}" type="pres">
      <dgm:prSet presAssocID="{A261F8CA-EF31-452E-A821-F981F69F5B81}" presName="parentText" presStyleLbl="node1" presStyleIdx="1" presStyleCnt="2">
        <dgm:presLayoutVars>
          <dgm:chMax val="0"/>
          <dgm:bulletEnabled val="1"/>
        </dgm:presLayoutVars>
      </dgm:prSet>
      <dgm:spPr/>
    </dgm:pt>
    <dgm:pt modelId="{023B51D5-2BAC-41FC-802B-96744AE94ABD}" type="pres">
      <dgm:prSet presAssocID="{A261F8CA-EF31-452E-A821-F981F69F5B81}" presName="childText" presStyleLbl="revTx" presStyleIdx="1" presStyleCnt="2">
        <dgm:presLayoutVars>
          <dgm:bulletEnabled val="1"/>
        </dgm:presLayoutVars>
      </dgm:prSet>
      <dgm:spPr/>
    </dgm:pt>
  </dgm:ptLst>
  <dgm:cxnLst>
    <dgm:cxn modelId="{A0BFD809-9D93-40EB-9BC5-1B9874443EAA}" type="presOf" srcId="{D1CDD2A6-88F5-401D-A591-B80DA5E58892}" destId="{430B5813-A765-4BD2-A6DC-AC2B5FA75B0D}" srcOrd="0" destOrd="0" presId="urn:microsoft.com/office/officeart/2005/8/layout/vList2"/>
    <dgm:cxn modelId="{BA2CE009-1F56-4CEB-B3A0-634E87DC61DF}" srcId="{27946090-7A5D-4B23-8995-65041D7AFA25}" destId="{D1CDD2A6-88F5-401D-A591-B80DA5E58892}" srcOrd="0" destOrd="0" parTransId="{972941B7-DCDE-4100-B4B3-8D63EC79D9E6}" sibTransId="{54DE6D16-ABFF-40E8-8DDC-8FA506E509DC}"/>
    <dgm:cxn modelId="{BD527C0A-9187-4CAF-B6C5-43FAFCDB9F00}" type="presOf" srcId="{95CDF0A5-3ABE-4641-AD0F-8C2D8696E3A2}" destId="{430B5813-A765-4BD2-A6DC-AC2B5FA75B0D}" srcOrd="0" destOrd="2" presId="urn:microsoft.com/office/officeart/2005/8/layout/vList2"/>
    <dgm:cxn modelId="{D0BEA81B-FBDD-4A09-9FA6-1E7A1B1B092E}" type="presOf" srcId="{27946090-7A5D-4B23-8995-65041D7AFA25}" destId="{A3C3F339-583C-44DF-A0A5-27FCE2220573}" srcOrd="0" destOrd="0" presId="urn:microsoft.com/office/officeart/2005/8/layout/vList2"/>
    <dgm:cxn modelId="{6338593B-6E89-4CA1-83F3-8AE9CE19AA1B}" type="presOf" srcId="{571877D6-770C-4E53-A5CC-126DD3565D0E}" destId="{41018729-AAF0-4F0C-B809-0E8B2051838E}" srcOrd="0" destOrd="0" presId="urn:microsoft.com/office/officeart/2005/8/layout/vList2"/>
    <dgm:cxn modelId="{C6A82A5E-52FB-4FBD-8CBF-BF1F3968FD06}" srcId="{A261F8CA-EF31-452E-A821-F981F69F5B81}" destId="{C1605CB0-1995-40FC-81F3-7F2C7A291256}" srcOrd="0" destOrd="0" parTransId="{AED57DCB-8C01-4494-9414-D9C83C8246AF}" sibTransId="{E488DF12-CBF8-4630-A63C-D1D21DD2B5B1}"/>
    <dgm:cxn modelId="{4ECBC748-9706-418A-8DBB-80248B7B928A}" type="presOf" srcId="{937E3DE8-C5C3-44B0-B87F-CE0320AC08C7}" destId="{430B5813-A765-4BD2-A6DC-AC2B5FA75B0D}" srcOrd="0" destOrd="1" presId="urn:microsoft.com/office/officeart/2005/8/layout/vList2"/>
    <dgm:cxn modelId="{DA22336A-191A-42E7-AB06-8FB863E5A38D}" type="presOf" srcId="{4569A43B-F9A7-4FE0-8DF9-765A062DBFD6}" destId="{430B5813-A765-4BD2-A6DC-AC2B5FA75B0D}" srcOrd="0" destOrd="3" presId="urn:microsoft.com/office/officeart/2005/8/layout/vList2"/>
    <dgm:cxn modelId="{FA927E51-0842-4660-9C4C-7B15C9EA03E5}" srcId="{D1CDD2A6-88F5-401D-A591-B80DA5E58892}" destId="{95CDF0A5-3ABE-4641-AD0F-8C2D8696E3A2}" srcOrd="1" destOrd="0" parTransId="{8122C8EA-52B9-4E08-810C-72A0D5001C66}" sibTransId="{CD370D8B-99B2-49FB-9FF1-9E29B9FDF05F}"/>
    <dgm:cxn modelId="{0CDB8877-7182-4687-896D-C235782937A1}" type="presOf" srcId="{B9F52708-4F13-4BEE-A4FD-96A9D12DD12A}" destId="{023B51D5-2BAC-41FC-802B-96744AE94ABD}" srcOrd="0" destOrd="1" presId="urn:microsoft.com/office/officeart/2005/8/layout/vList2"/>
    <dgm:cxn modelId="{0E7E4C78-9FB1-4D46-884F-1B8CF678D93B}" type="presOf" srcId="{C1605CB0-1995-40FC-81F3-7F2C7A291256}" destId="{023B51D5-2BAC-41FC-802B-96744AE94ABD}" srcOrd="0" destOrd="0" presId="urn:microsoft.com/office/officeart/2005/8/layout/vList2"/>
    <dgm:cxn modelId="{B09C0C86-E7FC-4360-8E81-95018A59A16A}" type="presOf" srcId="{A261F8CA-EF31-452E-A821-F981F69F5B81}" destId="{F20C2739-6428-48B3-9CC5-8AA1F378F7B0}" srcOrd="0" destOrd="0" presId="urn:microsoft.com/office/officeart/2005/8/layout/vList2"/>
    <dgm:cxn modelId="{23ED34A8-217F-42D5-BC00-6311FCFFF935}" srcId="{D1CDD2A6-88F5-401D-A591-B80DA5E58892}" destId="{937E3DE8-C5C3-44B0-B87F-CE0320AC08C7}" srcOrd="0" destOrd="0" parTransId="{909DC941-77B8-4B55-AC3B-8C95D2887783}" sibTransId="{30273F4E-70A2-4293-9B23-404D22ED9E0D}"/>
    <dgm:cxn modelId="{E47641E1-06B8-468E-B1BE-3BAA32514FF7}" srcId="{A261F8CA-EF31-452E-A821-F981F69F5B81}" destId="{B9F52708-4F13-4BEE-A4FD-96A9D12DD12A}" srcOrd="1" destOrd="0" parTransId="{7E184010-9AE9-468D-9CD5-3AC7BC9930FF}" sibTransId="{2F6856DB-F503-474A-A5F9-EA94715E0D7F}"/>
    <dgm:cxn modelId="{307140E5-3242-47D5-B267-6246EFDBF85E}" srcId="{571877D6-770C-4E53-A5CC-126DD3565D0E}" destId="{A261F8CA-EF31-452E-A821-F981F69F5B81}" srcOrd="1" destOrd="0" parTransId="{50B43766-0614-44ED-A405-9B8754ACA2EF}" sibTransId="{B61D21AC-3513-499C-AAFE-BDFAA29E63F5}"/>
    <dgm:cxn modelId="{4471D7EA-9023-4732-B668-9AF6EA4616B4}" srcId="{571877D6-770C-4E53-A5CC-126DD3565D0E}" destId="{27946090-7A5D-4B23-8995-65041D7AFA25}" srcOrd="0" destOrd="0" parTransId="{2E223EAE-DB4C-4784-A724-73C5A40C131C}" sibTransId="{B3C2CAF4-DD71-482C-B32C-7E8522CEE578}"/>
    <dgm:cxn modelId="{60862BF0-814B-43E5-9CE7-4993CFB3ACB4}" srcId="{D1CDD2A6-88F5-401D-A591-B80DA5E58892}" destId="{4569A43B-F9A7-4FE0-8DF9-765A062DBFD6}" srcOrd="2" destOrd="0" parTransId="{A7F51FFB-7E61-4F01-ACBD-E863DF73D1D1}" sibTransId="{AD114EA1-AFA1-4F4A-A8CD-2E9A4EA9EB0F}"/>
    <dgm:cxn modelId="{DC7444F3-DB07-4C52-A59F-77D8B4A15467}" type="presParOf" srcId="{41018729-AAF0-4F0C-B809-0E8B2051838E}" destId="{A3C3F339-583C-44DF-A0A5-27FCE2220573}" srcOrd="0" destOrd="0" presId="urn:microsoft.com/office/officeart/2005/8/layout/vList2"/>
    <dgm:cxn modelId="{AB9B2E9A-2BA8-4374-9F49-3EF502492B93}" type="presParOf" srcId="{41018729-AAF0-4F0C-B809-0E8B2051838E}" destId="{430B5813-A765-4BD2-A6DC-AC2B5FA75B0D}" srcOrd="1" destOrd="0" presId="urn:microsoft.com/office/officeart/2005/8/layout/vList2"/>
    <dgm:cxn modelId="{C5BEFF8E-3914-414C-85A2-9FCE2A24B847}" type="presParOf" srcId="{41018729-AAF0-4F0C-B809-0E8B2051838E}" destId="{F20C2739-6428-48B3-9CC5-8AA1F378F7B0}" srcOrd="2" destOrd="0" presId="urn:microsoft.com/office/officeart/2005/8/layout/vList2"/>
    <dgm:cxn modelId="{27AA5F77-53FE-4D54-ADD0-01FA3E005767}" type="presParOf" srcId="{41018729-AAF0-4F0C-B809-0E8B2051838E}" destId="{023B51D5-2BAC-41FC-802B-96744AE94AB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FC68B-4A9D-4B9A-A900-F5C222122BD0}">
      <dsp:nvSpPr>
        <dsp:cNvPr id="0" name=""/>
        <dsp:cNvSpPr/>
      </dsp:nvSpPr>
      <dsp:spPr>
        <a:xfrm rot="5400000">
          <a:off x="293617" y="4118257"/>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154064-A6A0-4BEA-A7CC-3BED0A453F13}">
      <dsp:nvSpPr>
        <dsp:cNvPr id="0" name=""/>
        <dsp:cNvSpPr/>
      </dsp:nvSpPr>
      <dsp:spPr>
        <a:xfrm>
          <a:off x="147926" y="4552184"/>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Fundamentos</a:t>
          </a:r>
        </a:p>
      </dsp:txBody>
      <dsp:txXfrm>
        <a:off x="147926" y="4552184"/>
        <a:ext cx="1311151" cy="1149300"/>
      </dsp:txXfrm>
    </dsp:sp>
    <dsp:sp modelId="{1B91B817-4342-4A1E-95C0-087C268299DC}">
      <dsp:nvSpPr>
        <dsp:cNvPr id="0" name=""/>
        <dsp:cNvSpPr/>
      </dsp:nvSpPr>
      <dsp:spPr>
        <a:xfrm>
          <a:off x="1211690" y="4011337"/>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3A92D-966D-4852-9983-9DB02F1BCCD7}">
      <dsp:nvSpPr>
        <dsp:cNvPr id="0" name=""/>
        <dsp:cNvSpPr/>
      </dsp:nvSpPr>
      <dsp:spPr>
        <a:xfrm rot="5400000">
          <a:off x="1898722" y="372107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34637-0AC7-4189-A80E-AF70A336383D}">
      <dsp:nvSpPr>
        <dsp:cNvPr id="0" name=""/>
        <dsp:cNvSpPr/>
      </dsp:nvSpPr>
      <dsp:spPr>
        <a:xfrm>
          <a:off x="1753031" y="415500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Variables y Tipo de </a:t>
          </a:r>
          <a:r>
            <a:rPr lang="en-US" sz="1600" b="0" kern="1200" dirty="0" err="1">
              <a:latin typeface="Franklin Gothic Book" panose="020B0503020102020204" pitchFamily="34" charset="0"/>
            </a:rPr>
            <a:t>datos</a:t>
          </a:r>
          <a:endParaRPr lang="en-US" sz="1600" b="0" kern="1200" dirty="0">
            <a:latin typeface="Franklin Gothic Book" panose="020B0503020102020204" pitchFamily="34" charset="0"/>
          </a:endParaRPr>
        </a:p>
      </dsp:txBody>
      <dsp:txXfrm>
        <a:off x="1753031" y="4155000"/>
        <a:ext cx="1311151" cy="1149300"/>
      </dsp:txXfrm>
    </dsp:sp>
    <dsp:sp modelId="{63E701C0-9080-4412-A0FF-508EC649F38A}">
      <dsp:nvSpPr>
        <dsp:cNvPr id="0" name=""/>
        <dsp:cNvSpPr/>
      </dsp:nvSpPr>
      <dsp:spPr>
        <a:xfrm>
          <a:off x="2816795" y="3614152"/>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4A6DE-6726-46EE-84F0-8605FBB6B7BC}">
      <dsp:nvSpPr>
        <dsp:cNvPr id="0" name=""/>
        <dsp:cNvSpPr/>
      </dsp:nvSpPr>
      <dsp:spPr>
        <a:xfrm rot="5400000">
          <a:off x="3503827" y="332388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899BD-0BEC-43A3-9CE2-BF0C50520841}">
      <dsp:nvSpPr>
        <dsp:cNvPr id="0" name=""/>
        <dsp:cNvSpPr/>
      </dsp:nvSpPr>
      <dsp:spPr>
        <a:xfrm>
          <a:off x="3358136" y="375781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Operadores</a:t>
          </a:r>
          <a:endParaRPr lang="en-US" sz="1600" b="0" kern="1200" dirty="0">
            <a:latin typeface="Franklin Gothic Book" panose="020B0503020102020204" pitchFamily="34" charset="0"/>
          </a:endParaRPr>
        </a:p>
      </dsp:txBody>
      <dsp:txXfrm>
        <a:off x="3358136" y="3757815"/>
        <a:ext cx="1311151" cy="1149300"/>
      </dsp:txXfrm>
    </dsp:sp>
    <dsp:sp modelId="{7E369B1D-227A-4A13-AE6F-6463CF45F33B}">
      <dsp:nvSpPr>
        <dsp:cNvPr id="0" name=""/>
        <dsp:cNvSpPr/>
      </dsp:nvSpPr>
      <dsp:spPr>
        <a:xfrm>
          <a:off x="4421900" y="3216967"/>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80836-FABE-488D-A753-AB8644CC8E00}">
      <dsp:nvSpPr>
        <dsp:cNvPr id="0" name=""/>
        <dsp:cNvSpPr/>
      </dsp:nvSpPr>
      <dsp:spPr>
        <a:xfrm rot="5400000">
          <a:off x="5108932" y="292670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8B19A-C989-4CA8-B6FD-B4412B8856A1}">
      <dsp:nvSpPr>
        <dsp:cNvPr id="0" name=""/>
        <dsp:cNvSpPr/>
      </dsp:nvSpPr>
      <dsp:spPr>
        <a:xfrm>
          <a:off x="4963241" y="336063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Estructuras</a:t>
          </a:r>
          <a:r>
            <a:rPr lang="en-US" sz="1600" b="0" kern="1200" dirty="0">
              <a:latin typeface="Franklin Gothic Book" panose="020B0503020102020204" pitchFamily="34" charset="0"/>
            </a:rPr>
            <a:t> de control</a:t>
          </a:r>
        </a:p>
      </dsp:txBody>
      <dsp:txXfrm>
        <a:off x="4963241" y="3360630"/>
        <a:ext cx="1311151" cy="1149300"/>
      </dsp:txXfrm>
    </dsp:sp>
    <dsp:sp modelId="{84187785-008E-4AD6-8020-4E9E969B7847}">
      <dsp:nvSpPr>
        <dsp:cNvPr id="0" name=""/>
        <dsp:cNvSpPr/>
      </dsp:nvSpPr>
      <dsp:spPr>
        <a:xfrm>
          <a:off x="6027005" y="2819782"/>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3920F4-5AED-488A-8E1C-012F910E37E0}">
      <dsp:nvSpPr>
        <dsp:cNvPr id="0" name=""/>
        <dsp:cNvSpPr/>
      </dsp:nvSpPr>
      <dsp:spPr>
        <a:xfrm rot="5400000">
          <a:off x="6714037" y="252951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A1D01-ECD5-44CD-A292-B7EF022AC4FD}">
      <dsp:nvSpPr>
        <dsp:cNvPr id="0" name=""/>
        <dsp:cNvSpPr/>
      </dsp:nvSpPr>
      <dsp:spPr>
        <a:xfrm>
          <a:off x="6568346" y="296344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Clases</a:t>
          </a:r>
          <a:r>
            <a:rPr lang="en-US" sz="1600" b="0" kern="1200" dirty="0">
              <a:latin typeface="Franklin Gothic Book" panose="020B0503020102020204" pitchFamily="34" charset="0"/>
            </a:rPr>
            <a:t> y </a:t>
          </a:r>
          <a:r>
            <a:rPr lang="en-US" sz="1600" b="0" kern="1200" dirty="0" err="1">
              <a:latin typeface="Franklin Gothic Book" panose="020B0503020102020204" pitchFamily="34" charset="0"/>
            </a:rPr>
            <a:t>Métodos</a:t>
          </a:r>
          <a:endParaRPr lang="en-US" sz="1600" b="0" kern="1200" dirty="0">
            <a:latin typeface="Franklin Gothic Book" panose="020B0503020102020204" pitchFamily="34" charset="0"/>
          </a:endParaRPr>
        </a:p>
      </dsp:txBody>
      <dsp:txXfrm>
        <a:off x="6568346" y="2963445"/>
        <a:ext cx="1311151" cy="1149300"/>
      </dsp:txXfrm>
    </dsp:sp>
    <dsp:sp modelId="{EEBBD09F-132C-45E3-A4D7-DAF44440C79A}">
      <dsp:nvSpPr>
        <dsp:cNvPr id="0" name=""/>
        <dsp:cNvSpPr/>
      </dsp:nvSpPr>
      <dsp:spPr>
        <a:xfrm>
          <a:off x="7632110" y="2422598"/>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5342D9-5513-4CB9-9334-8A2128E8415C}">
      <dsp:nvSpPr>
        <dsp:cNvPr id="0" name=""/>
        <dsp:cNvSpPr/>
      </dsp:nvSpPr>
      <dsp:spPr>
        <a:xfrm rot="5400000">
          <a:off x="8319142" y="2132333"/>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B95359-8CA1-4041-899A-5530A2620891}">
      <dsp:nvSpPr>
        <dsp:cNvPr id="0" name=""/>
        <dsp:cNvSpPr/>
      </dsp:nvSpPr>
      <dsp:spPr>
        <a:xfrm>
          <a:off x="8173451" y="2566260"/>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Franklin Gothic Book" panose="020B0503020102020204" pitchFamily="34" charset="0"/>
            </a:rPr>
            <a:t>POO</a:t>
          </a:r>
        </a:p>
      </dsp:txBody>
      <dsp:txXfrm>
        <a:off x="8173451" y="2566260"/>
        <a:ext cx="1311151" cy="1149300"/>
      </dsp:txXfrm>
    </dsp:sp>
    <dsp:sp modelId="{D4A03F21-F456-41A1-A433-C812FB44BCD5}">
      <dsp:nvSpPr>
        <dsp:cNvPr id="0" name=""/>
        <dsp:cNvSpPr/>
      </dsp:nvSpPr>
      <dsp:spPr>
        <a:xfrm>
          <a:off x="9237215" y="2025413"/>
          <a:ext cx="247386" cy="247386"/>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71DEA-4CDD-433D-B94E-A34939AD2249}">
      <dsp:nvSpPr>
        <dsp:cNvPr id="0" name=""/>
        <dsp:cNvSpPr/>
      </dsp:nvSpPr>
      <dsp:spPr>
        <a:xfrm rot="5400000">
          <a:off x="9924247" y="1735148"/>
          <a:ext cx="872792" cy="1452307"/>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388623-1B6C-4E22-8557-F369968E0E82}">
      <dsp:nvSpPr>
        <dsp:cNvPr id="0" name=""/>
        <dsp:cNvSpPr/>
      </dsp:nvSpPr>
      <dsp:spPr>
        <a:xfrm>
          <a:off x="9778556" y="2169075"/>
          <a:ext cx="1311151" cy="11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err="1">
              <a:latin typeface="Franklin Gothic Book" panose="020B0503020102020204" pitchFamily="34" charset="0"/>
            </a:rPr>
            <a:t>Excepciones</a:t>
          </a:r>
          <a:endParaRPr lang="en-US" sz="1600" b="0" kern="1200" dirty="0">
            <a:latin typeface="Franklin Gothic Book" panose="020B0503020102020204" pitchFamily="34" charset="0"/>
          </a:endParaRPr>
        </a:p>
      </dsp:txBody>
      <dsp:txXfrm>
        <a:off x="9778556" y="2169075"/>
        <a:ext cx="1311151" cy="1149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7C621-7AA8-40FA-ABC0-2327754CB160}">
      <dsp:nvSpPr>
        <dsp:cNvPr id="0" name=""/>
        <dsp:cNvSpPr/>
      </dsp:nvSpPr>
      <dsp:spPr>
        <a:xfrm>
          <a:off x="0" y="29486"/>
          <a:ext cx="6485666" cy="1031354"/>
        </a:xfrm>
        <a:prstGeom prst="round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While</a:t>
          </a:r>
        </a:p>
      </dsp:txBody>
      <dsp:txXfrm>
        <a:off x="50347" y="79833"/>
        <a:ext cx="6384972" cy="930660"/>
      </dsp:txXfrm>
    </dsp:sp>
    <dsp:sp modelId="{E0B8ED1A-C6B0-499A-9969-5F398E5227C8}">
      <dsp:nvSpPr>
        <dsp:cNvPr id="0" name=""/>
        <dsp:cNvSpPr/>
      </dsp:nvSpPr>
      <dsp:spPr>
        <a:xfrm>
          <a:off x="0" y="1184681"/>
          <a:ext cx="6485666" cy="1031354"/>
        </a:xfrm>
        <a:prstGeom prst="roundRect">
          <a:avLst/>
        </a:prstGeom>
        <a:solidFill>
          <a:schemeClr val="accent1">
            <a:shade val="50000"/>
            <a:hueOff val="201247"/>
            <a:satOff val="-4901"/>
            <a:lumOff val="2144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Do While</a:t>
          </a:r>
        </a:p>
      </dsp:txBody>
      <dsp:txXfrm>
        <a:off x="50347" y="1235028"/>
        <a:ext cx="6384972" cy="930660"/>
      </dsp:txXfrm>
    </dsp:sp>
    <dsp:sp modelId="{0B4187B4-BFD1-4D50-B5FB-8BA3464ED175}">
      <dsp:nvSpPr>
        <dsp:cNvPr id="0" name=""/>
        <dsp:cNvSpPr/>
      </dsp:nvSpPr>
      <dsp:spPr>
        <a:xfrm>
          <a:off x="0" y="2339876"/>
          <a:ext cx="6485666" cy="1031354"/>
        </a:xfrm>
        <a:prstGeom prst="roundRect">
          <a:avLst/>
        </a:prstGeom>
        <a:solidFill>
          <a:schemeClr val="accent1">
            <a:shade val="50000"/>
            <a:hueOff val="402493"/>
            <a:satOff val="-9802"/>
            <a:lumOff val="4289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For</a:t>
          </a:r>
        </a:p>
      </dsp:txBody>
      <dsp:txXfrm>
        <a:off x="50347" y="2390223"/>
        <a:ext cx="6384972" cy="930660"/>
      </dsp:txXfrm>
    </dsp:sp>
    <dsp:sp modelId="{70364DB0-F6A7-4F04-86BB-134CEE2EB1D7}">
      <dsp:nvSpPr>
        <dsp:cNvPr id="0" name=""/>
        <dsp:cNvSpPr/>
      </dsp:nvSpPr>
      <dsp:spPr>
        <a:xfrm>
          <a:off x="0" y="3495071"/>
          <a:ext cx="6485666" cy="1031354"/>
        </a:xfrm>
        <a:prstGeom prst="roundRect">
          <a:avLst/>
        </a:prstGeom>
        <a:solidFill>
          <a:schemeClr val="accent1">
            <a:shade val="50000"/>
            <a:hueOff val="201247"/>
            <a:satOff val="-4901"/>
            <a:lumOff val="2144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Foreach</a:t>
          </a:r>
        </a:p>
      </dsp:txBody>
      <dsp:txXfrm>
        <a:off x="50347" y="3545418"/>
        <a:ext cx="6384972" cy="930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3F339-583C-44DF-A0A5-27FCE2220573}">
      <dsp:nvSpPr>
        <dsp:cNvPr id="0" name=""/>
        <dsp:cNvSpPr/>
      </dsp:nvSpPr>
      <dsp:spPr>
        <a:xfrm>
          <a:off x="0" y="103449"/>
          <a:ext cx="9548780" cy="7675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Break</a:t>
          </a:r>
        </a:p>
      </dsp:txBody>
      <dsp:txXfrm>
        <a:off x="37467" y="140916"/>
        <a:ext cx="9473846" cy="692586"/>
      </dsp:txXfrm>
    </dsp:sp>
    <dsp:sp modelId="{430B5813-A765-4BD2-A6DC-AC2B5FA75B0D}">
      <dsp:nvSpPr>
        <dsp:cNvPr id="0" name=""/>
        <dsp:cNvSpPr/>
      </dsp:nvSpPr>
      <dsp:spPr>
        <a:xfrm>
          <a:off x="0" y="870969"/>
          <a:ext cx="9548780" cy="172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7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ES" sz="2500" kern="1200" dirty="0"/>
            <a:t>Se utiliza principalmente para:</a:t>
          </a:r>
          <a:endParaRPr lang="en-US" sz="2500" kern="1200" dirty="0"/>
        </a:p>
        <a:p>
          <a:pPr marL="457200" lvl="2" indent="-228600" algn="l" defTabSz="1111250">
            <a:lnSpc>
              <a:spcPct val="90000"/>
            </a:lnSpc>
            <a:spcBef>
              <a:spcPct val="0"/>
            </a:spcBef>
            <a:spcAft>
              <a:spcPct val="20000"/>
            </a:spcAft>
            <a:buChar char="•"/>
          </a:pPr>
          <a:r>
            <a:rPr lang="es-ES" sz="2500" kern="1200"/>
            <a:t>Terminar una secuencia en una instrucción switch</a:t>
          </a:r>
          <a:endParaRPr lang="es-ES" sz="2500" kern="1200" dirty="0"/>
        </a:p>
        <a:p>
          <a:pPr marL="457200" lvl="2" indent="-228600" algn="l" defTabSz="1111250">
            <a:lnSpc>
              <a:spcPct val="90000"/>
            </a:lnSpc>
            <a:spcBef>
              <a:spcPct val="0"/>
            </a:spcBef>
            <a:spcAft>
              <a:spcPct val="20000"/>
            </a:spcAft>
            <a:buChar char="•"/>
          </a:pPr>
          <a:r>
            <a:rPr lang="es-ES" sz="2500" kern="1200" dirty="0"/>
            <a:t>Para salir de un bucle</a:t>
          </a:r>
          <a:endParaRPr lang="en-US" sz="2500" kern="1200" dirty="0"/>
        </a:p>
        <a:p>
          <a:pPr marL="457200" lvl="2" indent="-228600" algn="l" defTabSz="1111250">
            <a:lnSpc>
              <a:spcPct val="90000"/>
            </a:lnSpc>
            <a:spcBef>
              <a:spcPct val="0"/>
            </a:spcBef>
            <a:spcAft>
              <a:spcPct val="20000"/>
            </a:spcAft>
            <a:buChar char="•"/>
          </a:pPr>
          <a:endParaRPr lang="en-US" sz="2500" kern="1200" dirty="0"/>
        </a:p>
      </dsp:txBody>
      <dsp:txXfrm>
        <a:off x="0" y="870969"/>
        <a:ext cx="9548780" cy="1722240"/>
      </dsp:txXfrm>
    </dsp:sp>
    <dsp:sp modelId="{F20C2739-6428-48B3-9CC5-8AA1F378F7B0}">
      <dsp:nvSpPr>
        <dsp:cNvPr id="0" name=""/>
        <dsp:cNvSpPr/>
      </dsp:nvSpPr>
      <dsp:spPr>
        <a:xfrm>
          <a:off x="0" y="2593210"/>
          <a:ext cx="9548780" cy="767520"/>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Continue</a:t>
          </a:r>
        </a:p>
      </dsp:txBody>
      <dsp:txXfrm>
        <a:off x="37467" y="2630677"/>
        <a:ext cx="9473846" cy="692586"/>
      </dsp:txXfrm>
    </dsp:sp>
    <dsp:sp modelId="{023B51D5-2BAC-41FC-802B-96744AE94ABD}">
      <dsp:nvSpPr>
        <dsp:cNvPr id="0" name=""/>
        <dsp:cNvSpPr/>
      </dsp:nvSpPr>
      <dsp:spPr>
        <a:xfrm>
          <a:off x="0" y="3360730"/>
          <a:ext cx="9548780" cy="155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74" tIns="40640" rIns="227584" bIns="40640" numCol="1" spcCol="1270" anchor="t" anchorCtr="0">
          <a:noAutofit/>
        </a:bodyPr>
        <a:lstStyle/>
        <a:p>
          <a:pPr marL="228600" lvl="1" indent="-228600" algn="l" defTabSz="1111250">
            <a:lnSpc>
              <a:spcPct val="90000"/>
            </a:lnSpc>
            <a:spcBef>
              <a:spcPct val="0"/>
            </a:spcBef>
            <a:spcAft>
              <a:spcPct val="20000"/>
            </a:spcAft>
            <a:buFont typeface="Arial" panose="020B0604020202020204" pitchFamily="34" charset="0"/>
            <a:buChar char="•"/>
          </a:pPr>
          <a:r>
            <a:rPr lang="es-ES" sz="2500" kern="1200" dirty="0"/>
            <a:t>Útil para forzar una iteración de un bucle antes de tiempo. Es decir, es posible que desee continuar ejecutando el bucle, pero deje de procesar el resto del código (en su cuerpo) para una iteración. </a:t>
          </a:r>
          <a:endParaRPr lang="en-US" sz="2500" kern="1200" dirty="0"/>
        </a:p>
        <a:p>
          <a:pPr marL="228600" lvl="1" indent="-228600" algn="l" defTabSz="1111250">
            <a:lnSpc>
              <a:spcPct val="90000"/>
            </a:lnSpc>
            <a:spcBef>
              <a:spcPct val="0"/>
            </a:spcBef>
            <a:spcAft>
              <a:spcPct val="20000"/>
            </a:spcAft>
            <a:buChar char="•"/>
          </a:pPr>
          <a:endParaRPr lang="en-US" sz="2500" kern="1200" dirty="0"/>
        </a:p>
      </dsp:txBody>
      <dsp:txXfrm>
        <a:off x="0" y="3360730"/>
        <a:ext cx="9548780" cy="155664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A9183-DCBA-4AB4-9BB9-35AFFC4231E9}" type="datetimeFigureOut">
              <a:rPr lang="en-US" smtClean="0"/>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4AA61-7569-4972-B621-E1719B307E51}" type="slidenum">
              <a:rPr lang="en-US" smtClean="0"/>
              <a:t>‹#›</a:t>
            </a:fld>
            <a:endParaRPr lang="en-US"/>
          </a:p>
        </p:txBody>
      </p:sp>
    </p:spTree>
    <p:extLst>
      <p:ext uri="{BB962C8B-B14F-4D97-AF65-F5344CB8AC3E}">
        <p14:creationId xmlns:p14="http://schemas.microsoft.com/office/powerpoint/2010/main" val="198756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2</a:t>
            </a:fld>
            <a:endParaRPr lang="en-US"/>
          </a:p>
        </p:txBody>
      </p:sp>
    </p:spTree>
    <p:extLst>
      <p:ext uri="{BB962C8B-B14F-4D97-AF65-F5344CB8AC3E}">
        <p14:creationId xmlns:p14="http://schemas.microsoft.com/office/powerpoint/2010/main" val="3276508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s-ES" sz="1200" dirty="0"/>
              <a:t>Los valores duplicados de los case no están permitidos.</a:t>
            </a:r>
          </a:p>
          <a:p>
            <a:pPr marL="228600" lvl="0" indent="-228600">
              <a:buFont typeface="+mj-lt"/>
              <a:buAutoNum type="arabicPeriod"/>
            </a:pPr>
            <a:r>
              <a:rPr lang="es-ES" sz="1200" dirty="0"/>
              <a:t>El valor para un case debe ser del mismo tipo de datos que la variable en el switch.</a:t>
            </a:r>
          </a:p>
          <a:p>
            <a:pPr marL="228600" lvl="0" indent="-228600">
              <a:buFont typeface="+mj-lt"/>
              <a:buAutoNum type="arabicPeriod"/>
            </a:pPr>
            <a:r>
              <a:rPr lang="es-ES" sz="1200" dirty="0"/>
              <a:t>La declaración break se usa dentro del switch para finalizar una secuencia de instrucción.</a:t>
            </a:r>
          </a:p>
          <a:p>
            <a:pPr marL="228600" lvl="0" indent="-228600">
              <a:buFont typeface="+mj-lt"/>
              <a:buAutoNum type="arabicPeriod"/>
            </a:pPr>
            <a:r>
              <a:rPr lang="es-ES" sz="1200" dirty="0"/>
              <a:t>La declaración break es opcional. Si se omite, la ejecución continuará en el siguiente case.</a:t>
            </a:r>
          </a:p>
          <a:p>
            <a:pPr marL="228600" lvl="0" indent="-228600">
              <a:buFont typeface="+mj-lt"/>
              <a:buAutoNum type="arabicPeriod"/>
            </a:pPr>
            <a:r>
              <a:rPr lang="es-ES" sz="1200" dirty="0"/>
              <a:t>La instrucción default es opcional, y debe aparecer al final del switch.</a:t>
            </a:r>
          </a:p>
        </p:txBody>
      </p:sp>
      <p:sp>
        <p:nvSpPr>
          <p:cNvPr id="4" name="Slide Number Placeholder 3"/>
          <p:cNvSpPr>
            <a:spLocks noGrp="1"/>
          </p:cNvSpPr>
          <p:nvPr>
            <p:ph type="sldNum" sz="quarter" idx="5"/>
          </p:nvPr>
        </p:nvSpPr>
        <p:spPr/>
        <p:txBody>
          <a:bodyPr/>
          <a:lstStyle/>
          <a:p>
            <a:fld id="{AB04AA61-7569-4972-B621-E1719B307E51}" type="slidenum">
              <a:rPr lang="en-US" smtClean="0"/>
              <a:t>22</a:t>
            </a:fld>
            <a:endParaRPr lang="en-US"/>
          </a:p>
        </p:txBody>
      </p:sp>
    </p:spTree>
    <p:extLst>
      <p:ext uri="{BB962C8B-B14F-4D97-AF65-F5344CB8AC3E}">
        <p14:creationId xmlns:p14="http://schemas.microsoft.com/office/powerpoint/2010/main" val="3622692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FFFFFF"/>
                </a:solidFill>
                <a:effectLst/>
                <a:latin typeface="urw-din"/>
              </a:rPr>
              <a:t>Initialization condition: </a:t>
            </a:r>
            <a:r>
              <a:rPr lang="en-US" b="0" i="0" dirty="0">
                <a:solidFill>
                  <a:srgbClr val="FFFFFF"/>
                </a:solidFill>
                <a:effectLst/>
                <a:latin typeface="urw-din"/>
              </a:rPr>
              <a:t>It marks the start of a for loop. An already declared variable can be used or a variable can be declared, local to loop only.</a:t>
            </a:r>
          </a:p>
          <a:p>
            <a:pPr algn="l" fontAlgn="base">
              <a:buFont typeface="Arial" panose="020B0604020202020204" pitchFamily="34" charset="0"/>
              <a:buChar char="•"/>
            </a:pPr>
            <a:r>
              <a:rPr lang="en-US" b="1" i="0" dirty="0">
                <a:solidFill>
                  <a:srgbClr val="FFFFFF"/>
                </a:solidFill>
                <a:effectLst/>
                <a:latin typeface="urw-din"/>
              </a:rPr>
              <a:t>Testing Condition:</a:t>
            </a:r>
            <a:r>
              <a:rPr lang="en-US" b="0" i="0" dirty="0">
                <a:solidFill>
                  <a:srgbClr val="FFFFFF"/>
                </a:solidFill>
                <a:effectLst/>
                <a:latin typeface="urw-din"/>
              </a:rPr>
              <a:t> It is used for testing the exit condition for a loop. It must return a </a:t>
            </a:r>
            <a:r>
              <a:rPr lang="en-US" b="0" i="0" dirty="0" err="1">
                <a:solidFill>
                  <a:srgbClr val="FFFFFF"/>
                </a:solidFill>
                <a:effectLst/>
                <a:latin typeface="urw-din"/>
              </a:rPr>
              <a:t>boolean</a:t>
            </a:r>
            <a:r>
              <a:rPr lang="en-US" b="0" i="0" dirty="0">
                <a:solidFill>
                  <a:srgbClr val="FFFFFF"/>
                </a:solidFill>
                <a:effectLst/>
                <a:latin typeface="urw-din"/>
              </a:rPr>
              <a:t> value. It is also an </a:t>
            </a:r>
            <a:r>
              <a:rPr lang="en-US" b="1" i="0" dirty="0">
                <a:solidFill>
                  <a:srgbClr val="FFFFFF"/>
                </a:solidFill>
                <a:effectLst/>
                <a:latin typeface="urw-din"/>
              </a:rPr>
              <a:t>Entry Control Loop</a:t>
            </a:r>
            <a:r>
              <a:rPr lang="en-US" b="0" i="0" dirty="0">
                <a:solidFill>
                  <a:srgbClr val="FFFFFF"/>
                </a:solidFill>
                <a:effectLst/>
                <a:latin typeface="urw-din"/>
              </a:rPr>
              <a:t> as the condition is checked prior to the execution of the loop statements.</a:t>
            </a:r>
          </a:p>
          <a:p>
            <a:pPr algn="l" fontAlgn="base">
              <a:buFont typeface="Arial" panose="020B0604020202020204" pitchFamily="34" charset="0"/>
              <a:buChar char="•"/>
            </a:pPr>
            <a:r>
              <a:rPr lang="en-US" b="1" i="0" dirty="0">
                <a:solidFill>
                  <a:srgbClr val="FFFFFF"/>
                </a:solidFill>
                <a:effectLst/>
                <a:latin typeface="urw-din"/>
              </a:rPr>
              <a:t>Increment/ Decrement: </a:t>
            </a:r>
            <a:r>
              <a:rPr lang="en-US" b="0" i="0" dirty="0">
                <a:solidFill>
                  <a:srgbClr val="FFFFFF"/>
                </a:solidFill>
                <a:effectLst/>
                <a:latin typeface="urw-din"/>
              </a:rPr>
              <a:t>It is used for updating the variable for next iteration.</a:t>
            </a:r>
          </a:p>
        </p:txBody>
      </p:sp>
      <p:sp>
        <p:nvSpPr>
          <p:cNvPr id="4" name="Slide Number Placeholder 3"/>
          <p:cNvSpPr>
            <a:spLocks noGrp="1"/>
          </p:cNvSpPr>
          <p:nvPr>
            <p:ph type="sldNum" sz="quarter" idx="5"/>
          </p:nvPr>
        </p:nvSpPr>
        <p:spPr/>
        <p:txBody>
          <a:bodyPr/>
          <a:lstStyle/>
          <a:p>
            <a:fld id="{AB04AA61-7569-4972-B621-E1719B307E51}" type="slidenum">
              <a:rPr lang="en-US" smtClean="0"/>
              <a:t>28</a:t>
            </a:fld>
            <a:endParaRPr lang="en-US"/>
          </a:p>
        </p:txBody>
      </p:sp>
    </p:spTree>
    <p:extLst>
      <p:ext uri="{BB962C8B-B14F-4D97-AF65-F5344CB8AC3E}">
        <p14:creationId xmlns:p14="http://schemas.microsoft.com/office/powerpoint/2010/main" val="375645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FFFFFF"/>
                </a:solidFill>
                <a:effectLst/>
                <a:latin typeface="urw-din"/>
              </a:rPr>
              <a:t>Initialization condition: </a:t>
            </a:r>
            <a:r>
              <a:rPr lang="en-US" b="0" i="0" dirty="0">
                <a:solidFill>
                  <a:srgbClr val="FFFFFF"/>
                </a:solidFill>
                <a:effectLst/>
                <a:latin typeface="urw-din"/>
              </a:rPr>
              <a:t>It marks the start of a for loop. An already declared variable can be used or a variable can be declared, local to loop only.</a:t>
            </a:r>
          </a:p>
          <a:p>
            <a:pPr algn="l" fontAlgn="base">
              <a:buFont typeface="Arial" panose="020B0604020202020204" pitchFamily="34" charset="0"/>
              <a:buChar char="•"/>
            </a:pPr>
            <a:r>
              <a:rPr lang="en-US" b="1" i="0" dirty="0">
                <a:solidFill>
                  <a:srgbClr val="FFFFFF"/>
                </a:solidFill>
                <a:effectLst/>
                <a:latin typeface="urw-din"/>
              </a:rPr>
              <a:t>Testing Condition:</a:t>
            </a:r>
            <a:r>
              <a:rPr lang="en-US" b="0" i="0" dirty="0">
                <a:solidFill>
                  <a:srgbClr val="FFFFFF"/>
                </a:solidFill>
                <a:effectLst/>
                <a:latin typeface="urw-din"/>
              </a:rPr>
              <a:t> It is used for testing the exit condition for a loop. It must return a </a:t>
            </a:r>
            <a:r>
              <a:rPr lang="en-US" b="0" i="0" dirty="0" err="1">
                <a:solidFill>
                  <a:srgbClr val="FFFFFF"/>
                </a:solidFill>
                <a:effectLst/>
                <a:latin typeface="urw-din"/>
              </a:rPr>
              <a:t>boolean</a:t>
            </a:r>
            <a:r>
              <a:rPr lang="en-US" b="0" i="0" dirty="0">
                <a:solidFill>
                  <a:srgbClr val="FFFFFF"/>
                </a:solidFill>
                <a:effectLst/>
                <a:latin typeface="urw-din"/>
              </a:rPr>
              <a:t> value. It is also an </a:t>
            </a:r>
            <a:r>
              <a:rPr lang="en-US" b="1" i="0" dirty="0">
                <a:solidFill>
                  <a:srgbClr val="FFFFFF"/>
                </a:solidFill>
                <a:effectLst/>
                <a:latin typeface="urw-din"/>
              </a:rPr>
              <a:t>Entry Control Loop</a:t>
            </a:r>
            <a:r>
              <a:rPr lang="en-US" b="0" i="0" dirty="0">
                <a:solidFill>
                  <a:srgbClr val="FFFFFF"/>
                </a:solidFill>
                <a:effectLst/>
                <a:latin typeface="urw-din"/>
              </a:rPr>
              <a:t> as the condition is checked prior to the execution of the loop statements.</a:t>
            </a:r>
          </a:p>
          <a:p>
            <a:pPr algn="l" fontAlgn="base">
              <a:buFont typeface="Arial" panose="020B0604020202020204" pitchFamily="34" charset="0"/>
              <a:buChar char="•"/>
            </a:pPr>
            <a:r>
              <a:rPr lang="en-US" b="1" i="0" dirty="0">
                <a:solidFill>
                  <a:srgbClr val="FFFFFF"/>
                </a:solidFill>
                <a:effectLst/>
                <a:latin typeface="urw-din"/>
              </a:rPr>
              <a:t>Increment/ Decrement: </a:t>
            </a:r>
            <a:r>
              <a:rPr lang="en-US" b="0" i="0" dirty="0">
                <a:solidFill>
                  <a:srgbClr val="FFFFFF"/>
                </a:solidFill>
                <a:effectLst/>
                <a:latin typeface="urw-din"/>
              </a:rPr>
              <a:t>It is used for updating the variable for next iteration.</a:t>
            </a:r>
          </a:p>
        </p:txBody>
      </p:sp>
      <p:sp>
        <p:nvSpPr>
          <p:cNvPr id="4" name="Slide Number Placeholder 3"/>
          <p:cNvSpPr>
            <a:spLocks noGrp="1"/>
          </p:cNvSpPr>
          <p:nvPr>
            <p:ph type="sldNum" sz="quarter" idx="5"/>
          </p:nvPr>
        </p:nvSpPr>
        <p:spPr/>
        <p:txBody>
          <a:bodyPr/>
          <a:lstStyle/>
          <a:p>
            <a:fld id="{AB04AA61-7569-4972-B621-E1719B307E51}" type="slidenum">
              <a:rPr lang="en-US" smtClean="0"/>
              <a:t>29</a:t>
            </a:fld>
            <a:endParaRPr lang="en-US"/>
          </a:p>
        </p:txBody>
      </p:sp>
    </p:spTree>
    <p:extLst>
      <p:ext uri="{BB962C8B-B14F-4D97-AF65-F5344CB8AC3E}">
        <p14:creationId xmlns:p14="http://schemas.microsoft.com/office/powerpoint/2010/main" val="82894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Mencionar</a:t>
            </a:r>
            <a:r>
              <a:rPr lang="en-US" dirty="0"/>
              <a:t> </a:t>
            </a:r>
            <a:r>
              <a:rPr lang="en-US" dirty="0" err="1"/>
              <a:t>sobre</a:t>
            </a:r>
            <a:r>
              <a:rPr lang="en-US" dirty="0"/>
              <a:t> la </a:t>
            </a:r>
            <a:r>
              <a:rPr lang="en-US" dirty="0" err="1"/>
              <a:t>convencion</a:t>
            </a:r>
            <a:r>
              <a:rPr lang="en-US" dirty="0"/>
              <a:t> para </a:t>
            </a:r>
            <a:r>
              <a:rPr lang="en-US" dirty="0" err="1"/>
              <a:t>nombrarlas</a:t>
            </a:r>
            <a:r>
              <a:rPr lang="en-US" dirty="0"/>
              <a:t>:</a:t>
            </a:r>
          </a:p>
          <a:p>
            <a:pPr marL="228600" indent="-228600">
              <a:buAutoNum type="arabicPeriod"/>
            </a:pPr>
            <a:r>
              <a:rPr lang="en-US" dirty="0"/>
              <a:t>No palabras </a:t>
            </a:r>
            <a:r>
              <a:rPr lang="en-US" dirty="0" err="1"/>
              <a:t>reservadas</a:t>
            </a:r>
            <a:endParaRPr lang="en-US" dirty="0"/>
          </a:p>
          <a:p>
            <a:pPr marL="228600" indent="-228600">
              <a:buAutoNum type="arabicPeriod"/>
            </a:pPr>
            <a:r>
              <a:rPr lang="en-US" dirty="0"/>
              <a:t>No </a:t>
            </a:r>
            <a:r>
              <a:rPr lang="en-US" dirty="0" err="1"/>
              <a:t>iniciar</a:t>
            </a:r>
            <a:r>
              <a:rPr lang="en-US" dirty="0"/>
              <a:t> con </a:t>
            </a:r>
            <a:r>
              <a:rPr lang="en-US" dirty="0" err="1"/>
              <a:t>numeros</a:t>
            </a:r>
            <a:r>
              <a:rPr lang="en-US" dirty="0"/>
              <a:t> o </a:t>
            </a:r>
            <a:r>
              <a:rPr lang="en-US" dirty="0" err="1"/>
              <a:t>simbolos</a:t>
            </a:r>
            <a:endParaRPr lang="en-US" dirty="0"/>
          </a:p>
          <a:p>
            <a:pPr marL="228600" indent="-228600">
              <a:buAutoNum type="arabicPeriod"/>
            </a:pPr>
            <a:r>
              <a:rPr lang="en-US" dirty="0" err="1"/>
              <a:t>Iniciar</a:t>
            </a:r>
            <a:r>
              <a:rPr lang="en-US" dirty="0"/>
              <a:t> </a:t>
            </a:r>
            <a:r>
              <a:rPr lang="en-US" dirty="0" err="1"/>
              <a:t>siempre</a:t>
            </a:r>
            <a:r>
              <a:rPr lang="en-US" dirty="0"/>
              <a:t> </a:t>
            </a:r>
            <a:r>
              <a:rPr lang="en-US" dirty="0" err="1"/>
              <a:t>en</a:t>
            </a:r>
            <a:r>
              <a:rPr lang="en-US" dirty="0"/>
              <a:t> </a:t>
            </a:r>
            <a:r>
              <a:rPr lang="en-US" dirty="0" err="1"/>
              <a:t>minusculas</a:t>
            </a:r>
            <a:r>
              <a:rPr lang="en-US" dirty="0"/>
              <a:t> y </a:t>
            </a:r>
            <a:r>
              <a:rPr lang="en-US" dirty="0" err="1"/>
              <a:t>cada</a:t>
            </a:r>
            <a:r>
              <a:rPr lang="en-US" dirty="0"/>
              <a:t> </a:t>
            </a:r>
            <a:r>
              <a:rPr lang="en-US" dirty="0" err="1"/>
              <a:t>segunda</a:t>
            </a:r>
            <a:r>
              <a:rPr lang="en-US" dirty="0"/>
              <a:t> palabra </a:t>
            </a:r>
            <a:r>
              <a:rPr lang="en-US" dirty="0" err="1"/>
              <a:t>inicia</a:t>
            </a:r>
            <a:r>
              <a:rPr lang="en-US" dirty="0"/>
              <a:t> </a:t>
            </a:r>
            <a:r>
              <a:rPr lang="en-US" dirty="0" err="1"/>
              <a:t>en</a:t>
            </a:r>
            <a:r>
              <a:rPr lang="en-US" dirty="0"/>
              <a:t> </a:t>
            </a:r>
            <a:r>
              <a:rPr lang="en-US" dirty="0" err="1"/>
              <a:t>mayuscula</a:t>
            </a:r>
            <a:r>
              <a:rPr lang="en-US" dirty="0"/>
              <a:t> (camelCase)</a:t>
            </a:r>
          </a:p>
          <a:p>
            <a:pPr marL="228600" indent="-228600">
              <a:buAutoNum type="arabicPeriod"/>
            </a:pPr>
            <a:r>
              <a:rPr lang="en-US" dirty="0" err="1"/>
              <a:t>Nombres</a:t>
            </a:r>
            <a:r>
              <a:rPr lang="en-US" dirty="0"/>
              <a:t> representative del valor que van a </a:t>
            </a:r>
            <a:r>
              <a:rPr lang="en-US" dirty="0" err="1"/>
              <a:t>guardar</a:t>
            </a:r>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5</a:t>
            </a:fld>
            <a:endParaRPr lang="en-US"/>
          </a:p>
        </p:txBody>
      </p:sp>
    </p:spTree>
    <p:extLst>
      <p:ext uri="{BB962C8B-B14F-4D97-AF65-F5344CB8AC3E}">
        <p14:creationId xmlns:p14="http://schemas.microsoft.com/office/powerpoint/2010/main" val="1083979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s-ES" b="0" i="0" dirty="0">
                <a:solidFill>
                  <a:srgbClr val="333333"/>
                </a:solidFill>
                <a:effectLst/>
                <a:latin typeface="Helvetica Neue"/>
              </a:rPr>
              <a:t>Pre-Decremento: el valor se disminuye primero y luego se calcula el resultado.</a:t>
            </a:r>
          </a:p>
          <a:p>
            <a:pPr algn="l">
              <a:buFont typeface="+mj-lt"/>
              <a:buAutoNum type="arabicPeriod"/>
            </a:pPr>
            <a:r>
              <a:rPr lang="es-ES" b="0" i="0" dirty="0">
                <a:solidFill>
                  <a:srgbClr val="333333"/>
                </a:solidFill>
                <a:effectLst/>
                <a:latin typeface="Helvetica Neue"/>
              </a:rPr>
              <a:t>Post-Decremento: el valor se usa por primera vez para calcular el resultado y luego se disminuye. </a:t>
            </a:r>
            <a:r>
              <a:rPr lang="es-ES" b="0" i="0" dirty="0">
                <a:solidFill>
                  <a:srgbClr val="222222"/>
                </a:solidFill>
                <a:effectLst/>
                <a:latin typeface="Verdana" panose="020B0604030504040204" pitchFamily="34" charset="0"/>
              </a:rPr>
              <a:t>El valor de la variable seguirá siendo el mismo hasta que se vuelva a utilizar</a:t>
            </a:r>
            <a:endParaRPr lang="es-ES"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AB04AA61-7569-4972-B621-E1719B307E51}" type="slidenum">
              <a:rPr lang="en-US" smtClean="0"/>
              <a:t>12</a:t>
            </a:fld>
            <a:endParaRPr lang="en-US"/>
          </a:p>
        </p:txBody>
      </p:sp>
    </p:spTree>
    <p:extLst>
      <p:ext uri="{BB962C8B-B14F-4D97-AF65-F5344CB8AC3E}">
        <p14:creationId xmlns:p14="http://schemas.microsoft.com/office/powerpoint/2010/main" val="3349502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04AA61-7569-4972-B621-E1719B307E51}" type="slidenum">
              <a:rPr lang="en-US" smtClean="0"/>
              <a:t>15</a:t>
            </a:fld>
            <a:endParaRPr lang="en-US"/>
          </a:p>
        </p:txBody>
      </p:sp>
    </p:spTree>
    <p:extLst>
      <p:ext uri="{BB962C8B-B14F-4D97-AF65-F5344CB8AC3E}">
        <p14:creationId xmlns:p14="http://schemas.microsoft.com/office/powerpoint/2010/main" val="352832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CR" dirty="0"/>
              <a:t>Es el mas sencillo de todos</a:t>
            </a:r>
          </a:p>
          <a:p>
            <a:pPr marL="171450" indent="-171450">
              <a:buFont typeface="Arial" panose="020B0604020202020204" pitchFamily="34" charset="0"/>
              <a:buChar char="•"/>
            </a:pPr>
            <a:r>
              <a:rPr lang="es-ES" dirty="0"/>
              <a:t>Es mejor para un caso en el que solo se necesita una ruta condicional</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16</a:t>
            </a:fld>
            <a:endParaRPr lang="en-US"/>
          </a:p>
        </p:txBody>
      </p:sp>
    </p:spTree>
    <p:extLst>
      <p:ext uri="{BB962C8B-B14F-4D97-AF65-F5344CB8AC3E}">
        <p14:creationId xmlns:p14="http://schemas.microsoft.com/office/powerpoint/2010/main" val="3965492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dirty="0"/>
              <a:t>Es mejor cuando hay dos caminos condicionales, donde uno debe ejecutarse si la condición es verdadera y el otro si la condición es falsa</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17</a:t>
            </a:fld>
            <a:endParaRPr lang="en-US"/>
          </a:p>
        </p:txBody>
      </p:sp>
    </p:spTree>
    <p:extLst>
      <p:ext uri="{BB962C8B-B14F-4D97-AF65-F5344CB8AC3E}">
        <p14:creationId xmlns:p14="http://schemas.microsoft.com/office/powerpoint/2010/main" val="976175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18</a:t>
            </a:fld>
            <a:endParaRPr lang="en-US"/>
          </a:p>
        </p:txBody>
      </p:sp>
    </p:spTree>
    <p:extLst>
      <p:ext uri="{BB962C8B-B14F-4D97-AF65-F5344CB8AC3E}">
        <p14:creationId xmlns:p14="http://schemas.microsoft.com/office/powerpoint/2010/main" val="261648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dirty="0"/>
              <a:t>Se puede usar cuando necesita verificar inmediatamente otra condición si se cumplió la primera condición</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19</a:t>
            </a:fld>
            <a:endParaRPr lang="en-US"/>
          </a:p>
        </p:txBody>
      </p:sp>
    </p:spTree>
    <p:extLst>
      <p:ext uri="{BB962C8B-B14F-4D97-AF65-F5344CB8AC3E}">
        <p14:creationId xmlns:p14="http://schemas.microsoft.com/office/powerpoint/2010/main" val="2603248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ES"/>
              <a:t>Se usa cuando hay más de dos rutas condicionales y su condición solo verifica la igualdad</a:t>
            </a:r>
            <a:endParaRPr lang="es-CR" dirty="0"/>
          </a:p>
        </p:txBody>
      </p:sp>
      <p:sp>
        <p:nvSpPr>
          <p:cNvPr id="4" name="Slide Number Placeholder 3"/>
          <p:cNvSpPr>
            <a:spLocks noGrp="1"/>
          </p:cNvSpPr>
          <p:nvPr>
            <p:ph type="sldNum" sz="quarter" idx="5"/>
          </p:nvPr>
        </p:nvSpPr>
        <p:spPr/>
        <p:txBody>
          <a:bodyPr/>
          <a:lstStyle/>
          <a:p>
            <a:fld id="{AB04AA61-7569-4972-B621-E1719B307E51}" type="slidenum">
              <a:rPr lang="en-US" smtClean="0"/>
              <a:t>21</a:t>
            </a:fld>
            <a:endParaRPr lang="en-US"/>
          </a:p>
        </p:txBody>
      </p:sp>
    </p:spTree>
    <p:extLst>
      <p:ext uri="{BB962C8B-B14F-4D97-AF65-F5344CB8AC3E}">
        <p14:creationId xmlns:p14="http://schemas.microsoft.com/office/powerpoint/2010/main" val="4008508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0C61-1A3D-4040-984B-A559BB740A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3B59BD-6402-4150-B99F-85FCDD0ADB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450355-3A07-4C0E-8928-ECD60C6518A3}"/>
              </a:ext>
            </a:extLst>
          </p:cNvPr>
          <p:cNvSpPr>
            <a:spLocks noGrp="1"/>
          </p:cNvSpPr>
          <p:nvPr>
            <p:ph type="dt" sz="half" idx="10"/>
          </p:nvPr>
        </p:nvSpPr>
        <p:spPr/>
        <p:txBody>
          <a:bodyPr/>
          <a:lstStyle/>
          <a:p>
            <a:fld id="{72345051-2045-45DA-935E-2E3CA1A69ADC}" type="datetimeFigureOut">
              <a:rPr lang="en-US" smtClean="0"/>
              <a:t>5/13/2022</a:t>
            </a:fld>
            <a:endParaRPr lang="en-US" dirty="0"/>
          </a:p>
        </p:txBody>
      </p:sp>
      <p:sp>
        <p:nvSpPr>
          <p:cNvPr id="5" name="Footer Placeholder 4">
            <a:extLst>
              <a:ext uri="{FF2B5EF4-FFF2-40B4-BE49-F238E27FC236}">
                <a16:creationId xmlns:a16="http://schemas.microsoft.com/office/drawing/2014/main" id="{3F525902-5B77-4A2D-A494-3BC72845C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63F5B-B407-48A3-AE70-34DE99554FA6}"/>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0223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7AEA-FAF7-4CA3-A930-EEC278486E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CCFE3B-F786-4D0D-8F88-BAF41FF732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94B27-C77C-4396-8DF7-3C544F6E1CBF}"/>
              </a:ext>
            </a:extLst>
          </p:cNvPr>
          <p:cNvSpPr>
            <a:spLocks noGrp="1"/>
          </p:cNvSpPr>
          <p:nvPr>
            <p:ph type="dt" sz="half" idx="10"/>
          </p:nvPr>
        </p:nvSpPr>
        <p:spPr/>
        <p:txBody>
          <a:bodyPr/>
          <a:lstStyle/>
          <a:p>
            <a:fld id="{72345051-2045-45DA-935E-2E3CA1A69ADC}" type="datetimeFigureOut">
              <a:rPr lang="en-US" smtClean="0"/>
              <a:t>5/13/2022</a:t>
            </a:fld>
            <a:endParaRPr lang="en-US"/>
          </a:p>
        </p:txBody>
      </p:sp>
      <p:sp>
        <p:nvSpPr>
          <p:cNvPr id="5" name="Footer Placeholder 4">
            <a:extLst>
              <a:ext uri="{FF2B5EF4-FFF2-40B4-BE49-F238E27FC236}">
                <a16:creationId xmlns:a16="http://schemas.microsoft.com/office/drawing/2014/main" id="{374D0939-4EFE-4FB5-B3C1-297F626A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F15B3-ADDA-43A2-8710-0634904F943E}"/>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7866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DB3D5-3820-46C9-BD25-2D7882D15C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BBC48B-8416-4566-9023-D1961CAB70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6097A-9D6B-4038-845D-ED7215BC90ED}"/>
              </a:ext>
            </a:extLst>
          </p:cNvPr>
          <p:cNvSpPr>
            <a:spLocks noGrp="1"/>
          </p:cNvSpPr>
          <p:nvPr>
            <p:ph type="dt" sz="half" idx="10"/>
          </p:nvPr>
        </p:nvSpPr>
        <p:spPr/>
        <p:txBody>
          <a:bodyPr/>
          <a:lstStyle/>
          <a:p>
            <a:fld id="{72345051-2045-45DA-935E-2E3CA1A69ADC}" type="datetimeFigureOut">
              <a:rPr lang="en-US" smtClean="0"/>
              <a:t>5/13/2022</a:t>
            </a:fld>
            <a:endParaRPr lang="en-US"/>
          </a:p>
        </p:txBody>
      </p:sp>
      <p:sp>
        <p:nvSpPr>
          <p:cNvPr id="5" name="Footer Placeholder 4">
            <a:extLst>
              <a:ext uri="{FF2B5EF4-FFF2-40B4-BE49-F238E27FC236}">
                <a16:creationId xmlns:a16="http://schemas.microsoft.com/office/drawing/2014/main" id="{72D1A13F-463B-4C84-8E5A-7C41C9236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E5AF7-C93D-4BCC-AEA2-CACC085C15E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771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4A05-B27A-4F15-90EA-948114528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D1C235-DF19-4951-B846-72BC51A8B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614DB-8E85-4CCA-BAE9-1C264756A312}"/>
              </a:ext>
            </a:extLst>
          </p:cNvPr>
          <p:cNvSpPr>
            <a:spLocks noGrp="1"/>
          </p:cNvSpPr>
          <p:nvPr>
            <p:ph type="dt" sz="half" idx="10"/>
          </p:nvPr>
        </p:nvSpPr>
        <p:spPr/>
        <p:txBody>
          <a:bodyPr/>
          <a:lstStyle/>
          <a:p>
            <a:fld id="{72345051-2045-45DA-935E-2E3CA1A69ADC}" type="datetimeFigureOut">
              <a:rPr lang="en-US" smtClean="0"/>
              <a:t>5/13/2022</a:t>
            </a:fld>
            <a:endParaRPr lang="en-US"/>
          </a:p>
        </p:txBody>
      </p:sp>
      <p:sp>
        <p:nvSpPr>
          <p:cNvPr id="5" name="Footer Placeholder 4">
            <a:extLst>
              <a:ext uri="{FF2B5EF4-FFF2-40B4-BE49-F238E27FC236}">
                <a16:creationId xmlns:a16="http://schemas.microsoft.com/office/drawing/2014/main" id="{7C945F96-BA36-4F5A-B970-D8D296AB8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B2ECE-7EA1-4245-B750-1E38BE380025}"/>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5932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6063-022C-4A8D-BA06-BE2B976F1E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1BF9D7-201B-4A26-ABCD-E85CD115A2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7B6D1B-FDB5-4863-A180-5552A1957744}"/>
              </a:ext>
            </a:extLst>
          </p:cNvPr>
          <p:cNvSpPr>
            <a:spLocks noGrp="1"/>
          </p:cNvSpPr>
          <p:nvPr>
            <p:ph type="dt" sz="half" idx="10"/>
          </p:nvPr>
        </p:nvSpPr>
        <p:spPr/>
        <p:txBody>
          <a:bodyPr/>
          <a:lstStyle/>
          <a:p>
            <a:fld id="{72345051-2045-45DA-935E-2E3CA1A69ADC}" type="datetimeFigureOut">
              <a:rPr lang="en-US" smtClean="0"/>
              <a:t>5/13/2022</a:t>
            </a:fld>
            <a:endParaRPr lang="en-US"/>
          </a:p>
        </p:txBody>
      </p:sp>
      <p:sp>
        <p:nvSpPr>
          <p:cNvPr id="5" name="Footer Placeholder 4">
            <a:extLst>
              <a:ext uri="{FF2B5EF4-FFF2-40B4-BE49-F238E27FC236}">
                <a16:creationId xmlns:a16="http://schemas.microsoft.com/office/drawing/2014/main" id="{4CF32E82-4375-43DA-80BA-CD2F54D34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15027-D805-46B0-8ABC-3B1CC242AD44}"/>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171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07B4-D6AA-41CC-94D5-9ED277DC84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777C7-A8EB-48C3-BA87-E115A15FCC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852E6A-EFF2-4100-A9E9-6AC88B53D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087F5A-A7F6-4791-8854-AD5B8F9A6781}"/>
              </a:ext>
            </a:extLst>
          </p:cNvPr>
          <p:cNvSpPr>
            <a:spLocks noGrp="1"/>
          </p:cNvSpPr>
          <p:nvPr>
            <p:ph type="dt" sz="half" idx="10"/>
          </p:nvPr>
        </p:nvSpPr>
        <p:spPr/>
        <p:txBody>
          <a:bodyPr/>
          <a:lstStyle/>
          <a:p>
            <a:fld id="{72345051-2045-45DA-935E-2E3CA1A69ADC}" type="datetimeFigureOut">
              <a:rPr lang="en-US" smtClean="0"/>
              <a:t>5/13/2022</a:t>
            </a:fld>
            <a:endParaRPr lang="en-US"/>
          </a:p>
        </p:txBody>
      </p:sp>
      <p:sp>
        <p:nvSpPr>
          <p:cNvPr id="6" name="Footer Placeholder 5">
            <a:extLst>
              <a:ext uri="{FF2B5EF4-FFF2-40B4-BE49-F238E27FC236}">
                <a16:creationId xmlns:a16="http://schemas.microsoft.com/office/drawing/2014/main" id="{FDC2EB9A-845C-4C32-BA83-68ABEB08A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D4942-A2AE-46AF-A9CB-8B98CF209DD7}"/>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918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7CBD-FA14-4A2E-9DC2-6F53F9D2DE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2C3B2E-CF9A-4E18-AFE9-7C243AA3B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7547B-6D01-4126-9AED-D143AFA74F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B6D4D-9E76-467C-98B0-483CF6F64A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08147-3F9B-43F7-9B80-B084A7DD6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9CA9C5-AFB2-43FB-BBD5-61F7B282D098}"/>
              </a:ext>
            </a:extLst>
          </p:cNvPr>
          <p:cNvSpPr>
            <a:spLocks noGrp="1"/>
          </p:cNvSpPr>
          <p:nvPr>
            <p:ph type="dt" sz="half" idx="10"/>
          </p:nvPr>
        </p:nvSpPr>
        <p:spPr/>
        <p:txBody>
          <a:bodyPr/>
          <a:lstStyle/>
          <a:p>
            <a:fld id="{72345051-2045-45DA-935E-2E3CA1A69ADC}" type="datetimeFigureOut">
              <a:rPr lang="en-US" smtClean="0"/>
              <a:t>5/13/2022</a:t>
            </a:fld>
            <a:endParaRPr lang="en-US"/>
          </a:p>
        </p:txBody>
      </p:sp>
      <p:sp>
        <p:nvSpPr>
          <p:cNvPr id="8" name="Footer Placeholder 7">
            <a:extLst>
              <a:ext uri="{FF2B5EF4-FFF2-40B4-BE49-F238E27FC236}">
                <a16:creationId xmlns:a16="http://schemas.microsoft.com/office/drawing/2014/main" id="{4D3A4166-0DF5-4C88-B040-2541E7CF61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0DB7B9-8FC6-4A65-8CC0-7790EE522DE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4764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2CF2-B0BB-4169-AD5C-8EAEE57BB9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764726-40C0-4888-82FC-FF3D76066FC9}"/>
              </a:ext>
            </a:extLst>
          </p:cNvPr>
          <p:cNvSpPr>
            <a:spLocks noGrp="1"/>
          </p:cNvSpPr>
          <p:nvPr>
            <p:ph type="dt" sz="half" idx="10"/>
          </p:nvPr>
        </p:nvSpPr>
        <p:spPr/>
        <p:txBody>
          <a:bodyPr/>
          <a:lstStyle/>
          <a:p>
            <a:fld id="{72345051-2045-45DA-935E-2E3CA1A69ADC}" type="datetimeFigureOut">
              <a:rPr lang="en-US" smtClean="0"/>
              <a:t>5/13/2022</a:t>
            </a:fld>
            <a:endParaRPr lang="en-US"/>
          </a:p>
        </p:txBody>
      </p:sp>
      <p:sp>
        <p:nvSpPr>
          <p:cNvPr id="4" name="Footer Placeholder 3">
            <a:extLst>
              <a:ext uri="{FF2B5EF4-FFF2-40B4-BE49-F238E27FC236}">
                <a16:creationId xmlns:a16="http://schemas.microsoft.com/office/drawing/2014/main" id="{A0DD00F2-4018-4253-93DB-D1133738C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F80E5B-284B-4198-95C8-EBE45BC82C64}"/>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2408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AC430-0484-45CE-9D24-5F2C8B6028C4}"/>
              </a:ext>
            </a:extLst>
          </p:cNvPr>
          <p:cNvSpPr>
            <a:spLocks noGrp="1"/>
          </p:cNvSpPr>
          <p:nvPr>
            <p:ph type="dt" sz="half" idx="10"/>
          </p:nvPr>
        </p:nvSpPr>
        <p:spPr/>
        <p:txBody>
          <a:bodyPr/>
          <a:lstStyle/>
          <a:p>
            <a:fld id="{72345051-2045-45DA-935E-2E3CA1A69ADC}" type="datetimeFigureOut">
              <a:rPr lang="en-US" smtClean="0"/>
              <a:t>5/13/2022</a:t>
            </a:fld>
            <a:endParaRPr lang="en-US"/>
          </a:p>
        </p:txBody>
      </p:sp>
      <p:sp>
        <p:nvSpPr>
          <p:cNvPr id="3" name="Footer Placeholder 2">
            <a:extLst>
              <a:ext uri="{FF2B5EF4-FFF2-40B4-BE49-F238E27FC236}">
                <a16:creationId xmlns:a16="http://schemas.microsoft.com/office/drawing/2014/main" id="{920C05CF-975A-46A9-A6F6-D379D7EB31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0F9AB2-6127-4879-ACC7-2D3AC00D4DDC}"/>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3035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EE84-206F-4A53-B6FB-458160D93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7178E4-7FD0-488A-A8E8-D6338293C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67FF14-86FD-44CC-9588-B3C32E4DC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E6E64-2D6E-4CCF-B33C-C102BAF028B6}"/>
              </a:ext>
            </a:extLst>
          </p:cNvPr>
          <p:cNvSpPr>
            <a:spLocks noGrp="1"/>
          </p:cNvSpPr>
          <p:nvPr>
            <p:ph type="dt" sz="half" idx="10"/>
          </p:nvPr>
        </p:nvSpPr>
        <p:spPr/>
        <p:txBody>
          <a:bodyPr/>
          <a:lstStyle/>
          <a:p>
            <a:fld id="{72345051-2045-45DA-935E-2E3CA1A69ADC}" type="datetimeFigureOut">
              <a:rPr lang="en-US" smtClean="0"/>
              <a:t>5/13/2022</a:t>
            </a:fld>
            <a:endParaRPr lang="en-US"/>
          </a:p>
        </p:txBody>
      </p:sp>
      <p:sp>
        <p:nvSpPr>
          <p:cNvPr id="6" name="Footer Placeholder 5">
            <a:extLst>
              <a:ext uri="{FF2B5EF4-FFF2-40B4-BE49-F238E27FC236}">
                <a16:creationId xmlns:a16="http://schemas.microsoft.com/office/drawing/2014/main" id="{6BF1C8AD-B07A-4F39-BE6F-0A72E320B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BDC33-FF67-455D-8DF8-79373858C1E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6198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AC36-F07E-4F32-89AE-1334EAA134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4790DB-456B-498C-B49C-FF5BE7352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601D71-A83D-42B2-BD46-A251D8F9A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68276-6777-4F7C-9C13-CC97983B947E}"/>
              </a:ext>
            </a:extLst>
          </p:cNvPr>
          <p:cNvSpPr>
            <a:spLocks noGrp="1"/>
          </p:cNvSpPr>
          <p:nvPr>
            <p:ph type="dt" sz="half" idx="10"/>
          </p:nvPr>
        </p:nvSpPr>
        <p:spPr/>
        <p:txBody>
          <a:bodyPr/>
          <a:lstStyle/>
          <a:p>
            <a:fld id="{72345051-2045-45DA-935E-2E3CA1A69ADC}" type="datetimeFigureOut">
              <a:rPr lang="en-US" smtClean="0"/>
              <a:t>5/13/2022</a:t>
            </a:fld>
            <a:endParaRPr lang="en-US"/>
          </a:p>
        </p:txBody>
      </p:sp>
      <p:sp>
        <p:nvSpPr>
          <p:cNvPr id="6" name="Footer Placeholder 5">
            <a:extLst>
              <a:ext uri="{FF2B5EF4-FFF2-40B4-BE49-F238E27FC236}">
                <a16:creationId xmlns:a16="http://schemas.microsoft.com/office/drawing/2014/main" id="{76A1E403-D966-41D5-BBCA-F9116374E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96B89-DBF3-400D-BAAF-3A11B4AC894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1780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EA9B6C-1DE9-43F5-B309-CE25D20A6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44FAF0-4225-4275-92DE-6ADCD951FC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927E2-939E-4253-95F5-C6FA5DD58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5/13/2022</a:t>
            </a:fld>
            <a:endParaRPr lang="en-US" dirty="0"/>
          </a:p>
        </p:txBody>
      </p:sp>
      <p:sp>
        <p:nvSpPr>
          <p:cNvPr id="5" name="Footer Placeholder 4">
            <a:extLst>
              <a:ext uri="{FF2B5EF4-FFF2-40B4-BE49-F238E27FC236}">
                <a16:creationId xmlns:a16="http://schemas.microsoft.com/office/drawing/2014/main" id="{328B961C-CB5B-472E-B492-4692F09E1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C4CCC1-839A-4CF1-A7AC-259B723FF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549609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4.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9874E6-36CA-4812-A773-80576C3328CA}"/>
              </a:ext>
            </a:extLst>
          </p:cNvPr>
          <p:cNvSpPr>
            <a:spLocks noGrp="1"/>
          </p:cNvSpPr>
          <p:nvPr>
            <p:ph type="title"/>
          </p:nvPr>
        </p:nvSpPr>
        <p:spPr>
          <a:xfrm>
            <a:off x="890338" y="649224"/>
            <a:ext cx="3734014" cy="3566160"/>
          </a:xfrm>
        </p:spPr>
        <p:txBody>
          <a:bodyPr vert="horz" lIns="91440" tIns="45720" rIns="91440" bIns="45720" rtlCol="0" anchor="b">
            <a:normAutofit/>
          </a:bodyPr>
          <a:lstStyle/>
          <a:p>
            <a:pPr algn="l"/>
            <a:r>
              <a:rPr lang="en-US" sz="8000">
                <a:latin typeface="Franklin Gothic Demi Cond" panose="020B0706030402020204" pitchFamily="34" charset="0"/>
              </a:rPr>
              <a:t>Java Basics</a:t>
            </a:r>
            <a:endParaRPr lang="en-US" sz="8000" dirty="0">
              <a:latin typeface="Franklin Gothic Demi Cond" panose="020B0706030402020204" pitchFamily="34" charset="0"/>
            </a:endParaRPr>
          </a:p>
        </p:txBody>
      </p:sp>
      <p:pic>
        <p:nvPicPr>
          <p:cNvPr id="6" name="Picture 1" descr="Computer script on a screen">
            <a:extLst>
              <a:ext uri="{FF2B5EF4-FFF2-40B4-BE49-F238E27FC236}">
                <a16:creationId xmlns:a16="http://schemas.microsoft.com/office/drawing/2014/main" id="{2C42EE03-6F2F-1FB0-E9CB-4011EF555CF9}"/>
              </a:ext>
            </a:extLst>
          </p:cNvPr>
          <p:cNvPicPr>
            <a:picLocks noChangeAspect="1"/>
          </p:cNvPicPr>
          <p:nvPr/>
        </p:nvPicPr>
        <p:blipFill>
          <a:blip r:embed="rId2">
            <a:extLst>
              <a:ext uri="{28A0092B-C50C-407E-A947-70E740481C1C}">
                <a14:useLocalDpi xmlns:a14="http://schemas.microsoft.com/office/drawing/2010/main" val="0"/>
              </a:ext>
            </a:extLst>
          </a:blip>
          <a:srcRect l="16574" r="16574"/>
          <a:stretch/>
        </p:blipFill>
        <p:spPr>
          <a:xfrm>
            <a:off x="5313225"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5753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Ejemplos</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a:bodyPr>
          <a:lstStyle/>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float pi;</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double d;</a:t>
            </a:r>
          </a:p>
          <a:p>
            <a:pPr marL="0" indent="0" eaLnBrk="0" fontAlgn="base" hangingPunct="0">
              <a:lnSpc>
                <a:spcPct val="150000"/>
              </a:lnSpc>
              <a:spcBef>
                <a:spcPct val="0"/>
              </a:spcBef>
              <a:spcAft>
                <a:spcPts val="600"/>
              </a:spcAft>
              <a:buNone/>
            </a:pPr>
            <a:r>
              <a:rPr lang="en-US" altLang="en-US" sz="2400" dirty="0"/>
              <a:t>int </a:t>
            </a:r>
            <a:r>
              <a:rPr lang="en-US" altLang="en-US" sz="2400" dirty="0" err="1"/>
              <a:t>a,b,c</a:t>
            </a:r>
            <a:r>
              <a:rPr lang="en-US" altLang="en-US" sz="2400" dirty="0"/>
              <a:t>;</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int a=2,b=4,c=6;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double do=20.22d;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char a=’v’; </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dirty="0"/>
              <a:t>char a;</a:t>
            </a:r>
            <a:r>
              <a:rPr lang="pt-BR" altLang="en-US" sz="2400" dirty="0"/>
              <a:t> </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pi =3.14f;</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do =20.22d;</a:t>
            </a:r>
          </a:p>
          <a:p>
            <a:pPr marL="0" marR="0" lvl="0" indent="0" defTabSz="914400" rtl="0" eaLnBrk="0" fontAlgn="base" latinLnBrk="0" hangingPunct="0">
              <a:lnSpc>
                <a:spcPct val="150000"/>
              </a:lnSpc>
              <a:spcBef>
                <a:spcPct val="0"/>
              </a:spcBef>
              <a:spcAft>
                <a:spcPts val="600"/>
              </a:spcAft>
              <a:buClrTx/>
              <a:buSzTx/>
              <a:buFontTx/>
              <a:buNone/>
              <a:tabLst/>
            </a:pPr>
            <a:r>
              <a:rPr lang="pt-BR" altLang="en-US" sz="2400" dirty="0"/>
              <a:t>a=’v’;</a:t>
            </a:r>
            <a:endParaRPr lang="en-US" altLang="en-US" sz="2400" dirty="0"/>
          </a:p>
        </p:txBody>
      </p:sp>
    </p:spTree>
    <p:extLst>
      <p:ext uri="{BB962C8B-B14F-4D97-AF65-F5344CB8AC3E}">
        <p14:creationId xmlns:p14="http://schemas.microsoft.com/office/powerpoint/2010/main" val="3081903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3061855"/>
            <a:ext cx="6714699" cy="1573127"/>
          </a:xfrm>
        </p:spPr>
        <p:txBody>
          <a:bodyPr vert="horz" lIns="91440" tIns="45720" rIns="91440" bIns="45720" rtlCol="0" anchor="b">
            <a:normAutofit/>
          </a:bodyPr>
          <a:lstStyle/>
          <a:p>
            <a:pPr algn="ctr"/>
            <a:r>
              <a:rPr lang="en-US" sz="8000" b="1" kern="1200" dirty="0" err="1">
                <a:solidFill>
                  <a:srgbClr val="FFFFFF"/>
                </a:solidFill>
                <a:latin typeface="+mj-lt"/>
                <a:ea typeface="+mj-ea"/>
                <a:cs typeface="+mj-cs"/>
              </a:rPr>
              <a:t>Operadores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535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ngeniería Systems: Operadores del lenguaje Java">
            <a:extLst>
              <a:ext uri="{FF2B5EF4-FFF2-40B4-BE49-F238E27FC236}">
                <a16:creationId xmlns:a16="http://schemas.microsoft.com/office/drawing/2014/main" id="{5E872720-4FF5-3BAE-A7D5-92177411E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838200"/>
            <a:ext cx="90678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78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Práctica</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a:bodyPr>
          <a:lstStyle/>
          <a:p>
            <a:pPr marL="457200" marR="0" lvl="0" indent="-457200" defTabSz="914400" rtl="0" eaLnBrk="0" fontAlgn="base" latinLnBrk="0" hangingPunct="0">
              <a:lnSpc>
                <a:spcPct val="100000"/>
              </a:lnSpc>
              <a:spcBef>
                <a:spcPct val="0"/>
              </a:spcBef>
              <a:spcAft>
                <a:spcPts val="600"/>
              </a:spcAft>
              <a:buClrTx/>
              <a:buSzTx/>
              <a:buFontTx/>
              <a:buAutoNum type="arabicPeriod"/>
              <a:tabLst/>
            </a:pPr>
            <a:r>
              <a:rPr lang="en-US" altLang="en-US" sz="2000" dirty="0" err="1"/>
              <a:t>Teniendo</a:t>
            </a:r>
            <a:r>
              <a:rPr lang="en-US" altLang="en-US" sz="2000" dirty="0"/>
              <a:t> dos </a:t>
            </a:r>
            <a:r>
              <a:rPr lang="en-US" altLang="en-US" sz="2000" dirty="0" err="1"/>
              <a:t>números</a:t>
            </a:r>
            <a:r>
              <a:rPr lang="en-US" altLang="en-US" sz="2000" dirty="0"/>
              <a:t>, </a:t>
            </a:r>
            <a:r>
              <a:rPr lang="en-US" altLang="en-US" sz="2000" dirty="0" err="1"/>
              <a:t>indique</a:t>
            </a:r>
            <a:r>
              <a:rPr lang="en-US" altLang="en-US" sz="2000" dirty="0"/>
              <a:t> </a:t>
            </a:r>
            <a:r>
              <a:rPr lang="en-US" altLang="en-US" sz="2000" dirty="0" err="1"/>
              <a:t>si</a:t>
            </a:r>
            <a:r>
              <a:rPr lang="en-US" altLang="en-US" sz="2000" dirty="0"/>
              <a:t>:</a:t>
            </a:r>
          </a:p>
          <a:p>
            <a:pPr lvl="1" eaLnBrk="0" fontAlgn="base" hangingPunct="0">
              <a:lnSpc>
                <a:spcPct val="100000"/>
              </a:lnSpc>
              <a:spcBef>
                <a:spcPct val="0"/>
              </a:spcBef>
              <a:spcAft>
                <a:spcPts val="600"/>
              </a:spcAft>
            </a:pPr>
            <a:r>
              <a:rPr lang="en-US" altLang="en-US" sz="1800" dirty="0"/>
              <a:t>Es </a:t>
            </a:r>
            <a:r>
              <a:rPr lang="en-US" altLang="en-US" sz="1800" dirty="0" err="1"/>
              <a:t>el</a:t>
            </a:r>
            <a:r>
              <a:rPr lang="en-US" altLang="en-US" sz="1800" dirty="0"/>
              <a:t> mayor</a:t>
            </a:r>
          </a:p>
          <a:p>
            <a:pPr lvl="1" eaLnBrk="0" fontAlgn="base" hangingPunct="0">
              <a:lnSpc>
                <a:spcPct val="100000"/>
              </a:lnSpc>
              <a:spcBef>
                <a:spcPct val="0"/>
              </a:spcBef>
              <a:spcAft>
                <a:spcPts val="600"/>
              </a:spcAft>
            </a:pPr>
            <a:r>
              <a:rPr lang="en-US" altLang="en-US" sz="1800" dirty="0"/>
              <a:t>Es </a:t>
            </a:r>
            <a:r>
              <a:rPr lang="en-US" altLang="en-US" sz="1800" dirty="0" err="1"/>
              <a:t>el</a:t>
            </a:r>
            <a:r>
              <a:rPr lang="en-US" altLang="en-US" sz="1800" dirty="0"/>
              <a:t> </a:t>
            </a:r>
            <a:r>
              <a:rPr lang="en-US" altLang="en-US" sz="1800" dirty="0" err="1"/>
              <a:t>menor</a:t>
            </a:r>
            <a:endParaRPr lang="en-US" altLang="en-US" sz="1800" dirty="0"/>
          </a:p>
          <a:p>
            <a:pPr lvl="1" eaLnBrk="0" fontAlgn="base" hangingPunct="0">
              <a:lnSpc>
                <a:spcPct val="100000"/>
              </a:lnSpc>
              <a:spcBef>
                <a:spcPct val="0"/>
              </a:spcBef>
              <a:spcAft>
                <a:spcPts val="600"/>
              </a:spcAft>
            </a:pPr>
            <a:r>
              <a:rPr lang="en-US" altLang="en-US" sz="1800" dirty="0"/>
              <a:t>Son </a:t>
            </a:r>
            <a:r>
              <a:rPr lang="en-US" altLang="en-US" sz="1800" dirty="0" err="1"/>
              <a:t>iguales</a:t>
            </a:r>
            <a:endParaRPr lang="en-US" altLang="en-US" sz="1800" dirty="0"/>
          </a:p>
          <a:p>
            <a:pPr lvl="1" eaLnBrk="0" fontAlgn="base" hangingPunct="0">
              <a:lnSpc>
                <a:spcPct val="100000"/>
              </a:lnSpc>
              <a:spcBef>
                <a:spcPct val="0"/>
              </a:spcBef>
              <a:spcAft>
                <a:spcPts val="600"/>
              </a:spcAft>
            </a:pPr>
            <a:endParaRPr lang="en-US" altLang="en-US" sz="2000" dirty="0"/>
          </a:p>
          <a:p>
            <a:pPr marL="457200" indent="-457200" eaLnBrk="0" fontAlgn="base" hangingPunct="0">
              <a:lnSpc>
                <a:spcPct val="100000"/>
              </a:lnSpc>
              <a:spcBef>
                <a:spcPct val="0"/>
              </a:spcBef>
              <a:spcAft>
                <a:spcPts val="600"/>
              </a:spcAft>
              <a:buFontTx/>
              <a:buAutoNum type="arabicPeriod"/>
            </a:pPr>
            <a:r>
              <a:rPr lang="es-ES" altLang="en-US" sz="2000" dirty="0"/>
              <a:t>Calcule el promedio total de notas de un alumno.</a:t>
            </a:r>
            <a:br>
              <a:rPr lang="es-ES" altLang="en-US" sz="2000" dirty="0"/>
            </a:br>
            <a:r>
              <a:rPr lang="es-ES" altLang="en-US" sz="2000" dirty="0"/>
              <a:t>Debe solicitar: nombre y las notas de 3 evaluaciones.</a:t>
            </a:r>
            <a:br>
              <a:rPr lang="es-ES" altLang="en-US" sz="2400" dirty="0"/>
            </a:br>
            <a:r>
              <a:rPr lang="es-ES" altLang="en-US" sz="1400" dirty="0"/>
              <a:t>Promedio total = sumatoria de las notas / cantidad de notas.</a:t>
            </a:r>
          </a:p>
          <a:p>
            <a:pPr marL="457200" lvl="1" indent="0" eaLnBrk="0" fontAlgn="base" hangingPunct="0">
              <a:lnSpc>
                <a:spcPct val="100000"/>
              </a:lnSpc>
              <a:spcBef>
                <a:spcPct val="0"/>
              </a:spcBef>
              <a:spcAft>
                <a:spcPts val="600"/>
              </a:spcAft>
              <a:buNone/>
            </a:pPr>
            <a:r>
              <a:rPr lang="es-ES" altLang="en-US" sz="2000" dirty="0"/>
              <a:t>El resultado debe mostrarse así:</a:t>
            </a:r>
          </a:p>
          <a:p>
            <a:pPr marL="457200" lvl="1" indent="0" eaLnBrk="0" fontAlgn="base" hangingPunct="0">
              <a:lnSpc>
                <a:spcPct val="100000"/>
              </a:lnSpc>
              <a:spcBef>
                <a:spcPct val="0"/>
              </a:spcBef>
              <a:spcAft>
                <a:spcPts val="600"/>
              </a:spcAft>
              <a:buNone/>
            </a:pPr>
            <a:r>
              <a:rPr lang="es-ES" altLang="en-US" sz="1400" dirty="0"/>
              <a:t>La nota total de : [NOMBRE ALUMNO] es [NOTA]</a:t>
            </a:r>
          </a:p>
          <a:p>
            <a:pPr marL="457200" lvl="1" indent="0" eaLnBrk="0" fontAlgn="base" hangingPunct="0">
              <a:lnSpc>
                <a:spcPct val="100000"/>
              </a:lnSpc>
              <a:spcBef>
                <a:spcPct val="0"/>
              </a:spcBef>
              <a:spcAft>
                <a:spcPts val="600"/>
              </a:spcAft>
              <a:buNone/>
            </a:pPr>
            <a:endParaRPr lang="es-ES" altLang="en-US" sz="1400" dirty="0"/>
          </a:p>
          <a:p>
            <a:pPr marL="457200" indent="-457200" eaLnBrk="0" fontAlgn="base" hangingPunct="0">
              <a:lnSpc>
                <a:spcPct val="100000"/>
              </a:lnSpc>
              <a:spcBef>
                <a:spcPct val="0"/>
              </a:spcBef>
              <a:spcAft>
                <a:spcPts val="600"/>
              </a:spcAft>
              <a:buFontTx/>
              <a:buAutoNum type="arabicPeriod"/>
            </a:pPr>
            <a:r>
              <a:rPr lang="es-ES" altLang="en-US" sz="2000" dirty="0"/>
              <a:t>Calcular el sueldo de un trabajador, si su hora de trabajo vale $10.</a:t>
            </a:r>
            <a:br>
              <a:rPr lang="es-ES" altLang="en-US" sz="2000" dirty="0"/>
            </a:br>
            <a:r>
              <a:rPr lang="es-ES" altLang="en-US" sz="2000" dirty="0"/>
              <a:t>Debe solicitar el numero de horas que ha trabajado en un mes.</a:t>
            </a:r>
            <a:endParaRPr lang="en-US" altLang="en-US" sz="2000" dirty="0"/>
          </a:p>
        </p:txBody>
      </p:sp>
    </p:spTree>
    <p:extLst>
      <p:ext uri="{BB962C8B-B14F-4D97-AF65-F5344CB8AC3E}">
        <p14:creationId xmlns:p14="http://schemas.microsoft.com/office/powerpoint/2010/main" val="89778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2554941"/>
            <a:ext cx="6714699" cy="2080041"/>
          </a:xfrm>
        </p:spPr>
        <p:txBody>
          <a:bodyPr vert="horz" lIns="91440" tIns="45720" rIns="91440" bIns="45720" rtlCol="0" anchor="b">
            <a:normAutofit fontScale="90000"/>
          </a:bodyPr>
          <a:lstStyle/>
          <a:p>
            <a:pPr algn="ctr"/>
            <a:r>
              <a:rPr lang="en-US" sz="8000" b="1" kern="1200" dirty="0" err="1">
                <a:solidFill>
                  <a:srgbClr val="FFFFFF"/>
                </a:solidFill>
                <a:latin typeface="+mj-lt"/>
                <a:ea typeface="+mj-ea"/>
                <a:cs typeface="+mj-cs"/>
              </a:rPr>
              <a:t>Estructuras</a:t>
            </a:r>
            <a:r>
              <a:rPr lang="en-US" sz="8000" b="1" kern="1200" dirty="0">
                <a:solidFill>
                  <a:srgbClr val="FFFFFF"/>
                </a:solidFill>
                <a:latin typeface="+mj-lt"/>
                <a:ea typeface="+mj-ea"/>
                <a:cs typeface="+mj-cs"/>
              </a:rPr>
              <a:t> </a:t>
            </a:r>
            <a:r>
              <a:rPr lang="en-US" sz="8000" b="1" kern="1200" dirty="0" err="1">
                <a:solidFill>
                  <a:srgbClr val="FFFFFF"/>
                </a:solidFill>
                <a:latin typeface="+mj-lt"/>
                <a:ea typeface="+mj-ea"/>
                <a:cs typeface="+mj-cs"/>
              </a:rPr>
              <a:t>Condicionales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58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ADA4E81-F303-4E81-B243-0BC5DC946C66}"/>
              </a:ext>
            </a:extLst>
          </p:cNvPr>
          <p:cNvSpPr>
            <a:spLocks noGrp="1"/>
          </p:cNvSpPr>
          <p:nvPr>
            <p:ph type="title"/>
          </p:nvPr>
        </p:nvSpPr>
        <p:spPr>
          <a:xfrm>
            <a:off x="656823" y="962166"/>
            <a:ext cx="3103808" cy="4421876"/>
          </a:xfrm>
        </p:spPr>
        <p:txBody>
          <a:bodyPr anchor="t">
            <a:normAutofit/>
          </a:bodyPr>
          <a:lstStyle/>
          <a:p>
            <a:pPr algn="r"/>
            <a:r>
              <a:rPr lang="en-US" sz="4000" dirty="0" err="1">
                <a:latin typeface="Franklin Gothic Demi Cond" panose="020B0706030402020204" pitchFamily="34" charset="0"/>
              </a:rPr>
              <a:t>Estructuras</a:t>
            </a:r>
            <a:r>
              <a:rPr lang="en-US" sz="4000" dirty="0">
                <a:latin typeface="Franklin Gothic Demi Cond" panose="020B0706030402020204" pitchFamily="34" charset="0"/>
              </a:rPr>
              <a:t> </a:t>
            </a:r>
            <a:r>
              <a:rPr lang="en-US" sz="4000" dirty="0" err="1">
                <a:latin typeface="Franklin Gothic Demi Cond" panose="020B0706030402020204" pitchFamily="34" charset="0"/>
              </a:rPr>
              <a:t>condicionales</a:t>
            </a:r>
            <a:endParaRPr lang="en-US" sz="4000" dirty="0">
              <a:latin typeface="Franklin Gothic Demi Cond" panose="020B0706030402020204" pitchFamily="34" charset="0"/>
            </a:endParaRPr>
          </a:p>
        </p:txBody>
      </p:sp>
      <p:sp>
        <p:nvSpPr>
          <p:cNvPr id="4" name="Content Placeholder 3">
            <a:extLst>
              <a:ext uri="{FF2B5EF4-FFF2-40B4-BE49-F238E27FC236}">
                <a16:creationId xmlns:a16="http://schemas.microsoft.com/office/drawing/2014/main" id="{0704BF61-ADD6-41F1-9372-F6E8D0CEE306}"/>
              </a:ext>
            </a:extLst>
          </p:cNvPr>
          <p:cNvSpPr>
            <a:spLocks noGrp="1"/>
          </p:cNvSpPr>
          <p:nvPr>
            <p:ph idx="1"/>
          </p:nvPr>
        </p:nvSpPr>
        <p:spPr>
          <a:xfrm>
            <a:off x="4088929" y="962167"/>
            <a:ext cx="6858113" cy="4743174"/>
          </a:xfrm>
        </p:spPr>
        <p:txBody>
          <a:bodyPr anchor="t">
            <a:normAutofit/>
          </a:bodyPr>
          <a:lstStyle/>
          <a:p>
            <a:pPr marL="0" indent="0">
              <a:buNone/>
            </a:pPr>
            <a:r>
              <a:rPr lang="es-ES" sz="2400" dirty="0"/>
              <a:t>Permiten considerar diferentes situaciones con antelación, evitando/permitiendo sortear diferentes tipos de situaciones que son del interés para la aplicación.</a:t>
            </a:r>
          </a:p>
          <a:p>
            <a:pPr marL="914400" lvl="1" indent="-457200">
              <a:buFont typeface="+mj-lt"/>
              <a:buAutoNum type="arabicPeriod"/>
            </a:pPr>
            <a:r>
              <a:rPr lang="en-US" dirty="0"/>
              <a:t>If</a:t>
            </a:r>
          </a:p>
          <a:p>
            <a:pPr marL="914400" lvl="1" indent="-457200">
              <a:buFont typeface="+mj-lt"/>
              <a:buAutoNum type="arabicPeriod"/>
            </a:pPr>
            <a:r>
              <a:rPr lang="en-US" dirty="0"/>
              <a:t>If-else</a:t>
            </a:r>
          </a:p>
          <a:p>
            <a:pPr marL="914400" lvl="1" indent="-457200">
              <a:buFont typeface="+mj-lt"/>
              <a:buAutoNum type="arabicPeriod"/>
            </a:pPr>
            <a:r>
              <a:rPr lang="en-US" dirty="0"/>
              <a:t>If </a:t>
            </a:r>
            <a:r>
              <a:rPr lang="en-US" dirty="0" err="1"/>
              <a:t>anidado</a:t>
            </a:r>
            <a:endParaRPr lang="en-US" dirty="0"/>
          </a:p>
          <a:p>
            <a:pPr marL="914400" lvl="1" indent="-457200">
              <a:buFont typeface="+mj-lt"/>
              <a:buAutoNum type="arabicPeriod"/>
            </a:pPr>
            <a:r>
              <a:rPr lang="en-US" dirty="0"/>
              <a:t>If-else-if</a:t>
            </a:r>
          </a:p>
          <a:p>
            <a:pPr marL="914400" lvl="1" indent="-457200">
              <a:buFont typeface="+mj-lt"/>
              <a:buAutoNum type="arabicPeriod"/>
            </a:pPr>
            <a:r>
              <a:rPr lang="en-US" dirty="0" err="1"/>
              <a:t>Operador</a:t>
            </a:r>
            <a:r>
              <a:rPr lang="en-US" dirty="0"/>
              <a:t> </a:t>
            </a:r>
            <a:r>
              <a:rPr lang="en-US" dirty="0" err="1"/>
              <a:t>ternario</a:t>
            </a:r>
            <a:endParaRPr lang="en-US" dirty="0"/>
          </a:p>
          <a:p>
            <a:pPr marL="914400" lvl="1" indent="-457200">
              <a:buFont typeface="+mj-lt"/>
              <a:buAutoNum type="arabicPeriod"/>
            </a:pPr>
            <a:r>
              <a:rPr lang="en-US" dirty="0"/>
              <a:t>Switch</a:t>
            </a:r>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78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D9FE04-DFCE-4EB2-AB5B-2E0452873094}"/>
              </a:ext>
            </a:extLst>
          </p:cNvPr>
          <p:cNvPicPr>
            <a:picLocks noChangeAspect="1"/>
          </p:cNvPicPr>
          <p:nvPr/>
        </p:nvPicPr>
        <p:blipFill>
          <a:blip r:embed="rId3"/>
          <a:stretch>
            <a:fillRect/>
          </a:stretch>
        </p:blipFill>
        <p:spPr>
          <a:xfrm>
            <a:off x="2516959" y="3240422"/>
            <a:ext cx="2671268" cy="3012133"/>
          </a:xfrm>
          <a:prstGeom prst="rect">
            <a:avLst/>
          </a:prstGeom>
        </p:spPr>
      </p:pic>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a:solidFill>
                  <a:schemeClr val="bg1"/>
                </a:solidFill>
              </a:rPr>
              <a:t>IF</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1536382"/>
          </a:xfrm>
        </p:spPr>
        <p:txBody>
          <a:bodyPr>
            <a:normAutofit/>
          </a:bodyPr>
          <a:lstStyle/>
          <a:p>
            <a:r>
              <a:rPr lang="es-ES" sz="2000"/>
              <a:t>Se usa para decidir si una determinada declaración se ejecutará o no; es decir, si una determinada condición es verdadera, se ejecutará un bloque de enunciado y, de ser falsa, no.</a:t>
            </a:r>
            <a:endParaRPr lang="en-US" sz="2000" dirty="0"/>
          </a:p>
        </p:txBody>
      </p:sp>
      <p:pic>
        <p:nvPicPr>
          <p:cNvPr id="9" name="Picture 8">
            <a:extLst>
              <a:ext uri="{FF2B5EF4-FFF2-40B4-BE49-F238E27FC236}">
                <a16:creationId xmlns:a16="http://schemas.microsoft.com/office/drawing/2014/main" id="{440DA361-67E3-4406-A48F-73D405F77A6B}"/>
              </a:ext>
            </a:extLst>
          </p:cNvPr>
          <p:cNvPicPr>
            <a:picLocks noChangeAspect="1"/>
          </p:cNvPicPr>
          <p:nvPr/>
        </p:nvPicPr>
        <p:blipFill>
          <a:blip r:embed="rId4"/>
          <a:stretch>
            <a:fillRect/>
          </a:stretch>
        </p:blipFill>
        <p:spPr>
          <a:xfrm>
            <a:off x="6096000" y="3901384"/>
            <a:ext cx="4722953" cy="1536382"/>
          </a:xfrm>
          <a:prstGeom prst="rect">
            <a:avLst/>
          </a:prstGeom>
        </p:spPr>
      </p:pic>
    </p:spTree>
    <p:extLst>
      <p:ext uri="{BB962C8B-B14F-4D97-AF65-F5344CB8AC3E}">
        <p14:creationId xmlns:p14="http://schemas.microsoft.com/office/powerpoint/2010/main" val="111699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IF Else</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790147"/>
          </a:xfrm>
        </p:spPr>
        <p:txBody>
          <a:bodyPr>
            <a:normAutofit/>
          </a:bodyPr>
          <a:lstStyle/>
          <a:p>
            <a:r>
              <a:rPr lang="es-ES" sz="2000" dirty="0"/>
              <a:t>Cuando la condición es verdadera se ejecuta el bloque </a:t>
            </a:r>
            <a:r>
              <a:rPr lang="es-ES" sz="2000" dirty="0" err="1"/>
              <a:t>if</a:t>
            </a:r>
            <a:r>
              <a:rPr lang="es-ES" sz="2000" dirty="0"/>
              <a:t>, de lo contrario se ejecuta el bloque </a:t>
            </a:r>
            <a:r>
              <a:rPr lang="es-ES" sz="2000" dirty="0" err="1"/>
              <a:t>else</a:t>
            </a:r>
            <a:r>
              <a:rPr lang="es-ES" sz="2000" dirty="0"/>
              <a:t>.</a:t>
            </a:r>
          </a:p>
        </p:txBody>
      </p:sp>
      <p:pic>
        <p:nvPicPr>
          <p:cNvPr id="5" name="Picture 4">
            <a:extLst>
              <a:ext uri="{FF2B5EF4-FFF2-40B4-BE49-F238E27FC236}">
                <a16:creationId xmlns:a16="http://schemas.microsoft.com/office/drawing/2014/main" id="{F9410BD3-F9D4-42FF-8E7D-F8A4ED408B5A}"/>
              </a:ext>
            </a:extLst>
          </p:cNvPr>
          <p:cNvPicPr>
            <a:picLocks noChangeAspect="1"/>
          </p:cNvPicPr>
          <p:nvPr/>
        </p:nvPicPr>
        <p:blipFill rotWithShape="1">
          <a:blip r:embed="rId3"/>
          <a:srcRect r="18374"/>
          <a:stretch/>
        </p:blipFill>
        <p:spPr>
          <a:xfrm>
            <a:off x="6705201" y="3155149"/>
            <a:ext cx="3701069" cy="2827528"/>
          </a:xfrm>
          <a:prstGeom prst="rect">
            <a:avLst/>
          </a:prstGeom>
        </p:spPr>
      </p:pic>
      <p:pic>
        <p:nvPicPr>
          <p:cNvPr id="1028" name="Picture 4" descr="if-else-statement">
            <a:extLst>
              <a:ext uri="{FF2B5EF4-FFF2-40B4-BE49-F238E27FC236}">
                <a16:creationId xmlns:a16="http://schemas.microsoft.com/office/drawing/2014/main" id="{3C42898C-A271-471E-A109-C8FA964056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4699" y="2972076"/>
            <a:ext cx="3222101" cy="317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97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f-else-if-ladder">
            <a:extLst>
              <a:ext uri="{FF2B5EF4-FFF2-40B4-BE49-F238E27FC236}">
                <a16:creationId xmlns:a16="http://schemas.microsoft.com/office/drawing/2014/main" id="{432CF7F0-9A6E-4C88-9013-2CDACE6B7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965" y="2308245"/>
            <a:ext cx="4851139" cy="44154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461986"/>
            <a:ext cx="9618132" cy="790147"/>
          </a:xfrm>
          <a:solidFill>
            <a:schemeClr val="accent5"/>
          </a:solidFill>
        </p:spPr>
        <p:txBody>
          <a:bodyPr>
            <a:normAutofit/>
          </a:bodyPr>
          <a:lstStyle/>
          <a:p>
            <a:pPr algn="ctr"/>
            <a:r>
              <a:rPr lang="en-US" sz="3200" b="1" dirty="0">
                <a:solidFill>
                  <a:schemeClr val="bg1"/>
                </a:solidFill>
              </a:rPr>
              <a:t>IF Else IF</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1540054"/>
            <a:ext cx="9618132" cy="1536382"/>
          </a:xfrm>
        </p:spPr>
        <p:txBody>
          <a:bodyPr>
            <a:normAutofit/>
          </a:bodyPr>
          <a:lstStyle/>
          <a:p>
            <a:r>
              <a:rPr lang="es-ES" sz="2000" dirty="0"/>
              <a:t>La primera condicione </a:t>
            </a:r>
            <a:r>
              <a:rPr lang="es-ES" sz="2000" dirty="0" err="1"/>
              <a:t>if</a:t>
            </a:r>
            <a:r>
              <a:rPr lang="es-ES" sz="2000" dirty="0"/>
              <a:t> que sea verdadera se ejecuta y el resto se omite. </a:t>
            </a:r>
          </a:p>
          <a:p>
            <a:r>
              <a:rPr lang="es-ES" sz="2000" dirty="0"/>
              <a:t>Si ninguna de las condiciones es verdadera, se ejecutará la sentencia final </a:t>
            </a:r>
            <a:r>
              <a:rPr lang="es-ES" sz="2000" dirty="0" err="1"/>
              <a:t>else</a:t>
            </a:r>
            <a:r>
              <a:rPr lang="es-ES" sz="2000" dirty="0"/>
              <a:t>.</a:t>
            </a:r>
          </a:p>
        </p:txBody>
      </p:sp>
      <p:pic>
        <p:nvPicPr>
          <p:cNvPr id="6" name="Picture 5">
            <a:extLst>
              <a:ext uri="{FF2B5EF4-FFF2-40B4-BE49-F238E27FC236}">
                <a16:creationId xmlns:a16="http://schemas.microsoft.com/office/drawing/2014/main" id="{7BA8666E-B86B-49C2-AC93-5DFA750BB5DF}"/>
              </a:ext>
            </a:extLst>
          </p:cNvPr>
          <p:cNvPicPr>
            <a:picLocks noChangeAspect="1"/>
          </p:cNvPicPr>
          <p:nvPr/>
        </p:nvPicPr>
        <p:blipFill rotWithShape="1">
          <a:blip r:embed="rId4"/>
          <a:srcRect r="37568"/>
          <a:stretch/>
        </p:blipFill>
        <p:spPr>
          <a:xfrm>
            <a:off x="7144591" y="3429000"/>
            <a:ext cx="2892444" cy="2510878"/>
          </a:xfrm>
          <a:prstGeom prst="rect">
            <a:avLst/>
          </a:prstGeom>
        </p:spPr>
      </p:pic>
    </p:spTree>
    <p:extLst>
      <p:ext uri="{BB962C8B-B14F-4D97-AF65-F5344CB8AC3E}">
        <p14:creationId xmlns:p14="http://schemas.microsoft.com/office/powerpoint/2010/main" val="397554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IF </a:t>
            </a:r>
            <a:r>
              <a:rPr lang="en-US" sz="3200" b="1" dirty="0" err="1">
                <a:solidFill>
                  <a:schemeClr val="bg1"/>
                </a:solidFill>
              </a:rPr>
              <a:t>Anidado</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2"/>
            <a:ext cx="9618132" cy="437833"/>
          </a:xfrm>
        </p:spPr>
        <p:txBody>
          <a:bodyPr>
            <a:normAutofit/>
          </a:bodyPr>
          <a:lstStyle/>
          <a:p>
            <a:r>
              <a:rPr lang="es-ES" sz="2000" dirty="0"/>
              <a:t>Significan una instrucción </a:t>
            </a:r>
            <a:r>
              <a:rPr lang="es-ES" sz="2000" dirty="0" err="1"/>
              <a:t>if</a:t>
            </a:r>
            <a:r>
              <a:rPr lang="es-ES" sz="2000" dirty="0"/>
              <a:t> dentro de una declaración </a:t>
            </a:r>
            <a:r>
              <a:rPr lang="es-ES" sz="2000" dirty="0" err="1"/>
              <a:t>if</a:t>
            </a:r>
            <a:r>
              <a:rPr lang="es-ES" sz="2000" dirty="0"/>
              <a:t>.</a:t>
            </a:r>
          </a:p>
        </p:txBody>
      </p:sp>
      <p:pic>
        <p:nvPicPr>
          <p:cNvPr id="5" name="Picture 4">
            <a:extLst>
              <a:ext uri="{FF2B5EF4-FFF2-40B4-BE49-F238E27FC236}">
                <a16:creationId xmlns:a16="http://schemas.microsoft.com/office/drawing/2014/main" id="{A59FF7BD-9CA5-40BA-BE28-CEB849112448}"/>
              </a:ext>
            </a:extLst>
          </p:cNvPr>
          <p:cNvPicPr>
            <a:picLocks noChangeAspect="1"/>
          </p:cNvPicPr>
          <p:nvPr/>
        </p:nvPicPr>
        <p:blipFill>
          <a:blip r:embed="rId3"/>
          <a:stretch>
            <a:fillRect/>
          </a:stretch>
        </p:blipFill>
        <p:spPr>
          <a:xfrm>
            <a:off x="6096000" y="3374561"/>
            <a:ext cx="5263054" cy="2196505"/>
          </a:xfrm>
          <a:prstGeom prst="rect">
            <a:avLst/>
          </a:prstGeom>
        </p:spPr>
      </p:pic>
      <p:pic>
        <p:nvPicPr>
          <p:cNvPr id="3074" name="Picture 2" descr="nested-if">
            <a:extLst>
              <a:ext uri="{FF2B5EF4-FFF2-40B4-BE49-F238E27FC236}">
                <a16:creationId xmlns:a16="http://schemas.microsoft.com/office/drawing/2014/main" id="{CEB7E71F-95FB-4AB9-A0D8-3555113FEF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86" y="3090756"/>
            <a:ext cx="4706362" cy="290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65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8BDCC41-60D9-46DD-9269-020806646461}"/>
              </a:ext>
            </a:extLst>
          </p:cNvPr>
          <p:cNvGraphicFramePr/>
          <p:nvPr>
            <p:extLst>
              <p:ext uri="{D42A27DB-BD31-4B8C-83A1-F6EECF244321}">
                <p14:modId xmlns:p14="http://schemas.microsoft.com/office/powerpoint/2010/main" val="1204315494"/>
              </p:ext>
            </p:extLst>
          </p:nvPr>
        </p:nvGraphicFramePr>
        <p:xfrm>
          <a:off x="549216" y="194094"/>
          <a:ext cx="11093568" cy="7726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Walk with solid fill">
            <a:extLst>
              <a:ext uri="{FF2B5EF4-FFF2-40B4-BE49-F238E27FC236}">
                <a16:creationId xmlns:a16="http://schemas.microsoft.com/office/drawing/2014/main" id="{68507AE7-5BCF-6E76-6A76-021B8C0CCF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1925" y="3429000"/>
            <a:ext cx="1239329" cy="1239329"/>
          </a:xfrm>
          <a:prstGeom prst="rect">
            <a:avLst/>
          </a:prstGeom>
        </p:spPr>
      </p:pic>
    </p:spTree>
    <p:extLst>
      <p:ext uri="{BB962C8B-B14F-4D97-AF65-F5344CB8AC3E}">
        <p14:creationId xmlns:p14="http://schemas.microsoft.com/office/powerpoint/2010/main" val="3596366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743410"/>
            <a:ext cx="9618132" cy="790147"/>
          </a:xfrm>
          <a:solidFill>
            <a:schemeClr val="accent5"/>
          </a:solidFill>
        </p:spPr>
        <p:txBody>
          <a:bodyPr>
            <a:normAutofit/>
          </a:bodyPr>
          <a:lstStyle/>
          <a:p>
            <a:pPr algn="ctr"/>
            <a:r>
              <a:rPr lang="en-US" sz="3200" b="1" dirty="0" err="1">
                <a:solidFill>
                  <a:schemeClr val="bg1"/>
                </a:solidFill>
              </a:rPr>
              <a:t>Operador</a:t>
            </a:r>
            <a:r>
              <a:rPr lang="en-US" sz="3200" b="1" dirty="0">
                <a:solidFill>
                  <a:schemeClr val="bg1"/>
                </a:solidFill>
              </a:rPr>
              <a:t> </a:t>
            </a:r>
            <a:r>
              <a:rPr lang="en-US" sz="3200" b="1" dirty="0" err="1">
                <a:solidFill>
                  <a:schemeClr val="bg1"/>
                </a:solidFill>
              </a:rPr>
              <a:t>Condicional</a:t>
            </a:r>
            <a:r>
              <a:rPr lang="en-US" sz="3200" b="1" dirty="0">
                <a:solidFill>
                  <a:schemeClr val="bg1"/>
                </a:solidFill>
              </a:rPr>
              <a:t> - </a:t>
            </a:r>
            <a:r>
              <a:rPr lang="en-US" sz="3200" b="1" dirty="0" err="1">
                <a:solidFill>
                  <a:schemeClr val="bg1"/>
                </a:solidFill>
              </a:rPr>
              <a:t>Ternario</a:t>
            </a:r>
            <a:endParaRPr lang="en-US" sz="3200" b="1" dirty="0">
              <a:solidFill>
                <a:schemeClr val="bg1"/>
              </a:solidFill>
            </a:endParaRP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1821477"/>
            <a:ext cx="9618132" cy="2147038"/>
          </a:xfrm>
        </p:spPr>
        <p:txBody>
          <a:bodyPr>
            <a:normAutofit/>
          </a:bodyPr>
          <a:lstStyle/>
          <a:p>
            <a:r>
              <a:rPr lang="es-ES" sz="2400" dirty="0"/>
              <a:t>Se relaciona con la estructura </a:t>
            </a:r>
            <a:r>
              <a:rPr lang="es-ES" sz="2400" dirty="0" err="1"/>
              <a:t>if-else</a:t>
            </a:r>
            <a:endParaRPr lang="es-ES" sz="2400" dirty="0"/>
          </a:p>
          <a:p>
            <a:r>
              <a:rPr lang="es-ES" sz="2400" dirty="0"/>
              <a:t>Único operador de Java con tres operandos</a:t>
            </a:r>
          </a:p>
          <a:p>
            <a:pPr lvl="1"/>
            <a:r>
              <a:rPr lang="es-ES" sz="2000" dirty="0"/>
              <a:t>Primero: condición lógica</a:t>
            </a:r>
          </a:p>
          <a:p>
            <a:pPr lvl="1"/>
            <a:r>
              <a:rPr lang="es-ES" sz="2000" dirty="0"/>
              <a:t>Segundo: valor en caso de resultado positivo</a:t>
            </a:r>
          </a:p>
          <a:p>
            <a:pPr lvl="1"/>
            <a:r>
              <a:rPr lang="es-ES" sz="2000" dirty="0"/>
              <a:t>Tercero: valor en caso de resultado negativo</a:t>
            </a:r>
          </a:p>
        </p:txBody>
      </p:sp>
      <p:pic>
        <p:nvPicPr>
          <p:cNvPr id="5" name="Picture 4">
            <a:extLst>
              <a:ext uri="{FF2B5EF4-FFF2-40B4-BE49-F238E27FC236}">
                <a16:creationId xmlns:a16="http://schemas.microsoft.com/office/drawing/2014/main" id="{176A62A9-F6EF-4D82-AD06-149D298DD21E}"/>
              </a:ext>
            </a:extLst>
          </p:cNvPr>
          <p:cNvPicPr>
            <a:picLocks noChangeAspect="1"/>
          </p:cNvPicPr>
          <p:nvPr/>
        </p:nvPicPr>
        <p:blipFill>
          <a:blip r:embed="rId2"/>
          <a:stretch>
            <a:fillRect/>
          </a:stretch>
        </p:blipFill>
        <p:spPr>
          <a:xfrm>
            <a:off x="6096000" y="4479504"/>
            <a:ext cx="5354945" cy="445009"/>
          </a:xfrm>
          <a:prstGeom prst="rect">
            <a:avLst/>
          </a:prstGeom>
        </p:spPr>
      </p:pic>
      <p:pic>
        <p:nvPicPr>
          <p:cNvPr id="4098" name="Picture 2" descr="Ternary Operator in Java">
            <a:extLst>
              <a:ext uri="{FF2B5EF4-FFF2-40B4-BE49-F238E27FC236}">
                <a16:creationId xmlns:a16="http://schemas.microsoft.com/office/drawing/2014/main" id="{63EEF0B0-FE38-4BC4-A198-775733B17F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54" t="31466" r="2343" b="15511"/>
          <a:stretch/>
        </p:blipFill>
        <p:spPr bwMode="auto">
          <a:xfrm>
            <a:off x="1176831" y="3871223"/>
            <a:ext cx="4809066" cy="1661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551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4" y="1286934"/>
            <a:ext cx="9618132" cy="790147"/>
          </a:xfrm>
          <a:solidFill>
            <a:schemeClr val="accent5"/>
          </a:solidFill>
        </p:spPr>
        <p:txBody>
          <a:bodyPr>
            <a:normAutofit/>
          </a:bodyPr>
          <a:lstStyle/>
          <a:p>
            <a:pPr algn="ctr"/>
            <a:r>
              <a:rPr lang="en-US" sz="3200" b="1" dirty="0">
                <a:solidFill>
                  <a:schemeClr val="bg1"/>
                </a:solidFill>
              </a:rPr>
              <a:t>Switch</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286934" y="2365001"/>
            <a:ext cx="9618132" cy="3735996"/>
          </a:xfrm>
        </p:spPr>
        <p:txBody>
          <a:bodyPr>
            <a:normAutofit/>
          </a:bodyPr>
          <a:lstStyle/>
          <a:p>
            <a:r>
              <a:rPr lang="es-ES" sz="2400" dirty="0"/>
              <a:t>Proporciona una forma sencilla de enviar la ejecución a diferentes partes del código en función del valor de la expresión.</a:t>
            </a:r>
          </a:p>
          <a:p>
            <a:r>
              <a:rPr lang="es-ES" sz="2400" dirty="0"/>
              <a:t>Algunas reglas importantes para declaraciones switch:</a:t>
            </a:r>
          </a:p>
          <a:p>
            <a:pPr lvl="1"/>
            <a:r>
              <a:rPr lang="es-ES" sz="1800" dirty="0"/>
              <a:t>Los valores duplicados de los case no están permitidos.</a:t>
            </a:r>
          </a:p>
          <a:p>
            <a:pPr lvl="1"/>
            <a:r>
              <a:rPr lang="es-ES" sz="1800" dirty="0"/>
              <a:t>El valor para un case debe ser del mismo tipo de datos que la variable en el switch.</a:t>
            </a:r>
          </a:p>
          <a:p>
            <a:pPr lvl="1"/>
            <a:r>
              <a:rPr lang="es-ES" sz="1800" dirty="0"/>
              <a:t>La declaración break se usa dentro del switch para finalizar una secuencia de instrucción.</a:t>
            </a:r>
          </a:p>
          <a:p>
            <a:pPr lvl="1"/>
            <a:r>
              <a:rPr lang="es-ES" sz="1800" dirty="0"/>
              <a:t>La declaración break es opcional. Si se omite, la ejecución continuará en el siguiente case.</a:t>
            </a:r>
          </a:p>
          <a:p>
            <a:pPr lvl="1"/>
            <a:r>
              <a:rPr lang="es-ES" sz="1800" dirty="0"/>
              <a:t>La instrucción default es opcional, y debe aparecer al final del switch.</a:t>
            </a:r>
          </a:p>
        </p:txBody>
      </p:sp>
    </p:spTree>
    <p:extLst>
      <p:ext uri="{BB962C8B-B14F-4D97-AF65-F5344CB8AC3E}">
        <p14:creationId xmlns:p14="http://schemas.microsoft.com/office/powerpoint/2010/main" val="880419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286933" y="627367"/>
            <a:ext cx="9618132" cy="790147"/>
          </a:xfrm>
          <a:solidFill>
            <a:schemeClr val="accent5"/>
          </a:solidFill>
        </p:spPr>
        <p:txBody>
          <a:bodyPr>
            <a:normAutofit/>
          </a:bodyPr>
          <a:lstStyle/>
          <a:p>
            <a:pPr algn="ctr"/>
            <a:r>
              <a:rPr lang="en-US" sz="3200" b="1" dirty="0">
                <a:solidFill>
                  <a:schemeClr val="bg1"/>
                </a:solidFill>
              </a:rPr>
              <a:t>Switch</a:t>
            </a:r>
          </a:p>
        </p:txBody>
      </p:sp>
      <p:pic>
        <p:nvPicPr>
          <p:cNvPr id="7" name="Picture 6">
            <a:extLst>
              <a:ext uri="{FF2B5EF4-FFF2-40B4-BE49-F238E27FC236}">
                <a16:creationId xmlns:a16="http://schemas.microsoft.com/office/drawing/2014/main" id="{48BF13B2-10E3-440A-AB89-6C6203E418F1}"/>
              </a:ext>
            </a:extLst>
          </p:cNvPr>
          <p:cNvPicPr>
            <a:picLocks noChangeAspect="1"/>
          </p:cNvPicPr>
          <p:nvPr/>
        </p:nvPicPr>
        <p:blipFill>
          <a:blip r:embed="rId3"/>
          <a:stretch>
            <a:fillRect/>
          </a:stretch>
        </p:blipFill>
        <p:spPr>
          <a:xfrm>
            <a:off x="4312725" y="1648918"/>
            <a:ext cx="3566550" cy="5080650"/>
          </a:xfrm>
          <a:prstGeom prst="rect">
            <a:avLst/>
          </a:prstGeom>
        </p:spPr>
      </p:pic>
    </p:spTree>
    <p:extLst>
      <p:ext uri="{BB962C8B-B14F-4D97-AF65-F5344CB8AC3E}">
        <p14:creationId xmlns:p14="http://schemas.microsoft.com/office/powerpoint/2010/main" val="127466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CD6E-6695-40B3-83AB-267B594692DA}"/>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Práctica</a:t>
            </a:r>
            <a:endParaRPr lang="en-US" sz="4000" dirty="0">
              <a:solidFill>
                <a:srgbClr val="FFFFFF"/>
              </a:solidFill>
            </a:endParaRPr>
          </a:p>
        </p:txBody>
      </p:sp>
      <p:sp>
        <p:nvSpPr>
          <p:cNvPr id="4" name="Rectangle 1">
            <a:extLst>
              <a:ext uri="{FF2B5EF4-FFF2-40B4-BE49-F238E27FC236}">
                <a16:creationId xmlns:a16="http://schemas.microsoft.com/office/drawing/2014/main" id="{EB4C8955-0F2C-4594-8D2B-6F2E819F99BF}"/>
              </a:ext>
            </a:extLst>
          </p:cNvPr>
          <p:cNvSpPr>
            <a:spLocks noGrp="1" noChangeArrowheads="1"/>
          </p:cNvSpPr>
          <p:nvPr>
            <p:ph idx="1"/>
          </p:nvPr>
        </p:nvSpPr>
        <p:spPr bwMode="auto">
          <a:xfrm>
            <a:off x="4810259" y="193964"/>
            <a:ext cx="6555347" cy="6511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anchor="ctr" anchorCtr="0" compatLnSpc="1">
            <a:prstTxWarp prst="textNoShape">
              <a:avLst/>
            </a:prstTxWarp>
            <a:normAutofit lnSpcReduction="10000"/>
          </a:bodyPr>
          <a:lstStyle/>
          <a:p>
            <a:pPr marL="457200" marR="0" lvl="0" indent="-457200" defTabSz="914400" rtl="0" eaLnBrk="0" fontAlgn="base" latinLnBrk="0" hangingPunct="0">
              <a:lnSpc>
                <a:spcPct val="100000"/>
              </a:lnSpc>
              <a:spcBef>
                <a:spcPct val="0"/>
              </a:spcBef>
              <a:spcAft>
                <a:spcPts val="600"/>
              </a:spcAft>
              <a:buClrTx/>
              <a:buSzTx/>
              <a:buFontTx/>
              <a:buAutoNum type="arabicPeriod"/>
              <a:tabLst/>
            </a:pPr>
            <a:r>
              <a:rPr lang="es-ES" altLang="en-US" sz="2000" dirty="0"/>
              <a:t>Identificar el numero de </a:t>
            </a:r>
            <a:r>
              <a:rPr lang="es-ES" altLang="en-US" sz="2000" dirty="0" err="1"/>
              <a:t>habitacion</a:t>
            </a:r>
            <a:r>
              <a:rPr lang="es-ES" altLang="en-US" sz="2000" dirty="0"/>
              <a:t> </a:t>
            </a:r>
            <a:r>
              <a:rPr lang="es-ES" altLang="en-US" sz="2000" dirty="0" err="1"/>
              <a:t>segun</a:t>
            </a:r>
            <a:r>
              <a:rPr lang="es-ES" altLang="en-US" sz="2000" dirty="0"/>
              <a:t> la cantidad de monedas</a:t>
            </a:r>
          </a:p>
          <a:p>
            <a:pPr lvl="1" eaLnBrk="0" fontAlgn="base" hangingPunct="0">
              <a:lnSpc>
                <a:spcPct val="100000"/>
              </a:lnSpc>
              <a:spcBef>
                <a:spcPct val="0"/>
              </a:spcBef>
              <a:spcAft>
                <a:spcPts val="600"/>
              </a:spcAft>
            </a:pPr>
            <a:r>
              <a:rPr lang="es-ES" altLang="en-US" sz="1600" dirty="0"/>
              <a:t>5 Monedas - </a:t>
            </a:r>
            <a:r>
              <a:rPr lang="es-ES" altLang="en-US" sz="1600" dirty="0" err="1"/>
              <a:t>Habitacion</a:t>
            </a:r>
            <a:r>
              <a:rPr lang="es-ES" altLang="en-US" sz="1600" dirty="0"/>
              <a:t> 1</a:t>
            </a:r>
          </a:p>
          <a:p>
            <a:pPr lvl="1" eaLnBrk="0" fontAlgn="base" hangingPunct="0">
              <a:lnSpc>
                <a:spcPct val="100000"/>
              </a:lnSpc>
              <a:spcBef>
                <a:spcPct val="0"/>
              </a:spcBef>
              <a:spcAft>
                <a:spcPts val="600"/>
              </a:spcAft>
            </a:pPr>
            <a:r>
              <a:rPr lang="es-ES" altLang="en-US" sz="1600" dirty="0"/>
              <a:t>10 Monedas - </a:t>
            </a:r>
            <a:r>
              <a:rPr lang="es-ES" altLang="en-US" sz="1600" dirty="0" err="1"/>
              <a:t>Habitacion</a:t>
            </a:r>
            <a:r>
              <a:rPr lang="es-ES" altLang="en-US" sz="1600" dirty="0"/>
              <a:t> 2</a:t>
            </a:r>
          </a:p>
          <a:p>
            <a:pPr lvl="1" eaLnBrk="0" fontAlgn="base" hangingPunct="0">
              <a:lnSpc>
                <a:spcPct val="100000"/>
              </a:lnSpc>
              <a:spcBef>
                <a:spcPct val="0"/>
              </a:spcBef>
              <a:spcAft>
                <a:spcPts val="600"/>
              </a:spcAft>
            </a:pPr>
            <a:r>
              <a:rPr lang="es-ES" altLang="en-US" sz="1600" dirty="0"/>
              <a:t>15 Monedas - </a:t>
            </a:r>
            <a:r>
              <a:rPr lang="es-ES" altLang="en-US" sz="1600" dirty="0" err="1"/>
              <a:t>Habitacion</a:t>
            </a:r>
            <a:r>
              <a:rPr lang="es-ES" altLang="en-US" sz="1600" dirty="0"/>
              <a:t> 3</a:t>
            </a:r>
          </a:p>
          <a:p>
            <a:pPr lvl="1" eaLnBrk="0" fontAlgn="base" hangingPunct="0">
              <a:lnSpc>
                <a:spcPct val="100000"/>
              </a:lnSpc>
              <a:spcBef>
                <a:spcPct val="0"/>
              </a:spcBef>
              <a:spcAft>
                <a:spcPts val="600"/>
              </a:spcAft>
            </a:pPr>
            <a:r>
              <a:rPr lang="es-ES" altLang="en-US" sz="1600" dirty="0"/>
              <a:t>20 Monedas - </a:t>
            </a:r>
            <a:r>
              <a:rPr lang="es-ES" altLang="en-US" sz="1600" dirty="0" err="1"/>
              <a:t>Habitacion</a:t>
            </a:r>
            <a:r>
              <a:rPr lang="es-ES" altLang="en-US" sz="1600" dirty="0"/>
              <a:t> 4</a:t>
            </a:r>
          </a:p>
          <a:p>
            <a:pPr lvl="1" eaLnBrk="0" fontAlgn="base" hangingPunct="0">
              <a:lnSpc>
                <a:spcPct val="100000"/>
              </a:lnSpc>
              <a:spcBef>
                <a:spcPct val="0"/>
              </a:spcBef>
              <a:spcAft>
                <a:spcPts val="600"/>
              </a:spcAft>
            </a:pPr>
            <a:r>
              <a:rPr lang="es-ES" altLang="en-US" sz="1600" dirty="0"/>
              <a:t>Cualquier otro valor significa que no hay habitaciones disponibles</a:t>
            </a:r>
          </a:p>
          <a:p>
            <a:pPr lvl="1" eaLnBrk="0" fontAlgn="base" hangingPunct="0">
              <a:lnSpc>
                <a:spcPct val="100000"/>
              </a:lnSpc>
              <a:spcBef>
                <a:spcPct val="0"/>
              </a:spcBef>
              <a:spcAft>
                <a:spcPts val="600"/>
              </a:spcAft>
            </a:pPr>
            <a:endParaRPr lang="es-ES" altLang="en-US" sz="1600" dirty="0"/>
          </a:p>
          <a:p>
            <a:pPr marL="342900" indent="-342900" eaLnBrk="0" fontAlgn="base" hangingPunct="0">
              <a:lnSpc>
                <a:spcPct val="100000"/>
              </a:lnSpc>
              <a:spcBef>
                <a:spcPct val="0"/>
              </a:spcBef>
              <a:spcAft>
                <a:spcPts val="600"/>
              </a:spcAft>
              <a:buFont typeface="+mj-lt"/>
              <a:buAutoNum type="arabicPeriod"/>
            </a:pPr>
            <a:r>
              <a:rPr lang="es-ES" altLang="en-US" sz="2000" dirty="0"/>
              <a:t>Pide un número y muestra si es positivo o negativo y si es par o impar</a:t>
            </a:r>
          </a:p>
          <a:p>
            <a:pPr marL="342900" indent="-342900" eaLnBrk="0" fontAlgn="base" hangingPunct="0">
              <a:lnSpc>
                <a:spcPct val="100000"/>
              </a:lnSpc>
              <a:spcBef>
                <a:spcPct val="0"/>
              </a:spcBef>
              <a:spcAft>
                <a:spcPts val="600"/>
              </a:spcAft>
              <a:buFont typeface="+mj-lt"/>
              <a:buAutoNum type="arabicPeriod"/>
            </a:pPr>
            <a:endParaRPr lang="es-ES" altLang="en-US" sz="2000" dirty="0"/>
          </a:p>
          <a:p>
            <a:pPr marL="342900" indent="-342900" eaLnBrk="0" fontAlgn="base" hangingPunct="0">
              <a:lnSpc>
                <a:spcPct val="100000"/>
              </a:lnSpc>
              <a:spcBef>
                <a:spcPct val="0"/>
              </a:spcBef>
              <a:spcAft>
                <a:spcPts val="600"/>
              </a:spcAft>
              <a:buFont typeface="+mj-lt"/>
              <a:buAutoNum type="arabicPeriod"/>
            </a:pPr>
            <a:r>
              <a:rPr lang="es-ES" altLang="en-US" sz="2000" dirty="0"/>
              <a:t>Calcule el salario con comisiones de un persona, considerando: </a:t>
            </a:r>
          </a:p>
          <a:p>
            <a:pPr lvl="1" eaLnBrk="0" fontAlgn="base" hangingPunct="0">
              <a:lnSpc>
                <a:spcPct val="100000"/>
              </a:lnSpc>
              <a:spcBef>
                <a:spcPct val="0"/>
              </a:spcBef>
              <a:spcAft>
                <a:spcPts val="600"/>
              </a:spcAft>
            </a:pPr>
            <a:r>
              <a:rPr lang="es-ES" altLang="en-US" sz="1600" dirty="0"/>
              <a:t>Si es menor de 16 no tiene edad para trabajar</a:t>
            </a:r>
          </a:p>
          <a:p>
            <a:pPr lvl="1" eaLnBrk="0" fontAlgn="base" hangingPunct="0">
              <a:lnSpc>
                <a:spcPct val="100000"/>
              </a:lnSpc>
              <a:spcBef>
                <a:spcPct val="0"/>
              </a:spcBef>
              <a:spcAft>
                <a:spcPts val="600"/>
              </a:spcAft>
            </a:pPr>
            <a:r>
              <a:rPr lang="es-ES" altLang="en-US" sz="1600" dirty="0"/>
              <a:t>Entre 19 y 50 años el salario es un 5% comisión adicional</a:t>
            </a:r>
          </a:p>
          <a:p>
            <a:pPr lvl="1" eaLnBrk="0" fontAlgn="base" hangingPunct="0">
              <a:lnSpc>
                <a:spcPct val="100000"/>
              </a:lnSpc>
              <a:spcBef>
                <a:spcPct val="0"/>
              </a:spcBef>
              <a:spcAft>
                <a:spcPts val="600"/>
              </a:spcAft>
            </a:pPr>
            <a:r>
              <a:rPr lang="es-ES" altLang="en-US" sz="1600" dirty="0"/>
              <a:t>Entre 51 y 60 años el salario es un 10% comisión adicional</a:t>
            </a:r>
          </a:p>
          <a:p>
            <a:pPr lvl="1" eaLnBrk="0" fontAlgn="base" hangingPunct="0">
              <a:lnSpc>
                <a:spcPct val="100000"/>
              </a:lnSpc>
              <a:spcBef>
                <a:spcPct val="0"/>
              </a:spcBef>
              <a:spcAft>
                <a:spcPts val="600"/>
              </a:spcAft>
            </a:pPr>
            <a:r>
              <a:rPr lang="es-ES" altLang="en-US" sz="1600" dirty="0"/>
              <a:t>Si es mayor de 60 el salario es un 15% comisión adicional</a:t>
            </a:r>
          </a:p>
          <a:p>
            <a:pPr marL="457200" lvl="1" indent="0" eaLnBrk="0" fontAlgn="base" hangingPunct="0">
              <a:lnSpc>
                <a:spcPct val="100000"/>
              </a:lnSpc>
              <a:spcBef>
                <a:spcPct val="0"/>
              </a:spcBef>
              <a:spcAft>
                <a:spcPts val="600"/>
              </a:spcAft>
              <a:buNone/>
            </a:pPr>
            <a:r>
              <a:rPr lang="es-ES" altLang="en-US" sz="2000" dirty="0"/>
              <a:t>En consola el resultado se debe mostrar similar a:</a:t>
            </a:r>
          </a:p>
          <a:p>
            <a:pPr marL="457200" lvl="1" indent="0" eaLnBrk="0" fontAlgn="base" hangingPunct="0">
              <a:lnSpc>
                <a:spcPct val="100000"/>
              </a:lnSpc>
              <a:spcBef>
                <a:spcPct val="0"/>
              </a:spcBef>
              <a:spcAft>
                <a:spcPts val="600"/>
              </a:spcAft>
              <a:buNone/>
            </a:pPr>
            <a:r>
              <a:rPr lang="es-ES" altLang="en-US" sz="1600" dirty="0"/>
              <a:t>[nombre empleado] con [edad] años cobra [salario] + [% </a:t>
            </a:r>
            <a:r>
              <a:rPr lang="es-ES" altLang="en-US" sz="1600" dirty="0" err="1"/>
              <a:t>comision</a:t>
            </a:r>
            <a:r>
              <a:rPr lang="es-ES" altLang="en-US" sz="1600" dirty="0"/>
              <a:t>] = [salario + </a:t>
            </a:r>
            <a:r>
              <a:rPr lang="es-ES" altLang="en-US" sz="1600" dirty="0" err="1"/>
              <a:t>comision</a:t>
            </a:r>
            <a:r>
              <a:rPr lang="es-ES" altLang="en-US" sz="1600" dirty="0"/>
              <a:t>]</a:t>
            </a:r>
          </a:p>
        </p:txBody>
      </p:sp>
    </p:spTree>
    <p:extLst>
      <p:ext uri="{BB962C8B-B14F-4D97-AF65-F5344CB8AC3E}">
        <p14:creationId xmlns:p14="http://schemas.microsoft.com/office/powerpoint/2010/main" val="3518597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2554941"/>
            <a:ext cx="6714699" cy="2080041"/>
          </a:xfrm>
        </p:spPr>
        <p:txBody>
          <a:bodyPr vert="horz" lIns="91440" tIns="45720" rIns="91440" bIns="45720" rtlCol="0" anchor="b">
            <a:normAutofit/>
          </a:bodyPr>
          <a:lstStyle/>
          <a:p>
            <a:pPr algn="ctr"/>
            <a:r>
              <a:rPr lang="en-US" sz="8000" b="1" kern="1200" dirty="0">
                <a:solidFill>
                  <a:srgbClr val="FFFFFF"/>
                </a:solidFill>
                <a:latin typeface="+mj-lt"/>
                <a:ea typeface="+mj-ea"/>
                <a:cs typeface="+mj-cs"/>
              </a:rPr>
              <a:t>Loops</a:t>
            </a: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73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99016-5A93-48D1-B6E3-858E5249639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Estructuras de Repetición</a:t>
            </a:r>
          </a:p>
        </p:txBody>
      </p:sp>
      <p:graphicFrame>
        <p:nvGraphicFramePr>
          <p:cNvPr id="8" name="Content Placeholder 7">
            <a:extLst>
              <a:ext uri="{FF2B5EF4-FFF2-40B4-BE49-F238E27FC236}">
                <a16:creationId xmlns:a16="http://schemas.microsoft.com/office/drawing/2014/main" id="{BE2B9064-4258-4979-94CB-B6FE9730ADD7}"/>
              </a:ext>
            </a:extLst>
          </p:cNvPr>
          <p:cNvGraphicFramePr>
            <a:graphicFrameLocks noGrp="1"/>
          </p:cNvGraphicFramePr>
          <p:nvPr>
            <p:ph idx="1"/>
            <p:extLst>
              <p:ext uri="{D42A27DB-BD31-4B8C-83A1-F6EECF244321}">
                <p14:modId xmlns:p14="http://schemas.microsoft.com/office/powerpoint/2010/main" val="2710895865"/>
              </p:ext>
            </p:extLst>
          </p:nvPr>
        </p:nvGraphicFramePr>
        <p:xfrm>
          <a:off x="5041903" y="1051092"/>
          <a:ext cx="6485666" cy="4555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849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a:noFill/>
          <a:ln>
            <a:noFill/>
          </a:ln>
        </p:spPr>
        <p:style>
          <a:lnRef idx="2">
            <a:schemeClr val="accent1"/>
          </a:lnRef>
          <a:fillRef idx="1">
            <a:schemeClr val="lt1"/>
          </a:fillRef>
          <a:effectRef idx="0">
            <a:schemeClr val="accent1"/>
          </a:effectRef>
          <a:fontRef idx="minor">
            <a:schemeClr val="dk1"/>
          </a:fontRef>
        </p:style>
        <p:txBody>
          <a:bodyPr anchor="b">
            <a:normAutofit/>
          </a:bodyPr>
          <a:lstStyle/>
          <a:p>
            <a:r>
              <a:rPr lang="en-US" sz="4000" b="1"/>
              <a:t>While</a:t>
            </a:r>
          </a:p>
        </p:txBody>
      </p:sp>
      <p:pic>
        <p:nvPicPr>
          <p:cNvPr id="6" name="Picture 5" descr="Graphical user interface&#10;&#10;Description automatically generated with medium confidence">
            <a:extLst>
              <a:ext uri="{FF2B5EF4-FFF2-40B4-BE49-F238E27FC236}">
                <a16:creationId xmlns:a16="http://schemas.microsoft.com/office/drawing/2014/main" id="{08C76458-00D2-4663-8357-86A1518AF883}"/>
              </a:ext>
            </a:extLst>
          </p:cNvPr>
          <p:cNvPicPr>
            <a:picLocks noChangeAspect="1"/>
          </p:cNvPicPr>
          <p:nvPr/>
        </p:nvPicPr>
        <p:blipFill>
          <a:blip r:embed="rId2"/>
          <a:stretch>
            <a:fillRect/>
          </a:stretch>
        </p:blipFill>
        <p:spPr>
          <a:xfrm>
            <a:off x="7679766" y="1235169"/>
            <a:ext cx="3712869" cy="1338545"/>
          </a:xfrm>
          <a:prstGeom prst="rect">
            <a:avLst/>
          </a:prstGeom>
        </p:spPr>
      </p:pic>
      <p:pic>
        <p:nvPicPr>
          <p:cNvPr id="1026" name="Picture 2" descr="Bucle while en Java">
            <a:extLst>
              <a:ext uri="{FF2B5EF4-FFF2-40B4-BE49-F238E27FC236}">
                <a16:creationId xmlns:a16="http://schemas.microsoft.com/office/drawing/2014/main" id="{75E5AD75-D64E-499B-B0C8-2B9D46EAD1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30443" y="3037856"/>
            <a:ext cx="5562192" cy="3088766"/>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6"/>
            <a:ext cx="5814239" cy="3461155"/>
          </a:xfrm>
        </p:spPr>
        <p:txBody>
          <a:bodyPr>
            <a:normAutofit/>
          </a:bodyPr>
          <a:lstStyle/>
          <a:p>
            <a:r>
              <a:rPr lang="es-ES" sz="2000" dirty="0"/>
              <a:t>Comienza con la verificación de la condición. Si se evalúa como verdadero, las instrucciones del cuerpo del bucle se ejecutan; de lo contrario, se ejecuta la primera instrucción que le sigue al bucle.</a:t>
            </a:r>
          </a:p>
          <a:p>
            <a:r>
              <a:rPr lang="es-ES" sz="2000" dirty="0"/>
              <a:t>Recomendado cuando no se sabe el numero de veces a iterar</a:t>
            </a:r>
            <a:endParaRPr lang="en-US" sz="2000" dirty="0"/>
          </a:p>
        </p:txBody>
      </p:sp>
    </p:spTree>
    <p:extLst>
      <p:ext uri="{BB962C8B-B14F-4D97-AF65-F5344CB8AC3E}">
        <p14:creationId xmlns:p14="http://schemas.microsoft.com/office/powerpoint/2010/main" val="291307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7" y="502021"/>
            <a:ext cx="4959603" cy="1642969"/>
          </a:xfrm>
        </p:spPr>
        <p:txBody>
          <a:bodyPr anchor="b">
            <a:normAutofit/>
          </a:bodyPr>
          <a:lstStyle/>
          <a:p>
            <a:r>
              <a:rPr lang="en-US" sz="4000" b="1"/>
              <a:t>Do While</a:t>
            </a:r>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7" y="2418408"/>
            <a:ext cx="4959603" cy="3522569"/>
          </a:xfrm>
        </p:spPr>
        <p:txBody>
          <a:bodyPr anchor="t">
            <a:normAutofit/>
          </a:bodyPr>
          <a:lstStyle/>
          <a:p>
            <a:r>
              <a:rPr lang="es-ES" sz="2000" dirty="0"/>
              <a:t>Similar al </a:t>
            </a:r>
            <a:r>
              <a:rPr lang="es-ES" sz="2000"/>
              <a:t>while</a:t>
            </a:r>
            <a:r>
              <a:rPr lang="es-ES" sz="2000" dirty="0"/>
              <a:t> con la única diferencia de que comprueba la condición después de ejecutar las instrucciones</a:t>
            </a:r>
          </a:p>
        </p:txBody>
      </p:sp>
      <p:pic>
        <p:nvPicPr>
          <p:cNvPr id="11" name="Picture 2" descr="Bucle do while Java">
            <a:extLst>
              <a:ext uri="{FF2B5EF4-FFF2-40B4-BE49-F238E27FC236}">
                <a16:creationId xmlns:a16="http://schemas.microsoft.com/office/drawing/2014/main" id="{C6D0A716-96EF-4EA3-B9C0-9F41AC191D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0678" y="870750"/>
            <a:ext cx="4614925" cy="33336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Object 14">
            <a:extLst>
              <a:ext uri="{FF2B5EF4-FFF2-40B4-BE49-F238E27FC236}">
                <a16:creationId xmlns:a16="http://schemas.microsoft.com/office/drawing/2014/main" id="{42BFC6E5-2FE3-0E7E-5BD0-25D8E76AFAC6}"/>
              </a:ext>
            </a:extLst>
          </p:cNvPr>
          <p:cNvGraphicFramePr>
            <a:graphicFrameLocks noChangeAspect="1"/>
          </p:cNvGraphicFramePr>
          <p:nvPr>
            <p:extLst>
              <p:ext uri="{D42A27DB-BD31-4B8C-83A1-F6EECF244321}">
                <p14:modId xmlns:p14="http://schemas.microsoft.com/office/powerpoint/2010/main" val="1062297737"/>
              </p:ext>
            </p:extLst>
          </p:nvPr>
        </p:nvGraphicFramePr>
        <p:xfrm>
          <a:off x="1900288" y="4143600"/>
          <a:ext cx="5297156" cy="1642968"/>
        </p:xfrm>
        <a:graphic>
          <a:graphicData uri="http://schemas.openxmlformats.org/presentationml/2006/ole">
            <mc:AlternateContent xmlns:mc="http://schemas.openxmlformats.org/markup-compatibility/2006">
              <mc:Choice xmlns:v="urn:schemas-microsoft-com:vml" Requires="v">
                <p:oleObj name="Bitmap Image" r:id="rId4" imgW="3562200" imgH="1104840" progId="Paint.Picture">
                  <p:embed/>
                </p:oleObj>
              </mc:Choice>
              <mc:Fallback>
                <p:oleObj name="Bitmap Image" r:id="rId4" imgW="3562200" imgH="1104840" progId="Paint.Picture">
                  <p:embed/>
                  <p:pic>
                    <p:nvPicPr>
                      <p:cNvPr id="15" name="Object 14">
                        <a:extLst>
                          <a:ext uri="{FF2B5EF4-FFF2-40B4-BE49-F238E27FC236}">
                            <a16:creationId xmlns:a16="http://schemas.microsoft.com/office/drawing/2014/main" id="{42BFC6E5-2FE3-0E7E-5BD0-25D8E76AFAC6}"/>
                          </a:ext>
                        </a:extLst>
                      </p:cNvPr>
                      <p:cNvPicPr/>
                      <p:nvPr/>
                    </p:nvPicPr>
                    <p:blipFill>
                      <a:blip r:embed="rId5"/>
                      <a:stretch>
                        <a:fillRect/>
                      </a:stretch>
                    </p:blipFill>
                    <p:spPr>
                      <a:xfrm>
                        <a:off x="1900288" y="4143600"/>
                        <a:ext cx="5297156" cy="1642968"/>
                      </a:xfrm>
                      <a:prstGeom prst="rect">
                        <a:avLst/>
                      </a:prstGeom>
                    </p:spPr>
                  </p:pic>
                </p:oleObj>
              </mc:Fallback>
            </mc:AlternateContent>
          </a:graphicData>
        </a:graphic>
      </p:graphicFrame>
    </p:spTree>
    <p:extLst>
      <p:ext uri="{BB962C8B-B14F-4D97-AF65-F5344CB8AC3E}">
        <p14:creationId xmlns:p14="http://schemas.microsoft.com/office/powerpoint/2010/main" val="3376239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p:spPr>
        <p:txBody>
          <a:bodyPr anchor="b">
            <a:normAutofit/>
          </a:bodyPr>
          <a:lstStyle/>
          <a:p>
            <a:r>
              <a:rPr lang="en-US" sz="4000" b="1"/>
              <a:t>For</a:t>
            </a:r>
          </a:p>
        </p:txBody>
      </p:sp>
      <p:pic>
        <p:nvPicPr>
          <p:cNvPr id="6" name="Picture 5">
            <a:extLst>
              <a:ext uri="{FF2B5EF4-FFF2-40B4-BE49-F238E27FC236}">
                <a16:creationId xmlns:a16="http://schemas.microsoft.com/office/drawing/2014/main" id="{A393FB51-1077-4499-ACFC-CBAC167C83FB}"/>
              </a:ext>
            </a:extLst>
          </p:cNvPr>
          <p:cNvPicPr>
            <a:picLocks noChangeAspect="1"/>
          </p:cNvPicPr>
          <p:nvPr/>
        </p:nvPicPr>
        <p:blipFill>
          <a:blip r:embed="rId3"/>
          <a:stretch>
            <a:fillRect/>
          </a:stretch>
        </p:blipFill>
        <p:spPr>
          <a:xfrm>
            <a:off x="6276314" y="885418"/>
            <a:ext cx="5468995" cy="1260136"/>
          </a:xfrm>
          <a:prstGeom prst="rect">
            <a:avLst/>
          </a:prstGeom>
        </p:spPr>
      </p:pic>
      <p:pic>
        <p:nvPicPr>
          <p:cNvPr id="3074" name="Picture 2" descr="Bucle for Java">
            <a:extLst>
              <a:ext uri="{FF2B5EF4-FFF2-40B4-BE49-F238E27FC236}">
                <a16:creationId xmlns:a16="http://schemas.microsoft.com/office/drawing/2014/main" id="{5B62FE78-EACC-4F47-898C-8972F318592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2224" y="3030972"/>
            <a:ext cx="6403380" cy="320719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6"/>
            <a:ext cx="5814239" cy="3461155"/>
          </a:xfrm>
        </p:spPr>
        <p:txBody>
          <a:bodyPr>
            <a:normAutofit/>
          </a:bodyPr>
          <a:lstStyle/>
          <a:p>
            <a:r>
              <a:rPr lang="es-ES" sz="2000" dirty="0"/>
              <a:t>A diferencia de un ciclo </a:t>
            </a:r>
            <a:r>
              <a:rPr lang="es-ES" sz="2000" dirty="0" err="1"/>
              <a:t>while</a:t>
            </a:r>
            <a:r>
              <a:rPr lang="es-ES" sz="2000" dirty="0"/>
              <a:t>, una sentencia </a:t>
            </a:r>
            <a:r>
              <a:rPr lang="es-ES" sz="2000" dirty="0" err="1"/>
              <a:t>for</a:t>
            </a:r>
            <a:r>
              <a:rPr lang="es-ES" sz="2000" dirty="0"/>
              <a:t> consume la inicialización, la condición y el incremento/decremento en una línea</a:t>
            </a:r>
          </a:p>
          <a:p>
            <a:r>
              <a:rPr lang="es-ES" sz="2000" dirty="0"/>
              <a:t>Se recomienda su uso cuando se conoce el número de veces a iterar</a:t>
            </a:r>
          </a:p>
        </p:txBody>
      </p:sp>
    </p:spTree>
    <p:extLst>
      <p:ext uri="{BB962C8B-B14F-4D97-AF65-F5344CB8AC3E}">
        <p14:creationId xmlns:p14="http://schemas.microsoft.com/office/powerpoint/2010/main" val="85598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02AB5-9A8D-44C3-93AC-B62DB340A058}"/>
              </a:ext>
            </a:extLst>
          </p:cNvPr>
          <p:cNvSpPr>
            <a:spLocks noGrp="1"/>
          </p:cNvSpPr>
          <p:nvPr>
            <p:ph type="title"/>
          </p:nvPr>
        </p:nvSpPr>
        <p:spPr>
          <a:xfrm>
            <a:off x="1136396" y="457201"/>
            <a:ext cx="5814240" cy="1556870"/>
          </a:xfrm>
        </p:spPr>
        <p:txBody>
          <a:bodyPr anchor="b">
            <a:normAutofit/>
          </a:bodyPr>
          <a:lstStyle/>
          <a:p>
            <a:r>
              <a:rPr lang="en-US" sz="4000" b="1" dirty="0"/>
              <a:t>Foreach</a:t>
            </a:r>
          </a:p>
        </p:txBody>
      </p:sp>
      <p:sp>
        <p:nvSpPr>
          <p:cNvPr id="73" name="Rectangle 7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046145-0CE3-4D0C-9688-D6AC8D33DC2B}"/>
              </a:ext>
            </a:extLst>
          </p:cNvPr>
          <p:cNvSpPr>
            <a:spLocks noGrp="1"/>
          </p:cNvSpPr>
          <p:nvPr>
            <p:ph idx="1"/>
          </p:nvPr>
        </p:nvSpPr>
        <p:spPr>
          <a:xfrm>
            <a:off x="1136396" y="2277037"/>
            <a:ext cx="9700937" cy="1556870"/>
          </a:xfrm>
        </p:spPr>
        <p:txBody>
          <a:bodyPr>
            <a:normAutofit/>
          </a:bodyPr>
          <a:lstStyle/>
          <a:p>
            <a:r>
              <a:rPr lang="es-ES" sz="2000" dirty="0"/>
              <a:t>Proporciona una forma más sencilla de iterar a través de los elementos de una colección o matriz</a:t>
            </a:r>
          </a:p>
          <a:p>
            <a:r>
              <a:rPr lang="es-ES" sz="2000" dirty="0"/>
              <a:t>Debe usarse solo cuando existe la necesidad de recorrer los elementos de forma secuencial sin conocer el índice del elemento</a:t>
            </a:r>
          </a:p>
        </p:txBody>
      </p:sp>
      <p:pic>
        <p:nvPicPr>
          <p:cNvPr id="9" name="Picture 8">
            <a:extLst>
              <a:ext uri="{FF2B5EF4-FFF2-40B4-BE49-F238E27FC236}">
                <a16:creationId xmlns:a16="http://schemas.microsoft.com/office/drawing/2014/main" id="{4792BE46-6D91-1774-5FF3-34E40C8E967E}"/>
              </a:ext>
            </a:extLst>
          </p:cNvPr>
          <p:cNvPicPr>
            <a:picLocks noChangeAspect="1"/>
          </p:cNvPicPr>
          <p:nvPr/>
        </p:nvPicPr>
        <p:blipFill>
          <a:blip r:embed="rId3"/>
          <a:stretch>
            <a:fillRect/>
          </a:stretch>
        </p:blipFill>
        <p:spPr>
          <a:xfrm>
            <a:off x="3104250" y="4291108"/>
            <a:ext cx="5983500" cy="1282179"/>
          </a:xfrm>
          <a:prstGeom prst="rect">
            <a:avLst/>
          </a:prstGeom>
        </p:spPr>
      </p:pic>
    </p:spTree>
    <p:extLst>
      <p:ext uri="{BB962C8B-B14F-4D97-AF65-F5344CB8AC3E}">
        <p14:creationId xmlns:p14="http://schemas.microsoft.com/office/powerpoint/2010/main" val="168790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1">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3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3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804BFC-B214-4688-97D1-746F6247B42A}"/>
              </a:ext>
            </a:extLst>
          </p:cNvPr>
          <p:cNvSpPr>
            <a:spLocks noGrp="1"/>
          </p:cNvSpPr>
          <p:nvPr>
            <p:ph type="title"/>
          </p:nvPr>
        </p:nvSpPr>
        <p:spPr>
          <a:xfrm>
            <a:off x="2020905" y="1658806"/>
            <a:ext cx="8147713" cy="3081242"/>
          </a:xfrm>
        </p:spPr>
        <p:txBody>
          <a:bodyPr vert="horz" lIns="91440" tIns="45720" rIns="91440" bIns="45720" rtlCol="0" anchor="ctr">
            <a:normAutofit/>
          </a:bodyPr>
          <a:lstStyle/>
          <a:p>
            <a:pPr algn="ctr"/>
            <a:r>
              <a:rPr lang="en-US" sz="8000" b="1" kern="1200" dirty="0">
                <a:solidFill>
                  <a:srgbClr val="FFFFFF"/>
                </a:solidFill>
                <a:latin typeface="+mj-lt"/>
                <a:ea typeface="+mj-ea"/>
                <a:cs typeface="+mj-cs"/>
              </a:rPr>
              <a:t>Fundamentos</a:t>
            </a:r>
            <a:endParaRPr lang="en-US" sz="4800" b="1" kern="1200" dirty="0">
              <a:solidFill>
                <a:srgbClr val="FFFFFF"/>
              </a:solidFill>
              <a:latin typeface="+mj-lt"/>
              <a:ea typeface="+mj-ea"/>
              <a:cs typeface="+mj-cs"/>
            </a:endParaRPr>
          </a:p>
        </p:txBody>
      </p:sp>
    </p:spTree>
    <p:extLst>
      <p:ext uri="{BB962C8B-B14F-4D97-AF65-F5344CB8AC3E}">
        <p14:creationId xmlns:p14="http://schemas.microsoft.com/office/powerpoint/2010/main" val="2248387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8AED0B5A-7AF2-4C28-A34E-B574DA64A9AE}"/>
              </a:ext>
            </a:extLst>
          </p:cNvPr>
          <p:cNvSpPr txBox="1">
            <a:spLocks/>
          </p:cNvSpPr>
          <p:nvPr/>
        </p:nvSpPr>
        <p:spPr>
          <a:xfrm>
            <a:off x="838200" y="4264389"/>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aphicFrame>
        <p:nvGraphicFramePr>
          <p:cNvPr id="17" name="Diagram 16">
            <a:extLst>
              <a:ext uri="{FF2B5EF4-FFF2-40B4-BE49-F238E27FC236}">
                <a16:creationId xmlns:a16="http://schemas.microsoft.com/office/drawing/2014/main" id="{83D2081F-026D-48EA-9C79-1A0C7AE4336E}"/>
              </a:ext>
            </a:extLst>
          </p:cNvPr>
          <p:cNvGraphicFramePr/>
          <p:nvPr/>
        </p:nvGraphicFramePr>
        <p:xfrm>
          <a:off x="1320086" y="846944"/>
          <a:ext cx="9548780" cy="5020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02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5">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1">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3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3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804BFC-B214-4688-97D1-746F6247B42A}"/>
              </a:ext>
            </a:extLst>
          </p:cNvPr>
          <p:cNvSpPr>
            <a:spLocks noGrp="1"/>
          </p:cNvSpPr>
          <p:nvPr>
            <p:ph type="title"/>
          </p:nvPr>
        </p:nvSpPr>
        <p:spPr>
          <a:xfrm>
            <a:off x="2020905" y="1658806"/>
            <a:ext cx="8147713" cy="3081242"/>
          </a:xfrm>
        </p:spPr>
        <p:txBody>
          <a:bodyPr vert="horz" lIns="91440" tIns="45720" rIns="91440" bIns="45720" rtlCol="0" anchor="ctr">
            <a:normAutofit/>
          </a:bodyPr>
          <a:lstStyle/>
          <a:p>
            <a:pPr algn="ctr"/>
            <a:r>
              <a:rPr lang="en-US" sz="8000" b="1" kern="1200" dirty="0">
                <a:solidFill>
                  <a:srgbClr val="FFFFFF"/>
                </a:solidFill>
                <a:latin typeface="+mj-lt"/>
                <a:ea typeface="+mj-ea"/>
                <a:cs typeface="+mj-cs"/>
              </a:rPr>
              <a:t>Variables</a:t>
            </a:r>
            <a:endParaRPr lang="en-US" sz="4800" b="1" kern="1200" dirty="0">
              <a:solidFill>
                <a:srgbClr val="FFFFFF"/>
              </a:solidFill>
              <a:latin typeface="+mj-lt"/>
              <a:ea typeface="+mj-ea"/>
              <a:cs typeface="+mj-cs"/>
            </a:endParaRPr>
          </a:p>
        </p:txBody>
      </p:sp>
    </p:spTree>
    <p:extLst>
      <p:ext uri="{BB962C8B-B14F-4D97-AF65-F5344CB8AC3E}">
        <p14:creationId xmlns:p14="http://schemas.microsoft.com/office/powerpoint/2010/main" val="141488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ADA4E81-F303-4E81-B243-0BC5DC946C66}"/>
              </a:ext>
            </a:extLst>
          </p:cNvPr>
          <p:cNvSpPr>
            <a:spLocks noGrp="1"/>
          </p:cNvSpPr>
          <p:nvPr>
            <p:ph type="title"/>
          </p:nvPr>
        </p:nvSpPr>
        <p:spPr>
          <a:xfrm>
            <a:off x="914402" y="489508"/>
            <a:ext cx="5181597" cy="1655482"/>
          </a:xfrm>
        </p:spPr>
        <p:txBody>
          <a:bodyPr anchor="b">
            <a:normAutofit/>
          </a:bodyPr>
          <a:lstStyle/>
          <a:p>
            <a:r>
              <a:rPr lang="en-US" sz="4000" dirty="0">
                <a:latin typeface="Franklin Gothic Demi Cond" panose="020B0706030402020204" pitchFamily="34" charset="0"/>
              </a:rPr>
              <a:t>Variables</a:t>
            </a:r>
          </a:p>
        </p:txBody>
      </p:sp>
      <p:sp>
        <p:nvSpPr>
          <p:cNvPr id="4" name="Content Placeholder 3">
            <a:extLst>
              <a:ext uri="{FF2B5EF4-FFF2-40B4-BE49-F238E27FC236}">
                <a16:creationId xmlns:a16="http://schemas.microsoft.com/office/drawing/2014/main" id="{0704BF61-ADD6-41F1-9372-F6E8D0CEE306}"/>
              </a:ext>
            </a:extLst>
          </p:cNvPr>
          <p:cNvSpPr>
            <a:spLocks noGrp="1"/>
          </p:cNvSpPr>
          <p:nvPr>
            <p:ph idx="1"/>
          </p:nvPr>
        </p:nvSpPr>
        <p:spPr>
          <a:xfrm>
            <a:off x="914402" y="2418408"/>
            <a:ext cx="5181598" cy="3409898"/>
          </a:xfrm>
        </p:spPr>
        <p:txBody>
          <a:bodyPr anchor="t">
            <a:normAutofit/>
          </a:bodyPr>
          <a:lstStyle/>
          <a:p>
            <a:pPr marL="514350" indent="-514350">
              <a:buFont typeface="+mj-lt"/>
              <a:buAutoNum type="arabicPeriod"/>
            </a:pPr>
            <a:r>
              <a:rPr lang="en-US" sz="2400" dirty="0"/>
              <a:t>Es un </a:t>
            </a:r>
            <a:r>
              <a:rPr lang="en-US" sz="2400" dirty="0" err="1"/>
              <a:t>ubicación</a:t>
            </a:r>
            <a:r>
              <a:rPr lang="en-US" sz="2400" dirty="0"/>
              <a:t> </a:t>
            </a:r>
            <a:r>
              <a:rPr lang="en-US" sz="2400" dirty="0" err="1"/>
              <a:t>en</a:t>
            </a:r>
            <a:r>
              <a:rPr lang="en-US" sz="2400" dirty="0"/>
              <a:t> </a:t>
            </a:r>
            <a:r>
              <a:rPr lang="en-US" sz="2400" dirty="0" err="1"/>
              <a:t>memoria</a:t>
            </a:r>
            <a:r>
              <a:rPr lang="en-US" sz="2400" dirty="0"/>
              <a:t> que </a:t>
            </a:r>
            <a:r>
              <a:rPr lang="en-US" sz="2400" dirty="0" err="1"/>
              <a:t>guarda</a:t>
            </a:r>
            <a:r>
              <a:rPr lang="en-US" sz="2400" dirty="0"/>
              <a:t> un valor </a:t>
            </a:r>
            <a:r>
              <a:rPr lang="en-US" sz="2400" dirty="0" err="1"/>
              <a:t>durante</a:t>
            </a:r>
            <a:r>
              <a:rPr lang="en-US" sz="2400" dirty="0"/>
              <a:t> la </a:t>
            </a:r>
            <a:r>
              <a:rPr lang="en-US" sz="2400" dirty="0" err="1"/>
              <a:t>ejecución</a:t>
            </a:r>
            <a:r>
              <a:rPr lang="en-US" sz="2400" dirty="0"/>
              <a:t> de un </a:t>
            </a:r>
            <a:r>
              <a:rPr lang="en-US" sz="2400" dirty="0" err="1"/>
              <a:t>programa</a:t>
            </a:r>
            <a:r>
              <a:rPr lang="en-US" sz="2400" dirty="0"/>
              <a:t>.</a:t>
            </a:r>
          </a:p>
          <a:p>
            <a:pPr marL="514350" indent="-514350">
              <a:buFont typeface="+mj-lt"/>
              <a:buAutoNum type="arabicPeriod"/>
            </a:pPr>
            <a:r>
              <a:rPr lang="en-US" sz="2400" dirty="0" err="1"/>
              <a:t>Cada</a:t>
            </a:r>
            <a:r>
              <a:rPr lang="en-US" sz="2400" dirty="0"/>
              <a:t> variable </a:t>
            </a:r>
            <a:r>
              <a:rPr lang="en-US" sz="2400" dirty="0" err="1"/>
              <a:t>tiene</a:t>
            </a:r>
            <a:r>
              <a:rPr lang="en-US" sz="2400" dirty="0"/>
              <a:t>:</a:t>
            </a:r>
          </a:p>
          <a:p>
            <a:pPr lvl="1"/>
            <a:r>
              <a:rPr lang="en-US" sz="2000" dirty="0"/>
              <a:t>Tipo de </a:t>
            </a:r>
            <a:r>
              <a:rPr lang="en-US" sz="2000" dirty="0" err="1"/>
              <a:t>dato</a:t>
            </a:r>
            <a:endParaRPr lang="en-US" sz="2000" dirty="0"/>
          </a:p>
          <a:p>
            <a:pPr lvl="1"/>
            <a:r>
              <a:rPr lang="en-US" sz="2000" dirty="0" err="1"/>
              <a:t>Nombre</a:t>
            </a:r>
            <a:endParaRPr lang="en-US" sz="2000" dirty="0"/>
          </a:p>
          <a:p>
            <a:pPr marL="514350" indent="-514350">
              <a:buFont typeface="+mj-lt"/>
              <a:buAutoNum type="arabicPeriod"/>
            </a:pPr>
            <a:r>
              <a:rPr lang="en-US" sz="2400" dirty="0" err="1"/>
              <a:t>Su</a:t>
            </a:r>
            <a:r>
              <a:rPr lang="en-US" sz="2400" dirty="0"/>
              <a:t> valor puede </a:t>
            </a:r>
            <a:r>
              <a:rPr lang="en-US" sz="2400" dirty="0" err="1"/>
              <a:t>cambiar</a:t>
            </a:r>
            <a:r>
              <a:rPr lang="en-US" sz="2400" dirty="0"/>
              <a:t> </a:t>
            </a:r>
            <a:r>
              <a:rPr lang="en-US" sz="2400" dirty="0" err="1"/>
              <a:t>durante</a:t>
            </a:r>
            <a:r>
              <a:rPr lang="en-US" sz="2400" dirty="0"/>
              <a:t> la </a:t>
            </a:r>
            <a:r>
              <a:rPr lang="en-US" sz="2400" dirty="0" err="1"/>
              <a:t>ejecución</a:t>
            </a:r>
            <a:r>
              <a:rPr lang="en-US" sz="2400" dirty="0"/>
              <a:t> del </a:t>
            </a:r>
            <a:r>
              <a:rPr lang="en-US" sz="2400" dirty="0" err="1"/>
              <a:t>programa</a:t>
            </a:r>
            <a:r>
              <a:rPr lang="en-US" sz="2400" dirty="0"/>
              <a:t>.</a:t>
            </a:r>
          </a:p>
        </p:txBody>
      </p:sp>
      <p:pic>
        <p:nvPicPr>
          <p:cNvPr id="7" name="Picture 6" descr="variables in java">
            <a:extLst>
              <a:ext uri="{FF2B5EF4-FFF2-40B4-BE49-F238E27FC236}">
                <a16:creationId xmlns:a16="http://schemas.microsoft.com/office/drawing/2014/main" id="{54B643FC-1AE6-4EE5-9424-D44AC2FC1B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5181" y="2347429"/>
            <a:ext cx="4957638" cy="300676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15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76" name="Rectangle 7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C283F02-3E18-46B8-A0B2-40A9F9F9B46F}"/>
              </a:ext>
            </a:extLst>
          </p:cNvPr>
          <p:cNvSpPr>
            <a:spLocks noGrp="1"/>
          </p:cNvSpPr>
          <p:nvPr>
            <p:ph type="title"/>
          </p:nvPr>
        </p:nvSpPr>
        <p:spPr>
          <a:xfrm>
            <a:off x="1371598" y="319314"/>
            <a:ext cx="9477377" cy="1030515"/>
          </a:xfrm>
        </p:spPr>
        <p:txBody>
          <a:bodyPr anchor="ctr">
            <a:normAutofit/>
          </a:bodyPr>
          <a:lstStyle/>
          <a:p>
            <a:r>
              <a:rPr lang="en-US" sz="4000" dirty="0" err="1">
                <a:solidFill>
                  <a:srgbClr val="FFFFFF"/>
                </a:solidFill>
              </a:rPr>
              <a:t>Declaración</a:t>
            </a:r>
            <a:r>
              <a:rPr lang="en-US" sz="4000" dirty="0">
                <a:solidFill>
                  <a:srgbClr val="FFFFFF"/>
                </a:solidFill>
              </a:rPr>
              <a:t> e </a:t>
            </a:r>
            <a:r>
              <a:rPr lang="en-US" sz="4000" dirty="0" err="1">
                <a:solidFill>
                  <a:srgbClr val="FFFFFF"/>
                </a:solidFill>
              </a:rPr>
              <a:t>Inicialización</a:t>
            </a:r>
            <a:endParaRPr lang="en-US" sz="4000" dirty="0">
              <a:solidFill>
                <a:srgbClr val="FFFFFF"/>
              </a:solidFill>
            </a:endParaRPr>
          </a:p>
        </p:txBody>
      </p:sp>
      <p:pic>
        <p:nvPicPr>
          <p:cNvPr id="3076" name="Picture 4" descr="Java Variables and Data Types">
            <a:extLst>
              <a:ext uri="{FF2B5EF4-FFF2-40B4-BE49-F238E27FC236}">
                <a16:creationId xmlns:a16="http://schemas.microsoft.com/office/drawing/2014/main" id="{CDF3F8EC-2244-4975-82D9-0E7F67E314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6614" y="4162787"/>
            <a:ext cx="3879902" cy="17459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Java Variables and Data Types">
            <a:extLst>
              <a:ext uri="{FF2B5EF4-FFF2-40B4-BE49-F238E27FC236}">
                <a16:creationId xmlns:a16="http://schemas.microsoft.com/office/drawing/2014/main" id="{97845462-C079-484E-89D3-78A86CEC8F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30631" y="4582373"/>
            <a:ext cx="3527492" cy="9067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D19F647-E9BA-472A-8A15-BB21679D573B}"/>
              </a:ext>
            </a:extLst>
          </p:cNvPr>
          <p:cNvSpPr>
            <a:spLocks noGrp="1"/>
          </p:cNvSpPr>
          <p:nvPr>
            <p:ph idx="1"/>
          </p:nvPr>
        </p:nvSpPr>
        <p:spPr>
          <a:xfrm>
            <a:off x="6252067" y="2524722"/>
            <a:ext cx="5084620" cy="1290294"/>
          </a:xfrm>
        </p:spPr>
        <p:txBody>
          <a:bodyPr>
            <a:normAutofit/>
          </a:bodyPr>
          <a:lstStyle/>
          <a:p>
            <a:pPr marL="0" indent="0" algn="ctr">
              <a:buNone/>
            </a:pPr>
            <a:r>
              <a:rPr lang="en-US" sz="2400" b="1" dirty="0" err="1"/>
              <a:t>Inicialización</a:t>
            </a:r>
            <a:endParaRPr lang="en-US" sz="2400" b="1" dirty="0"/>
          </a:p>
          <a:p>
            <a:pPr marL="0" indent="0" algn="ctr">
              <a:buNone/>
            </a:pPr>
            <a:r>
              <a:rPr lang="en-US" sz="2400" dirty="0" err="1"/>
              <a:t>Asigna</a:t>
            </a:r>
            <a:r>
              <a:rPr lang="en-US" sz="2400" dirty="0"/>
              <a:t> un valor a la variable.</a:t>
            </a:r>
          </a:p>
        </p:txBody>
      </p:sp>
      <p:sp>
        <p:nvSpPr>
          <p:cNvPr id="17" name="Content Placeholder 2">
            <a:extLst>
              <a:ext uri="{FF2B5EF4-FFF2-40B4-BE49-F238E27FC236}">
                <a16:creationId xmlns:a16="http://schemas.microsoft.com/office/drawing/2014/main" id="{1FF2157A-4764-4253-85F8-2B5E44E64DE4}"/>
              </a:ext>
            </a:extLst>
          </p:cNvPr>
          <p:cNvSpPr txBox="1">
            <a:spLocks/>
          </p:cNvSpPr>
          <p:nvPr/>
        </p:nvSpPr>
        <p:spPr>
          <a:xfrm>
            <a:off x="942953" y="2524722"/>
            <a:ext cx="4467225" cy="1328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err="1"/>
              <a:t>Declaración</a:t>
            </a:r>
            <a:endParaRPr lang="en-US" sz="2400" b="1" dirty="0"/>
          </a:p>
          <a:p>
            <a:pPr marL="0" indent="0" algn="ctr">
              <a:buNone/>
            </a:pPr>
            <a:r>
              <a:rPr lang="en-US" sz="2400" dirty="0"/>
              <a:t>Define </a:t>
            </a:r>
            <a:r>
              <a:rPr lang="en-US" sz="2400" dirty="0" err="1"/>
              <a:t>el</a:t>
            </a:r>
            <a:r>
              <a:rPr lang="en-US" sz="2400" dirty="0"/>
              <a:t> tipo de </a:t>
            </a:r>
            <a:r>
              <a:rPr lang="en-US" sz="2400" dirty="0" err="1"/>
              <a:t>dato</a:t>
            </a:r>
            <a:r>
              <a:rPr lang="en-US" sz="2400" dirty="0"/>
              <a:t> y </a:t>
            </a:r>
            <a:r>
              <a:rPr lang="en-US" sz="2400" dirty="0" err="1"/>
              <a:t>asigna</a:t>
            </a:r>
            <a:r>
              <a:rPr lang="en-US" sz="2400" dirty="0"/>
              <a:t> un </a:t>
            </a:r>
            <a:r>
              <a:rPr lang="en-US" sz="2400" dirty="0" err="1"/>
              <a:t>nombre</a:t>
            </a:r>
            <a:r>
              <a:rPr lang="en-US" sz="2400" dirty="0"/>
              <a:t>.</a:t>
            </a:r>
          </a:p>
        </p:txBody>
      </p:sp>
    </p:spTree>
    <p:extLst>
      <p:ext uri="{BB962C8B-B14F-4D97-AF65-F5344CB8AC3E}">
        <p14:creationId xmlns:p14="http://schemas.microsoft.com/office/powerpoint/2010/main" val="107741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C978CC2-0717-4B1E-8907-C92864CDA756}"/>
              </a:ext>
            </a:extLst>
          </p:cNvPr>
          <p:cNvSpPr>
            <a:spLocks noGrp="1"/>
          </p:cNvSpPr>
          <p:nvPr>
            <p:ph type="title"/>
          </p:nvPr>
        </p:nvSpPr>
        <p:spPr>
          <a:xfrm>
            <a:off x="2751502" y="3061855"/>
            <a:ext cx="6714699" cy="1573127"/>
          </a:xfrm>
        </p:spPr>
        <p:txBody>
          <a:bodyPr vert="horz" lIns="91440" tIns="45720" rIns="91440" bIns="45720" rtlCol="0" anchor="b">
            <a:normAutofit/>
          </a:bodyPr>
          <a:lstStyle/>
          <a:p>
            <a:pPr algn="ctr"/>
            <a:r>
              <a:rPr lang="en-US" sz="8000" b="1" kern="1200" dirty="0">
                <a:solidFill>
                  <a:srgbClr val="FFFFFF"/>
                </a:solidFill>
                <a:latin typeface="+mj-lt"/>
                <a:ea typeface="+mj-ea"/>
                <a:cs typeface="+mj-cs"/>
              </a:rPr>
              <a:t>Tipo de </a:t>
            </a:r>
            <a:r>
              <a:rPr lang="en-US" sz="8000" b="1" kern="1200" dirty="0" err="1">
                <a:solidFill>
                  <a:srgbClr val="FFFFFF"/>
                </a:solidFill>
                <a:latin typeface="+mj-lt"/>
                <a:ea typeface="+mj-ea"/>
                <a:cs typeface="+mj-cs"/>
              </a:rPr>
              <a:t>Datos</a:t>
            </a:r>
            <a:endParaRPr lang="en-US" sz="8000" b="1" kern="1200" dirty="0">
              <a:solidFill>
                <a:srgbClr val="FFFFFF"/>
              </a:solidFill>
              <a:latin typeface="+mj-lt"/>
              <a:ea typeface="+mj-ea"/>
              <a:cs typeface="+mj-cs"/>
            </a:endParaRPr>
          </a:p>
        </p:txBody>
      </p:sp>
      <p:sp>
        <p:nvSpPr>
          <p:cNvPr id="23" name="Rectangle 2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9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6804BDD-8C1F-48CA-A763-8DD6EBA06928}"/>
              </a:ext>
            </a:extLst>
          </p:cNvPr>
          <p:cNvSpPr>
            <a:spLocks noGrp="1"/>
          </p:cNvSpPr>
          <p:nvPr>
            <p:ph type="title"/>
          </p:nvPr>
        </p:nvSpPr>
        <p:spPr>
          <a:xfrm>
            <a:off x="1136397" y="502021"/>
            <a:ext cx="4959603" cy="1642969"/>
          </a:xfrm>
        </p:spPr>
        <p:txBody>
          <a:bodyPr anchor="b">
            <a:normAutofit/>
          </a:bodyPr>
          <a:lstStyle/>
          <a:p>
            <a:r>
              <a:rPr lang="en-US" sz="4000">
                <a:latin typeface="Franklin Gothic Demi Cond" panose="020B0706030402020204" pitchFamily="34" charset="0"/>
              </a:rPr>
              <a:t>Tipo de Datos</a:t>
            </a:r>
          </a:p>
        </p:txBody>
      </p:sp>
      <p:sp>
        <p:nvSpPr>
          <p:cNvPr id="8" name="Content Placeholder 7">
            <a:extLst>
              <a:ext uri="{FF2B5EF4-FFF2-40B4-BE49-F238E27FC236}">
                <a16:creationId xmlns:a16="http://schemas.microsoft.com/office/drawing/2014/main" id="{7E658A17-4228-4327-B53A-CDFBFB4B3BC6}"/>
              </a:ext>
            </a:extLst>
          </p:cNvPr>
          <p:cNvSpPr>
            <a:spLocks noGrp="1"/>
          </p:cNvSpPr>
          <p:nvPr>
            <p:ph idx="1"/>
          </p:nvPr>
        </p:nvSpPr>
        <p:spPr>
          <a:xfrm>
            <a:off x="1136397" y="2418408"/>
            <a:ext cx="4959603" cy="3522569"/>
          </a:xfrm>
        </p:spPr>
        <p:txBody>
          <a:bodyPr anchor="t">
            <a:normAutofit/>
          </a:bodyPr>
          <a:lstStyle/>
          <a:p>
            <a:r>
              <a:rPr lang="en-US" sz="2000">
                <a:latin typeface="Franklin Gothic Book" panose="020B0503020102020204" pitchFamily="34" charset="0"/>
              </a:rPr>
              <a:t>Define los diferentes tamaños y valores que pueden ser almacenados en una variable. Existen dos tipos:</a:t>
            </a:r>
          </a:p>
        </p:txBody>
      </p:sp>
      <p:pic>
        <p:nvPicPr>
          <p:cNvPr id="1026" name="Picture 2" descr="Java Data Types">
            <a:extLst>
              <a:ext uri="{FF2B5EF4-FFF2-40B4-BE49-F238E27FC236}">
                <a16:creationId xmlns:a16="http://schemas.microsoft.com/office/drawing/2014/main" id="{57293806-EE0B-454B-B861-D9734E210C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66139" y="1686739"/>
            <a:ext cx="6213581" cy="341746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31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Lightbox">
            <a:extLst>
              <a:ext uri="{FF2B5EF4-FFF2-40B4-BE49-F238E27FC236}">
                <a16:creationId xmlns:a16="http://schemas.microsoft.com/office/drawing/2014/main" id="{69ACF50E-BE57-4F6F-B937-B8E9415EAC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0042" y="228385"/>
            <a:ext cx="10711916" cy="640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02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5375</TotalTime>
  <Words>1326</Words>
  <Application>Microsoft Office PowerPoint</Application>
  <PresentationFormat>Widescreen</PresentationFormat>
  <Paragraphs>155</Paragraphs>
  <Slides>30</Slides>
  <Notes>12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Calibri Light</vt:lpstr>
      <vt:lpstr>Franklin Gothic Book</vt:lpstr>
      <vt:lpstr>Franklin Gothic Demi Cond</vt:lpstr>
      <vt:lpstr>Helvetica Neue</vt:lpstr>
      <vt:lpstr>urw-din</vt:lpstr>
      <vt:lpstr>Verdana</vt:lpstr>
      <vt:lpstr>Office Theme</vt:lpstr>
      <vt:lpstr>Bitmap Image</vt:lpstr>
      <vt:lpstr>Java Basics</vt:lpstr>
      <vt:lpstr>PowerPoint Presentation</vt:lpstr>
      <vt:lpstr>Fundamentos</vt:lpstr>
      <vt:lpstr>Variables</vt:lpstr>
      <vt:lpstr>Variables</vt:lpstr>
      <vt:lpstr>Declaración e Inicialización</vt:lpstr>
      <vt:lpstr>Tipo de Datos</vt:lpstr>
      <vt:lpstr>Tipo de Datos</vt:lpstr>
      <vt:lpstr>PowerPoint Presentation</vt:lpstr>
      <vt:lpstr>Ejemplos</vt:lpstr>
      <vt:lpstr>Operadores</vt:lpstr>
      <vt:lpstr>PowerPoint Presentation</vt:lpstr>
      <vt:lpstr>Práctica</vt:lpstr>
      <vt:lpstr>Estructuras Condicionales</vt:lpstr>
      <vt:lpstr>Estructuras condicionales</vt:lpstr>
      <vt:lpstr>IF</vt:lpstr>
      <vt:lpstr>IF Else</vt:lpstr>
      <vt:lpstr>IF Else IF</vt:lpstr>
      <vt:lpstr>IF Anidado</vt:lpstr>
      <vt:lpstr>Operador Condicional - Ternario</vt:lpstr>
      <vt:lpstr>Switch</vt:lpstr>
      <vt:lpstr>Switch</vt:lpstr>
      <vt:lpstr>Práctica</vt:lpstr>
      <vt:lpstr>Loops</vt:lpstr>
      <vt:lpstr>Estructuras de Repetición</vt:lpstr>
      <vt:lpstr>While</vt:lpstr>
      <vt:lpstr>Do While</vt:lpstr>
      <vt:lpstr>For</vt:lpstr>
      <vt:lpstr>Foreach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Angela Charris Bueno</dc:creator>
  <cp:lastModifiedBy>Charris Bueno, Angela</cp:lastModifiedBy>
  <cp:revision>12</cp:revision>
  <dcterms:created xsi:type="dcterms:W3CDTF">2022-04-15T17:24:16Z</dcterms:created>
  <dcterms:modified xsi:type="dcterms:W3CDTF">2022-05-13T15:10:07Z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bfa236d-8472-42aa-9a40-ab46036c5596_Enabled">
    <vt:lpwstr>true</vt:lpwstr>
  </property>
  <property fmtid="{D5CDD505-2E9C-101B-9397-08002B2CF9AE}" pid="3" name="MSIP_Label_0bfa236d-8472-42aa-9a40-ab46036c5596_SetDate">
    <vt:lpwstr>2022-04-29T19:31:13Z</vt:lpwstr>
  </property>
  <property fmtid="{D5CDD505-2E9C-101B-9397-08002B2CF9AE}" pid="4" name="MSIP_Label_0bfa236d-8472-42aa-9a40-ab46036c5596_Method">
    <vt:lpwstr>Privileged</vt:lpwstr>
  </property>
  <property fmtid="{D5CDD505-2E9C-101B-9397-08002B2CF9AE}" pid="5" name="MSIP_Label_0bfa236d-8472-42aa-9a40-ab46036c5596_Name">
    <vt:lpwstr>Non-Business</vt:lpwstr>
  </property>
  <property fmtid="{D5CDD505-2E9C-101B-9397-08002B2CF9AE}" pid="6" name="MSIP_Label_0bfa236d-8472-42aa-9a40-ab46036c5596_SiteId">
    <vt:lpwstr>e0793d39-0939-496d-b129-198edd916feb</vt:lpwstr>
  </property>
  <property fmtid="{D5CDD505-2E9C-101B-9397-08002B2CF9AE}" pid="7" name="MSIP_Label_0bfa236d-8472-42aa-9a40-ab46036c5596_ActionId">
    <vt:lpwstr>bc1782e2-f998-4858-99f8-98dbf072ab71</vt:lpwstr>
  </property>
  <property fmtid="{D5CDD505-2E9C-101B-9397-08002B2CF9AE}" pid="8" name="MSIP_Label_0bfa236d-8472-42aa-9a40-ab46036c5596_ContentBits">
    <vt:lpwstr>0</vt:lpwstr>
  </property>
</Properties>
</file>