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embeddedFontLst>
    <p:embeddedFont>
      <p:font typeface="Average" pitchFamily="2" charset="77"/>
      <p:regular r:id="rId14"/>
    </p:embeddedFont>
    <p:embeddedFont>
      <p:font typeface="Oswald" pitchFamily="2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00ddbb8b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00ddbb8b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00ddbb8b0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00ddbb8b0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00ddbb8b0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00ddbb8b0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00ddbb8b0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00ddbb8b0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00ddbb8b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00ddbb8b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00ddbb8b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00ddbb8b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00ddbb8b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00ddbb8b0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0ddbb8b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0ddbb8b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28b5a7aa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28b5a7aa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29366139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29366139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Recognition Project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16" b="1" dirty="0"/>
              <a:t>Group 3</a:t>
            </a:r>
            <a:br>
              <a:rPr lang="en" dirty="0"/>
            </a:br>
            <a:br>
              <a:rPr lang="en" dirty="0"/>
            </a:br>
            <a:r>
              <a:rPr lang="en" sz="1918" dirty="0"/>
              <a:t>Chen Li</a:t>
            </a:r>
            <a:endParaRPr sz="191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 detection and cropping failures using a CascadeClassifier.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Attempted to tune parameters for being performance without positive results. Then explored other options, landing on a recursive dnn cropping approach.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 selections, ranges, and when to apply it.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Took feedback from earlier presentations and decided to use smaller ranges and to apply the data augmentations after splitting the dataset to avoid overfitting.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training times due to grid search for hyperparameter tuning.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Reduced the search range for each hyperparameter.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 communication and timetable scheduling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Asynchronous work style with weekly or bi-weekly meetings.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7631300" y="4703625"/>
            <a:ext cx="151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Chen Li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accuracy on non-CNN models is moderate to poor: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knn = 0.63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rf = 0.72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= 0.75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test dataset, accuracy: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knn = 0.52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rf = 0.51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= 0.61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 validation accuracy was 89%, with testing accuracy of 84%.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7631300" y="4703625"/>
            <a:ext cx="1512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Chen 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 and Objective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</a:t>
            </a:r>
            <a:r>
              <a:rPr lang="en"/>
              <a:t>: Develop a facial recognition system using a provided dataset.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303313"/>
            <a:ext cx="42005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381763" y="1841625"/>
            <a:ext cx="206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Training Flowchart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01825" y="1841625"/>
            <a:ext cx="206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Testing Flowchart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631300" y="4703625"/>
            <a:ext cx="151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Chen Li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50" y="2303313"/>
            <a:ext cx="42005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was first reorganized into a flattened database with consistent file names and formats (e.g. Griffin_0.png)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augmentation was applied after splitting the dataset into training and validation sets.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preprocessing, the datasets were cleaned manually of any poor quality images.</a:t>
            </a:r>
            <a:endParaRPr sz="14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200" y="2663875"/>
            <a:ext cx="35052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425" y="1060225"/>
            <a:ext cx="1847368" cy="13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7563" y="1060225"/>
            <a:ext cx="1746875" cy="134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/>
          <p:nvPr/>
        </p:nvCxnSpPr>
        <p:spPr>
          <a:xfrm>
            <a:off x="7008300" y="1040625"/>
            <a:ext cx="1824000" cy="14193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5"/>
          <p:cNvCxnSpPr/>
          <p:nvPr/>
        </p:nvCxnSpPr>
        <p:spPr>
          <a:xfrm flipH="1">
            <a:off x="6970125" y="1017725"/>
            <a:ext cx="1846800" cy="1449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5"/>
          <p:cNvSpPr txBox="1"/>
          <p:nvPr/>
        </p:nvSpPr>
        <p:spPr>
          <a:xfrm>
            <a:off x="7631300" y="4703625"/>
            <a:ext cx="151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Chen Li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Detection - pre-trained DNN approach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650" y="160425"/>
            <a:ext cx="2516651" cy="16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650" y="1781169"/>
            <a:ext cx="2516650" cy="312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300" y="1116925"/>
            <a:ext cx="1192525" cy="38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925" y="2712900"/>
            <a:ext cx="3116450" cy="21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503675" y="1116925"/>
            <a:ext cx="39378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 i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Recursively feed the cropped image back into the face detection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model until small enough a </a:t>
            </a:r>
            <a:r>
              <a:rPr lang="en" sz="1800" b="1" i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 change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(image size).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631300" y="4703625"/>
            <a:ext cx="151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Chen Li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CascadeClassifier and DNN 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25" y="1254075"/>
            <a:ext cx="4078476" cy="30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300" y="1254075"/>
            <a:ext cx="3485453" cy="30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6513425" y="4426175"/>
            <a:ext cx="67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cv2.dnn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797154" y="4426175"/>
            <a:ext cx="147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cv2.CascadeClassifier()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7631300" y="4703625"/>
            <a:ext cx="151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Chen Li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(Pipeline)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Training was done through a SciKit Learn Pipeline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Unification into one pipeline allowed for interfacing with hyperparameter tuning library functions (next slide)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Pipeline combines a scaling stage to normalize the data to mean 0 and variance 1, a PCA stage to select only the most impactful features, and whichever classifier (RF, SVM, KNN) was passed into the function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7631300" y="4703625"/>
            <a:ext cx="151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Chen Li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47825"/>
            <a:ext cx="42603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using SciKit Learn’s GridSearchCV module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input vectors of hyperparameter values to test and passes them into the pipelining function to automatically check the accuracy of each combination.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need for manual testing and search.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hyperparameter values: 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51" y="2889276"/>
            <a:ext cx="4211025" cy="14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475" y="3509600"/>
            <a:ext cx="46101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7631300" y="4703625"/>
            <a:ext cx="151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Chen Li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Advantage: can learn features related to location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problem: insufficient dataset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 data augmentation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accuracy was 89.37%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accuracy of 84.42%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7631300" y="4703625"/>
            <a:ext cx="151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Chen Li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800" y="131547"/>
            <a:ext cx="2009925" cy="28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200" y="3017921"/>
            <a:ext cx="2189529" cy="175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001275"/>
            <a:ext cx="4586174" cy="7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Learning(ResNet)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Same advantage like CNN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for training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Better feature extractor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accuracy: 94.53%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accuracy: 92.77%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875" y="445025"/>
            <a:ext cx="2925850" cy="203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875" y="2571750"/>
            <a:ext cx="2683700" cy="21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912650"/>
            <a:ext cx="4497601" cy="7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474</Words>
  <Application>Microsoft Macintosh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Oswald</vt:lpstr>
      <vt:lpstr>Average</vt:lpstr>
      <vt:lpstr>Arial</vt:lpstr>
      <vt:lpstr>Slate</vt:lpstr>
      <vt:lpstr>Facial Recognition Project</vt:lpstr>
      <vt:lpstr>System Overview and Objective</vt:lpstr>
      <vt:lpstr>Data Manipulation</vt:lpstr>
      <vt:lpstr>Face Detection - pre-trained DNN approach </vt:lpstr>
      <vt:lpstr>Comparison between CascadeClassifier and DNN </vt:lpstr>
      <vt:lpstr>Training (Pipeline)</vt:lpstr>
      <vt:lpstr>Hyperparameter Tuning</vt:lpstr>
      <vt:lpstr>CNN Model</vt:lpstr>
      <vt:lpstr>Transfer Learning(ResNet)</vt:lpstr>
      <vt:lpstr>Challenges and Solutions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Project</dc:title>
  <cp:lastModifiedBy>Charry Lee</cp:lastModifiedBy>
  <cp:revision>2</cp:revision>
  <dcterms:modified xsi:type="dcterms:W3CDTF">2024-01-18T08:20:06Z</dcterms:modified>
</cp:coreProperties>
</file>