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0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58900" y="2978025"/>
            <a:ext cx="89072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1253000" y="3776633"/>
            <a:ext cx="0" cy="3081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27000" y="3524633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940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fld id="{445AA21B-EAE3-4BC4-AB4D-680ABC5BEB95}" type="slidenum">
              <a:rPr lang="es-CO" smtClean="0"/>
              <a:t>‹Nº›</a:t>
            </a:fld>
            <a:endParaRPr lang="es-CO"/>
          </a:p>
        </p:txBody>
      </p:sp>
      <p:cxnSp>
        <p:nvCxnSpPr>
          <p:cNvPr id="65" name="Google Shape;65;p11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1126233" y="3294400"/>
            <a:ext cx="269200" cy="26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2179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56DB3-A393-4883-82A3-A2BBC4CB3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04515C-AE84-43E7-A403-FFEC179DA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A4F403-AC92-4DCC-9B9C-AEEA4E76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0961-4781-4D3A-9277-48A94242F1E3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0F96F9-98C0-4CC1-A043-26E37A08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5AFFD-1CBE-4272-9F2F-5342A4D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A21B-EAE3-4BC4-AB4D-680ABC5BE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13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040233" y="3077051"/>
            <a:ext cx="90228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89768" y="3710551"/>
            <a:ext cx="92372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45AA21B-EAE3-4BC4-AB4D-680ABC5BEB9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7" name="Google Shape;17;p3"/>
          <p:cNvCxnSpPr/>
          <p:nvPr/>
        </p:nvCxnSpPr>
        <p:spPr>
          <a:xfrm>
            <a:off x="125286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843408" y="3023204"/>
            <a:ext cx="819200" cy="819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7572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126084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851100" y="3023223"/>
            <a:ext cx="819200" cy="81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177633" y="2882400"/>
            <a:ext cx="8934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41853" rtl="0">
              <a:spcBef>
                <a:spcPts val="800"/>
              </a:spcBef>
              <a:spcAft>
                <a:spcPts val="0"/>
              </a:spcAft>
              <a:buSzPts val="2800"/>
              <a:buChar char="◦"/>
              <a:defRPr sz="3733" i="1">
                <a:solidFill>
                  <a:schemeClr val="accent1"/>
                </a:solidFill>
              </a:defRPr>
            </a:lvl1pPr>
            <a:lvl2pPr marL="1219170" lvl="1" indent="-541853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3733" i="1">
                <a:solidFill>
                  <a:schemeClr val="accent1"/>
                </a:solidFill>
              </a:defRPr>
            </a:lvl2pPr>
            <a:lvl3pPr marL="1828754" lvl="2" indent="-541853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 i="1">
                <a:solidFill>
                  <a:schemeClr val="accent1"/>
                </a:solidFill>
              </a:defRPr>
            </a:lvl3pPr>
            <a:lvl4pPr marL="2438339" lvl="3" indent="-54185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3733" i="1">
                <a:solidFill>
                  <a:schemeClr val="accent1"/>
                </a:solidFill>
              </a:defRPr>
            </a:lvl4pPr>
            <a:lvl5pPr marL="3047924" lvl="4" indent="-54185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3733" i="1">
                <a:solidFill>
                  <a:schemeClr val="accent1"/>
                </a:solidFill>
              </a:defRPr>
            </a:lvl5pPr>
            <a:lvl6pPr marL="3657509" lvl="5" indent="-54185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3733" i="1">
                <a:solidFill>
                  <a:schemeClr val="accent1"/>
                </a:solidFill>
              </a:defRPr>
            </a:lvl6pPr>
            <a:lvl7pPr marL="4267093" lvl="6" indent="-54185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3733" i="1">
                <a:solidFill>
                  <a:schemeClr val="accent1"/>
                </a:solidFill>
              </a:defRPr>
            </a:lvl7pPr>
            <a:lvl8pPr marL="4876678" lvl="7" indent="-54185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3733" i="1">
                <a:solidFill>
                  <a:schemeClr val="accent1"/>
                </a:solidFill>
              </a:defRPr>
            </a:lvl8pPr>
            <a:lvl9pPr marL="5486263" lvl="8" indent="-54185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3733" i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Google Shape;23;p4"/>
          <p:cNvSpPr txBox="1"/>
          <p:nvPr/>
        </p:nvSpPr>
        <p:spPr>
          <a:xfrm>
            <a:off x="382055" y="2992041"/>
            <a:ext cx="1741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64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fld id="{445AA21B-EAE3-4BC4-AB4D-680ABC5BE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476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553997" y="1449065"/>
            <a:ext cx="91440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4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32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32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45AA21B-EAE3-4BC4-AB4D-680ABC5BEB95}" type="slidenum">
              <a:rPr lang="es-CO" smtClean="0"/>
              <a:t>‹Nº›</a:t>
            </a:fld>
            <a:endParaRPr lang="es-CO"/>
          </a:p>
        </p:txBody>
      </p:sp>
      <p:cxnSp>
        <p:nvCxnSpPr>
          <p:cNvPr id="29" name="Google Shape;29;p5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1165861" y="807725"/>
            <a:ext cx="1900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5"/>
          <p:cNvSpPr/>
          <p:nvPr/>
        </p:nvSpPr>
        <p:spPr>
          <a:xfrm>
            <a:off x="1126233" y="1867628"/>
            <a:ext cx="2692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9297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553967" y="1565489"/>
            <a:ext cx="44092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228760" y="1565489"/>
            <a:ext cx="44092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45AA21B-EAE3-4BC4-AB4D-680ABC5BEB95}" type="slidenum">
              <a:rPr lang="es-CO" smtClean="0"/>
              <a:t>‹Nº›</a:t>
            </a:fld>
            <a:endParaRPr lang="es-CO"/>
          </a:p>
        </p:txBody>
      </p:sp>
      <p:cxnSp>
        <p:nvCxnSpPr>
          <p:cNvPr id="37" name="Google Shape;37;p6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1165861" y="807725"/>
            <a:ext cx="1900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6"/>
          <p:cNvSpPr/>
          <p:nvPr/>
        </p:nvSpPr>
        <p:spPr>
          <a:xfrm>
            <a:off x="1126233" y="1867628"/>
            <a:ext cx="2692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05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589731"/>
            <a:ext cx="32048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589731"/>
            <a:ext cx="32048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589731"/>
            <a:ext cx="32048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45AA21B-EAE3-4BC4-AB4D-680ABC5BEB95}" type="slidenum">
              <a:rPr lang="es-CO" smtClean="0"/>
              <a:t>‹Nº›</a:t>
            </a:fld>
            <a:endParaRPr lang="es-CO"/>
          </a:p>
        </p:txBody>
      </p:sp>
      <p:cxnSp>
        <p:nvCxnSpPr>
          <p:cNvPr id="46" name="Google Shape;46;p7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165861" y="807725"/>
            <a:ext cx="1900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7"/>
          <p:cNvSpPr/>
          <p:nvPr/>
        </p:nvSpPr>
        <p:spPr>
          <a:xfrm>
            <a:off x="1126233" y="1867628"/>
            <a:ext cx="2692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7732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45AA21B-EAE3-4BC4-AB4D-680ABC5BEB95}" type="slidenum">
              <a:rPr lang="es-CO" smtClean="0"/>
              <a:t>‹Nº›</a:t>
            </a:fld>
            <a:endParaRPr lang="es-CO"/>
          </a:p>
        </p:txBody>
      </p:sp>
      <p:cxnSp>
        <p:nvCxnSpPr>
          <p:cNvPr id="52" name="Google Shape;52;p8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165861" y="807725"/>
            <a:ext cx="1900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5066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553967" y="5775089"/>
            <a:ext cx="10028400" cy="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45AA21B-EAE3-4BC4-AB4D-680ABC5BEB95}" type="slidenum">
              <a:rPr lang="es-CO" smtClean="0"/>
              <a:t>‹Nº›</a:t>
            </a:fld>
            <a:endParaRPr lang="es-CO"/>
          </a:p>
        </p:txBody>
      </p:sp>
      <p:cxnSp>
        <p:nvCxnSpPr>
          <p:cNvPr id="57" name="Google Shape;57;p9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1126233" y="6006828"/>
            <a:ext cx="2692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6987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45AA21B-EAE3-4BC4-AB4D-680ABC5BEB95}" type="slidenum">
              <a:rPr lang="es-CO" smtClean="0"/>
              <a:t>‹Nº›</a:t>
            </a:fld>
            <a:endParaRPr lang="es-CO"/>
          </a:p>
        </p:txBody>
      </p:sp>
      <p:cxnSp>
        <p:nvCxnSpPr>
          <p:cNvPr id="61" name="Google Shape;61;p10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1126233" y="3294400"/>
            <a:ext cx="2692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455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7" y="1449065"/>
            <a:ext cx="91440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6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fld id="{445AA21B-EAE3-4BC4-AB4D-680ABC5BEB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20267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4E7F41-0DC7-40A6-8DF4-D1868CFC6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988" y="2445361"/>
            <a:ext cx="7622243" cy="1967278"/>
          </a:xfrm>
        </p:spPr>
        <p:txBody>
          <a:bodyPr/>
          <a:lstStyle/>
          <a:p>
            <a:r>
              <a:rPr lang="es-MX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Desarrollo de un Marketplace para videojuegos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FD64EDB-3A23-4ADD-8768-DDDF500AB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0233" y="4596670"/>
            <a:ext cx="9237200" cy="1738141"/>
          </a:xfrm>
        </p:spPr>
        <p:txBody>
          <a:bodyPr/>
          <a:lstStyle/>
          <a:p>
            <a:r>
              <a:rPr lang="en-US" dirty="0"/>
              <a:t>- Nicolas Santander Vitola</a:t>
            </a:r>
          </a:p>
          <a:p>
            <a:r>
              <a:rPr lang="en-US" dirty="0"/>
              <a:t>- Abraham Arroyo Caro</a:t>
            </a:r>
          </a:p>
          <a:p>
            <a:r>
              <a:rPr lang="en-US" dirty="0"/>
              <a:t>- Carlos Mauro Espitia </a:t>
            </a:r>
          </a:p>
          <a:p>
            <a:r>
              <a:rPr lang="en-US" dirty="0"/>
              <a:t>- Santiago Pimentel Rodriguez </a:t>
            </a:r>
          </a:p>
        </p:txBody>
      </p:sp>
    </p:spTree>
    <p:extLst>
      <p:ext uri="{BB962C8B-B14F-4D97-AF65-F5344CB8AC3E}">
        <p14:creationId xmlns:p14="http://schemas.microsoft.com/office/powerpoint/2010/main" val="3251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7BE2289-C8EF-4918-A309-D59027A0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</p:spPr>
        <p:txBody>
          <a:bodyPr/>
          <a:lstStyle/>
          <a:p>
            <a:r>
              <a:rPr lang="es-CO" dirty="0"/>
              <a:t>Análisis</a:t>
            </a:r>
            <a:r>
              <a:rPr lang="en-US" dirty="0"/>
              <a:t> y </a:t>
            </a:r>
            <a:r>
              <a:rPr lang="es-CO" dirty="0"/>
              <a:t>Diseño</a:t>
            </a:r>
            <a:r>
              <a:rPr lang="en-US" dirty="0"/>
              <a:t>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2119D13-950D-4024-A2E0-AE89458F6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307663"/>
            <a:ext cx="9144000" cy="460000"/>
          </a:xfrm>
        </p:spPr>
        <p:txBody>
          <a:bodyPr/>
          <a:lstStyle/>
          <a:p>
            <a:r>
              <a:rPr lang="es-CO" sz="2000" dirty="0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  <a:r>
              <a:rPr lang="es-CO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iagrama de Casos de Uso</a:t>
            </a:r>
            <a:endParaRPr lang="es-CO" sz="4400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6322C4-F309-46E5-B166-F38C618CB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5"/>
          <a:stretch/>
        </p:blipFill>
        <p:spPr bwMode="auto">
          <a:xfrm>
            <a:off x="1715449" y="1882461"/>
            <a:ext cx="9766397" cy="474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6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7BE2289-C8EF-4918-A309-D59027A0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</p:spPr>
        <p:txBody>
          <a:bodyPr/>
          <a:lstStyle/>
          <a:p>
            <a:r>
              <a:rPr lang="es-CO" dirty="0"/>
              <a:t>Análisis</a:t>
            </a:r>
            <a:r>
              <a:rPr lang="en-US" dirty="0"/>
              <a:t> y </a:t>
            </a:r>
            <a:r>
              <a:rPr lang="es-CO" dirty="0"/>
              <a:t>Diseño</a:t>
            </a:r>
            <a:r>
              <a:rPr lang="en-US" dirty="0"/>
              <a:t>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2119D13-950D-4024-A2E0-AE89458F6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127285"/>
            <a:ext cx="9144000" cy="460000"/>
          </a:xfrm>
        </p:spPr>
        <p:txBody>
          <a:bodyPr/>
          <a:lstStyle/>
          <a:p>
            <a:r>
              <a:rPr lang="es-CO" sz="2000" dirty="0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  <a:r>
              <a:rPr lang="es-CO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iagrama de Clases</a:t>
            </a:r>
            <a:endParaRPr lang="es-CO" sz="4400" dirty="0">
              <a:solidFill>
                <a:schemeClr val="bg1"/>
              </a:solidFill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86B70617-8538-4D58-BECF-5D14128A7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1705"/>
            <a:ext cx="10340340" cy="45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1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7BE2289-C8EF-4918-A309-D59027A0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</p:spPr>
        <p:txBody>
          <a:bodyPr/>
          <a:lstStyle/>
          <a:p>
            <a:r>
              <a:rPr lang="es-CO" dirty="0"/>
              <a:t>Desarrollo</a:t>
            </a:r>
            <a:r>
              <a:rPr lang="en-US" dirty="0"/>
              <a:t>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2119D13-950D-4024-A2E0-AE89458F6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307663"/>
            <a:ext cx="9144000" cy="460000"/>
          </a:xfrm>
        </p:spPr>
        <p:txBody>
          <a:bodyPr/>
          <a:lstStyle/>
          <a:p>
            <a:r>
              <a:rPr lang="es-CO" sz="4400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5F3629-C8BE-4359-87B3-C39C0358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63" y="1767663"/>
            <a:ext cx="9719036" cy="486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11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7BE2289-C8EF-4918-A309-D59027A0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</p:spPr>
        <p:txBody>
          <a:bodyPr/>
          <a:lstStyle/>
          <a:p>
            <a:r>
              <a:rPr lang="es-CO" dirty="0"/>
              <a:t>Desarrollo</a:t>
            </a:r>
            <a:r>
              <a:rPr lang="en-US" dirty="0"/>
              <a:t>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2119D13-950D-4024-A2E0-AE89458F6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307663"/>
            <a:ext cx="9144000" cy="460000"/>
          </a:xfrm>
        </p:spPr>
        <p:txBody>
          <a:bodyPr/>
          <a:lstStyle/>
          <a:p>
            <a:r>
              <a:rPr lang="es-CO" sz="4400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3AE673E-F551-4315-85BF-65BA1F7B7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207" y="1767663"/>
            <a:ext cx="9769311" cy="477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07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7BE2289-C8EF-4918-A309-D59027A0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</p:spPr>
        <p:txBody>
          <a:bodyPr/>
          <a:lstStyle/>
          <a:p>
            <a:r>
              <a:rPr lang="es-CO" dirty="0"/>
              <a:t>Desarrollo</a:t>
            </a:r>
            <a:r>
              <a:rPr lang="en-US" dirty="0"/>
              <a:t>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2119D13-950D-4024-A2E0-AE89458F6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307663"/>
            <a:ext cx="9144000" cy="460000"/>
          </a:xfrm>
        </p:spPr>
        <p:txBody>
          <a:bodyPr/>
          <a:lstStyle/>
          <a:p>
            <a:r>
              <a:rPr lang="es-CO" sz="4400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56C6A76-DD0B-4F97-B70C-01AA28FCE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91" y="1767663"/>
            <a:ext cx="9873741" cy="484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06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7BE2289-C8EF-4918-A309-D59027A0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</p:spPr>
        <p:txBody>
          <a:bodyPr/>
          <a:lstStyle/>
          <a:p>
            <a:r>
              <a:rPr lang="es-CO" dirty="0"/>
              <a:t>Desarrollo</a:t>
            </a:r>
            <a:r>
              <a:rPr lang="en-US" dirty="0"/>
              <a:t>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2119D13-950D-4024-A2E0-AE89458F6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307663"/>
            <a:ext cx="9144000" cy="460000"/>
          </a:xfrm>
        </p:spPr>
        <p:txBody>
          <a:bodyPr/>
          <a:lstStyle/>
          <a:p>
            <a:r>
              <a:rPr lang="es-CO" sz="4400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B32FC1B-DCB1-4FFE-9ACB-AEA202DEC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86" y="1767663"/>
            <a:ext cx="9718971" cy="488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1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7BE2289-C8EF-4918-A309-D59027A0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</p:spPr>
        <p:txBody>
          <a:bodyPr/>
          <a:lstStyle/>
          <a:p>
            <a:r>
              <a:rPr lang="es-CO" dirty="0"/>
              <a:t>Desarrollo</a:t>
            </a:r>
            <a:r>
              <a:rPr lang="en-US" dirty="0"/>
              <a:t>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2119D13-950D-4024-A2E0-AE89458F6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307663"/>
            <a:ext cx="9144000" cy="460000"/>
          </a:xfrm>
        </p:spPr>
        <p:txBody>
          <a:bodyPr/>
          <a:lstStyle/>
          <a:p>
            <a:r>
              <a:rPr lang="es-CO" sz="4400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2725BAC-7C14-4085-84F4-2ACAAE148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533" y="1767663"/>
            <a:ext cx="9903545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54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7BE2289-C8EF-4918-A309-D59027A0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</p:spPr>
        <p:txBody>
          <a:bodyPr/>
          <a:lstStyle/>
          <a:p>
            <a:r>
              <a:rPr lang="es-ES" dirty="0"/>
              <a:t>Conclusiones 	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2119D13-950D-4024-A2E0-AE89458F6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307662"/>
            <a:ext cx="9144000" cy="2397071"/>
          </a:xfrm>
        </p:spPr>
        <p:txBody>
          <a:bodyPr/>
          <a:lstStyle/>
          <a:p>
            <a:r>
              <a:rPr lang="es-CO" sz="2000" dirty="0">
                <a:solidFill>
                  <a:schemeClr val="bg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Después de desarrollar el Marketplace de venta de videojuegos podemos concluir que fue una buena practica para todos en el grupo porque utilizamos nuevos saberes impartidos a lo largo del semestre y gracias a este proyecto pudimos ponerlos en practica.</a:t>
            </a:r>
            <a:endParaRPr lang="es-CO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59197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Eleanor · SlidesCarnival</Template>
  <TotalTime>118</TotalTime>
  <Words>89</Words>
  <Application>Microsoft Office PowerPoint</Application>
  <PresentationFormat>Panorámica</PresentationFormat>
  <Paragraphs>21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Quicksand</vt:lpstr>
      <vt:lpstr>Eleanor template</vt:lpstr>
      <vt:lpstr>Desarrollo de un Marketplace para videojuegos</vt:lpstr>
      <vt:lpstr>Análisis y Diseño </vt:lpstr>
      <vt:lpstr>Análisis y Diseño </vt:lpstr>
      <vt:lpstr>Desarrollo </vt:lpstr>
      <vt:lpstr>Desarrollo </vt:lpstr>
      <vt:lpstr>Desarrollo </vt:lpstr>
      <vt:lpstr>Desarrollo </vt:lpstr>
      <vt:lpstr>Desarrollo </vt:lpstr>
      <vt:lpstr>Conclusiones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Marketplace para videojuegos</dc:title>
  <dc:creator>Carlos Espitia Villamil</dc:creator>
  <cp:lastModifiedBy>Nicolas Vitola</cp:lastModifiedBy>
  <cp:revision>19</cp:revision>
  <dcterms:created xsi:type="dcterms:W3CDTF">2021-11-03T22:29:43Z</dcterms:created>
  <dcterms:modified xsi:type="dcterms:W3CDTF">2021-11-09T16:54:42Z</dcterms:modified>
</cp:coreProperties>
</file>