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923A-AB3B-42C9-8C56-CF3DD4F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4DFD8-20CA-4E97-A30B-754AD353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B631F-08FF-4B38-A316-106BB0E7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C0491-3BFC-4822-884A-01DD70BC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89F89-F281-4DDB-B32E-22C90DA7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D52C-AE56-4B5D-802B-B176FFD7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9B14C-5010-4290-95A9-6252C454A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1D12D-734F-4712-B1D0-A3C9EBF2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2F71-3512-4061-B51B-28911548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75173-3617-4296-BB0E-CD2B4B18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3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D2A54-4298-45C3-A06A-EEE5C4DBE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646A1-5D1C-48D9-9D5F-6FE4A834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7927-E8D7-466E-A2ED-EB012E07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82FC-AE42-4371-A8C3-443F3AC2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03548-6081-40A6-80C1-2CF30FBF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0A5DD-1073-4389-A4D5-07D4B39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DD00E-4266-42B8-9B73-35E7107D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3916E-BC9A-452F-AEE0-052292D6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EA81A-E027-4C8C-B3CC-041471A8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8C30C-8AD0-40D8-BDD4-9AE1E993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A4EE-23B8-4D93-A39A-FACD2740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43FFE-31EA-4A9A-8CB6-411C43DB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D8FF-F855-453C-8345-2F85C4EB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16A8E-8935-4935-8D9F-F726B296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01E3-FE73-4D31-8200-3586754A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74CC-32E5-4BE0-BA21-BB25277F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D83E1-990B-4EF7-BAC4-054211A09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D78C5-8FDA-4FE4-ABA5-671D7A83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EF88E-0030-41ED-84AD-2579622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F9A1D-5906-460E-B5AA-263B51B1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E7182-3B04-400A-992B-DE2C886D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8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4283-3251-4053-ACA9-8EC6EDE2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F2B0F-ED54-434A-AFE9-835184EF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D7E8E-ECDC-4C16-BC0E-1ECE4317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36A9B-9259-4A50-A58F-97AA1070C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D0063-CD08-4E84-A3EC-F2D8F57CD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8177A8-A65A-4F67-A8F5-58F51DF6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BC4D2-26D5-47C9-A24F-90D1E1E7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D88856-EE06-4017-9556-BA61AD28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5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B155-DA66-4E19-BFEB-D60DA5B4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EB859-9708-42AE-A05C-7A24E773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259460-2C74-489B-AD37-5D78CBBB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63E425-8FBC-4C6F-AD79-39AE4D31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2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FBDBB-DD7F-4B52-9D04-00AFF545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68115-DE00-419C-9FC9-69AC67BF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7579B-3B1F-4A92-8D67-AF79359C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CAE6C-9E38-4266-A3EE-679AC4A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34D3-A2EE-4154-8D65-77EBE0F1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F1C95-44BA-47D4-A614-CF5D4573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2777F-DA2B-4F1B-9509-C57C78A5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ED828-866A-419F-8F24-8829C9A7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151F3-43F3-4A6B-B446-EEF4BE63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95D9-E05B-4147-9A5B-FD521A50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1D274E-2266-4297-BD81-96713A5C5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9132D-621E-4F9E-8017-3A2E08E50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8DFDC-0837-440F-8665-2995292B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ED137-5697-46A9-A691-6C15DB59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875D6-0282-42AB-B8F2-CBFF0FC6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141D4B-9BDD-4694-BB80-8114C7BA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16CCE-4700-41E1-86F0-BC56BD5F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84DCD-95A4-4AE1-B32A-67179C731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D6E0-51ED-404D-8DEA-39E4D0C626D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D3D82-975B-44C1-AC99-61D0168DC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9B3A8-68A3-429B-A045-02EBC444C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EE41-9426-406E-B8DE-45EC78C13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9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10CDF11-60DE-49BC-A166-292EDDC842C9}"/>
              </a:ext>
            </a:extLst>
          </p:cNvPr>
          <p:cNvSpPr/>
          <p:nvPr/>
        </p:nvSpPr>
        <p:spPr>
          <a:xfrm>
            <a:off x="156892" y="101724"/>
            <a:ext cx="11764925" cy="56352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76AC7D-EBD6-46D5-BECA-04B6EA859E90}"/>
              </a:ext>
            </a:extLst>
          </p:cNvPr>
          <p:cNvGrpSpPr/>
          <p:nvPr/>
        </p:nvGrpSpPr>
        <p:grpSpPr>
          <a:xfrm>
            <a:off x="340241" y="1621466"/>
            <a:ext cx="3232298" cy="600739"/>
            <a:chOff x="669851" y="834656"/>
            <a:chExt cx="3232298" cy="600739"/>
          </a:xfrm>
          <a:solidFill>
            <a:schemeClr val="bg1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C709EA-5F84-4587-86FD-B37FD4D3A37A}"/>
                </a:ext>
              </a:extLst>
            </p:cNvPr>
            <p:cNvSpPr/>
            <p:nvPr/>
          </p:nvSpPr>
          <p:spPr>
            <a:xfrm>
              <a:off x="669851" y="834656"/>
              <a:ext cx="3232298" cy="600739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A88500-772A-45E0-A2FE-3767E9ED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F7A2D4C-9D68-42CB-ACCC-EBC48CB7CC7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832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82FF30-DD6F-4EAE-9302-366B11443C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9786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C8D578A-79B2-4ECC-91CE-5C251CC7790E}"/>
                </a:ext>
              </a:extLst>
            </p:cNvPr>
            <p:cNvCxnSpPr>
              <a:cxnSpLocks/>
            </p:cNvCxnSpPr>
            <p:nvPr/>
          </p:nvCxnSpPr>
          <p:spPr>
            <a:xfrm>
              <a:off x="3262423" y="834656"/>
              <a:ext cx="0" cy="600739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690BFD3-EA55-400C-AE0C-62F7C3E222BF}"/>
              </a:ext>
            </a:extLst>
          </p:cNvPr>
          <p:cNvSpPr/>
          <p:nvPr/>
        </p:nvSpPr>
        <p:spPr>
          <a:xfrm>
            <a:off x="1772978" y="914399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320189D-3C79-497F-AEC8-EE47137CBACD}"/>
              </a:ext>
            </a:extLst>
          </p:cNvPr>
          <p:cNvGrpSpPr/>
          <p:nvPr/>
        </p:nvGrpSpPr>
        <p:grpSpPr>
          <a:xfrm>
            <a:off x="340241" y="3514058"/>
            <a:ext cx="3232296" cy="616692"/>
            <a:chOff x="669851" y="2727248"/>
            <a:chExt cx="3232296" cy="616692"/>
          </a:xfrm>
          <a:solidFill>
            <a:schemeClr val="bg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581042-E19E-44FC-AE14-1F5658D27684}"/>
                </a:ext>
              </a:extLst>
            </p:cNvPr>
            <p:cNvSpPr/>
            <p:nvPr/>
          </p:nvSpPr>
          <p:spPr>
            <a:xfrm>
              <a:off x="669851" y="2732566"/>
              <a:ext cx="3232296" cy="600739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6CAABC4-6DD8-4BA8-A767-EA4C211AC597}"/>
                </a:ext>
              </a:extLst>
            </p:cNvPr>
            <p:cNvCxnSpPr>
              <a:cxnSpLocks/>
            </p:cNvCxnSpPr>
            <p:nvPr/>
          </p:nvCxnSpPr>
          <p:spPr>
            <a:xfrm>
              <a:off x="1648047" y="2732566"/>
              <a:ext cx="0" cy="6113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BBE0F13-CE90-450E-A94B-4E611F4B9D2E}"/>
                </a:ext>
              </a:extLst>
            </p:cNvPr>
            <p:cNvCxnSpPr>
              <a:cxnSpLocks/>
            </p:cNvCxnSpPr>
            <p:nvPr/>
          </p:nvCxnSpPr>
          <p:spPr>
            <a:xfrm>
              <a:off x="2810540" y="2727248"/>
              <a:ext cx="0" cy="61137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481D4C4-6C50-4997-B751-6CD16E6BC9FF}"/>
                </a:ext>
              </a:extLst>
            </p:cNvPr>
            <p:cNvCxnSpPr/>
            <p:nvPr/>
          </p:nvCxnSpPr>
          <p:spPr>
            <a:xfrm>
              <a:off x="1648047" y="2897372"/>
              <a:ext cx="454541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C384DF-5158-43C2-A601-2DA101B2FCBF}"/>
                </a:ext>
              </a:extLst>
            </p:cNvPr>
            <p:cNvCxnSpPr/>
            <p:nvPr/>
          </p:nvCxnSpPr>
          <p:spPr>
            <a:xfrm>
              <a:off x="2807882" y="2897372"/>
              <a:ext cx="454541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679C02-7042-4AE9-B694-5B4FADECE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507" y="3118883"/>
              <a:ext cx="52454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8E7E5F0-6781-4F1D-AA5E-AA4BB95C0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3342" y="3118883"/>
              <a:ext cx="524540" cy="0"/>
            </a:xfrm>
            <a:prstGeom prst="straightConnector1">
              <a:avLst/>
            </a:prstGeom>
            <a:grpFill/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7038AA5-A46B-4A4F-8C56-718E33A20B97}"/>
              </a:ext>
            </a:extLst>
          </p:cNvPr>
          <p:cNvSpPr/>
          <p:nvPr/>
        </p:nvSpPr>
        <p:spPr>
          <a:xfrm>
            <a:off x="1780225" y="2462098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989D780-3053-409D-B5EF-1357E377AA69}"/>
              </a:ext>
            </a:extLst>
          </p:cNvPr>
          <p:cNvSpPr/>
          <p:nvPr/>
        </p:nvSpPr>
        <p:spPr>
          <a:xfrm>
            <a:off x="4618967" y="1286541"/>
            <a:ext cx="5225900" cy="35938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7CD525FE-2775-4747-B721-C2657038D3D5}"/>
              </a:ext>
            </a:extLst>
          </p:cNvPr>
          <p:cNvSpPr/>
          <p:nvPr/>
        </p:nvSpPr>
        <p:spPr>
          <a:xfrm rot="16200000">
            <a:off x="3912340" y="3519376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42D4213-2E10-4A2E-B70A-BA56F9BB9322}"/>
              </a:ext>
            </a:extLst>
          </p:cNvPr>
          <p:cNvGrpSpPr/>
          <p:nvPr/>
        </p:nvGrpSpPr>
        <p:grpSpPr>
          <a:xfrm>
            <a:off x="10660475" y="1315777"/>
            <a:ext cx="1064139" cy="3564568"/>
            <a:chOff x="10990079" y="1921832"/>
            <a:chExt cx="1064139" cy="3564568"/>
          </a:xfrm>
          <a:solidFill>
            <a:schemeClr val="bg2"/>
          </a:solidFill>
        </p:grpSpPr>
        <p:sp>
          <p:nvSpPr>
            <p:cNvPr id="28" name="流程图: 文档 27">
              <a:extLst>
                <a:ext uri="{FF2B5EF4-FFF2-40B4-BE49-F238E27FC236}">
                  <a16:creationId xmlns:a16="http://schemas.microsoft.com/office/drawing/2014/main" id="{CA5EA268-0D8A-4A48-83BD-44C856BCE4F6}"/>
                </a:ext>
              </a:extLst>
            </p:cNvPr>
            <p:cNvSpPr/>
            <p:nvPr/>
          </p:nvSpPr>
          <p:spPr>
            <a:xfrm>
              <a:off x="10990079" y="1921832"/>
              <a:ext cx="1064139" cy="3564568"/>
            </a:xfrm>
            <a:prstGeom prst="flowChartDocumen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磁盘 32">
              <a:extLst>
                <a:ext uri="{FF2B5EF4-FFF2-40B4-BE49-F238E27FC236}">
                  <a16:creationId xmlns:a16="http://schemas.microsoft.com/office/drawing/2014/main" id="{787E9F8C-3CB7-489A-B1CF-7B58ED3F8705}"/>
                </a:ext>
              </a:extLst>
            </p:cNvPr>
            <p:cNvSpPr/>
            <p:nvPr/>
          </p:nvSpPr>
          <p:spPr>
            <a:xfrm>
              <a:off x="11264308" y="2264735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3FE76ECF-CD19-48AF-8E6E-ED45F456D4A1}"/>
                </a:ext>
              </a:extLst>
            </p:cNvPr>
            <p:cNvSpPr/>
            <p:nvPr/>
          </p:nvSpPr>
          <p:spPr>
            <a:xfrm>
              <a:off x="11283359" y="3117998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4925BD6E-048E-4368-9645-64C87649D2E5}"/>
                </a:ext>
              </a:extLst>
            </p:cNvPr>
            <p:cNvSpPr/>
            <p:nvPr/>
          </p:nvSpPr>
          <p:spPr>
            <a:xfrm>
              <a:off x="11295764" y="3980564"/>
              <a:ext cx="515679" cy="643270"/>
            </a:xfrm>
            <a:prstGeom prst="flowChartMagneticDisk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箭头: 下 35">
            <a:extLst>
              <a:ext uri="{FF2B5EF4-FFF2-40B4-BE49-F238E27FC236}">
                <a16:creationId xmlns:a16="http://schemas.microsoft.com/office/drawing/2014/main" id="{42D8540F-F826-4ED0-9464-462908235CBB}"/>
              </a:ext>
            </a:extLst>
          </p:cNvPr>
          <p:cNvSpPr/>
          <p:nvPr/>
        </p:nvSpPr>
        <p:spPr>
          <a:xfrm rot="16200000">
            <a:off x="10090297" y="2737883"/>
            <a:ext cx="366824" cy="600739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23268082-2E7C-450D-B50B-7A6603C0ECFC}"/>
              </a:ext>
            </a:extLst>
          </p:cNvPr>
          <p:cNvSpPr/>
          <p:nvPr/>
        </p:nvSpPr>
        <p:spPr>
          <a:xfrm rot="5400000">
            <a:off x="1142097" y="3844128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右弧形 42">
            <a:extLst>
              <a:ext uri="{FF2B5EF4-FFF2-40B4-BE49-F238E27FC236}">
                <a16:creationId xmlns:a16="http://schemas.microsoft.com/office/drawing/2014/main" id="{D77D8048-7B64-43F9-A91C-4A68641173DC}"/>
              </a:ext>
            </a:extLst>
          </p:cNvPr>
          <p:cNvSpPr/>
          <p:nvPr/>
        </p:nvSpPr>
        <p:spPr>
          <a:xfrm rot="5400000">
            <a:off x="2406011" y="3849441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右弧形 43">
            <a:extLst>
              <a:ext uri="{FF2B5EF4-FFF2-40B4-BE49-F238E27FC236}">
                <a16:creationId xmlns:a16="http://schemas.microsoft.com/office/drawing/2014/main" id="{0F40CA06-DED1-44A9-B938-9A993F70F030}"/>
              </a:ext>
            </a:extLst>
          </p:cNvPr>
          <p:cNvSpPr/>
          <p:nvPr/>
        </p:nvSpPr>
        <p:spPr>
          <a:xfrm rot="16200000">
            <a:off x="1172665" y="2782203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EAC26559-414B-4EBD-BAF6-ADA772935D5D}"/>
              </a:ext>
            </a:extLst>
          </p:cNvPr>
          <p:cNvSpPr/>
          <p:nvPr/>
        </p:nvSpPr>
        <p:spPr>
          <a:xfrm rot="16200000">
            <a:off x="2400252" y="2758942"/>
            <a:ext cx="438593" cy="1041073"/>
          </a:xfrm>
          <a:prstGeom prst="curvedLeftArrow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311C4DE-D38F-47EB-8937-E280506C4824}"/>
              </a:ext>
            </a:extLst>
          </p:cNvPr>
          <p:cNvSpPr txBox="1"/>
          <p:nvPr/>
        </p:nvSpPr>
        <p:spPr>
          <a:xfrm>
            <a:off x="2216002" y="868807"/>
            <a:ext cx="126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 workloads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547817-76DC-42B0-B24C-B9CDEB9067E4}"/>
              </a:ext>
            </a:extLst>
          </p:cNvPr>
          <p:cNvSpPr txBox="1"/>
          <p:nvPr/>
        </p:nvSpPr>
        <p:spPr>
          <a:xfrm>
            <a:off x="2118694" y="2523976"/>
            <a:ext cx="24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mapping to LRU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8BCDDC-C212-4363-A6D6-7CB75D31EDAA}"/>
              </a:ext>
            </a:extLst>
          </p:cNvPr>
          <p:cNvSpPr txBox="1"/>
          <p:nvPr/>
        </p:nvSpPr>
        <p:spPr>
          <a:xfrm>
            <a:off x="1614266" y="4435175"/>
            <a:ext cx="11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Adjust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4DF11A1-7747-40E5-BF2C-90E589ED4977}"/>
              </a:ext>
            </a:extLst>
          </p:cNvPr>
          <p:cNvSpPr/>
          <p:nvPr/>
        </p:nvSpPr>
        <p:spPr>
          <a:xfrm rot="5400000">
            <a:off x="4686065" y="2797761"/>
            <a:ext cx="2605453" cy="489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Compression Algorithm Assignment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6DA4D08-3602-4D4D-9176-DAA38190588B}"/>
              </a:ext>
            </a:extLst>
          </p:cNvPr>
          <p:cNvSpPr/>
          <p:nvPr/>
        </p:nvSpPr>
        <p:spPr>
          <a:xfrm rot="5400000">
            <a:off x="3768122" y="2797760"/>
            <a:ext cx="2605453" cy="4891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Compressibility Test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6F2771-202C-44FB-BE05-4CF56E16A870}"/>
              </a:ext>
            </a:extLst>
          </p:cNvPr>
          <p:cNvSpPr txBox="1"/>
          <p:nvPr/>
        </p:nvSpPr>
        <p:spPr>
          <a:xfrm>
            <a:off x="6570926" y="1321245"/>
            <a:ext cx="157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Engine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63F1C3A-BE65-4CE7-A095-EF1B35823443}"/>
              </a:ext>
            </a:extLst>
          </p:cNvPr>
          <p:cNvSpPr/>
          <p:nvPr/>
        </p:nvSpPr>
        <p:spPr>
          <a:xfrm>
            <a:off x="6677252" y="1739583"/>
            <a:ext cx="2977116" cy="260545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0AF865AA-49BC-46CC-BC93-159E6804BEB6}"/>
              </a:ext>
            </a:extLst>
          </p:cNvPr>
          <p:cNvSpPr/>
          <p:nvPr/>
        </p:nvSpPr>
        <p:spPr>
          <a:xfrm rot="16200000">
            <a:off x="5455833" y="2825671"/>
            <a:ext cx="132907" cy="300371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B22FBB97-FF5B-458B-8EEC-89B6E53B1FFC}"/>
              </a:ext>
            </a:extLst>
          </p:cNvPr>
          <p:cNvSpPr/>
          <p:nvPr/>
        </p:nvSpPr>
        <p:spPr>
          <a:xfrm rot="16200000">
            <a:off x="6392604" y="2825671"/>
            <a:ext cx="132907" cy="300371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8BA5FCE-77CC-41A0-9411-38FCFCD5031F}"/>
              </a:ext>
            </a:extLst>
          </p:cNvPr>
          <p:cNvSpPr/>
          <p:nvPr/>
        </p:nvSpPr>
        <p:spPr>
          <a:xfrm>
            <a:off x="6861360" y="1886613"/>
            <a:ext cx="2604091" cy="58744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Benefit Calculator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99048D83-8100-4087-8F86-36821468E5D1}"/>
              </a:ext>
            </a:extLst>
          </p:cNvPr>
          <p:cNvSpPr/>
          <p:nvPr/>
        </p:nvSpPr>
        <p:spPr>
          <a:xfrm>
            <a:off x="8083020" y="2523068"/>
            <a:ext cx="151902" cy="229435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778E4BC-6A34-477B-B739-29F7ED1E4172}"/>
              </a:ext>
            </a:extLst>
          </p:cNvPr>
          <p:cNvSpPr/>
          <p:nvPr/>
        </p:nvSpPr>
        <p:spPr>
          <a:xfrm>
            <a:off x="6863764" y="2824856"/>
            <a:ext cx="2604091" cy="137500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023D320-ACC7-46BB-BFF5-9436AC9B4911}"/>
              </a:ext>
            </a:extLst>
          </p:cNvPr>
          <p:cNvCxnSpPr/>
          <p:nvPr/>
        </p:nvCxnSpPr>
        <p:spPr>
          <a:xfrm>
            <a:off x="6861360" y="3747978"/>
            <a:ext cx="26040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CCFC185-407A-4C57-B677-7159BC62A41A}"/>
              </a:ext>
            </a:extLst>
          </p:cNvPr>
          <p:cNvSpPr txBox="1"/>
          <p:nvPr/>
        </p:nvSpPr>
        <p:spPr>
          <a:xfrm>
            <a:off x="7208880" y="3789254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Compression Pool</a:t>
            </a:r>
            <a:endParaRPr lang="zh-CN" altLang="en-US" dirty="0"/>
          </a:p>
        </p:txBody>
      </p:sp>
      <p:sp>
        <p:nvSpPr>
          <p:cNvPr id="64" name="流程图: 文档 63">
            <a:extLst>
              <a:ext uri="{FF2B5EF4-FFF2-40B4-BE49-F238E27FC236}">
                <a16:creationId xmlns:a16="http://schemas.microsoft.com/office/drawing/2014/main" id="{F7AF59D1-0236-4EF5-9D67-2678041C06A1}"/>
              </a:ext>
            </a:extLst>
          </p:cNvPr>
          <p:cNvSpPr/>
          <p:nvPr/>
        </p:nvSpPr>
        <p:spPr>
          <a:xfrm>
            <a:off x="7231917" y="3199066"/>
            <a:ext cx="580177" cy="47048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文档 64">
            <a:extLst>
              <a:ext uri="{FF2B5EF4-FFF2-40B4-BE49-F238E27FC236}">
                <a16:creationId xmlns:a16="http://schemas.microsoft.com/office/drawing/2014/main" id="{4B1B1156-9B2D-49A2-AD50-C808DE6F42DA}"/>
              </a:ext>
            </a:extLst>
          </p:cNvPr>
          <p:cNvSpPr/>
          <p:nvPr/>
        </p:nvSpPr>
        <p:spPr>
          <a:xfrm>
            <a:off x="8545394" y="3196200"/>
            <a:ext cx="580177" cy="47048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8994D433-A650-40C7-AF37-3FC09DFD1EF2}"/>
              </a:ext>
            </a:extLst>
          </p:cNvPr>
          <p:cNvSpPr/>
          <p:nvPr/>
        </p:nvSpPr>
        <p:spPr>
          <a:xfrm rot="16200000">
            <a:off x="8072502" y="3104864"/>
            <a:ext cx="217963" cy="578686"/>
          </a:xfrm>
          <a:prstGeom prst="downArrow">
            <a:avLst/>
          </a:prstGeom>
          <a:solidFill>
            <a:schemeClr val="tx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BDF0EFE-A425-4892-8919-3667D137685A}"/>
              </a:ext>
            </a:extLst>
          </p:cNvPr>
          <p:cNvSpPr txBox="1"/>
          <p:nvPr/>
        </p:nvSpPr>
        <p:spPr>
          <a:xfrm>
            <a:off x="6857602" y="2810886"/>
            <a:ext cx="26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Compression Conversion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ADFC9F-DF71-4BCF-AC57-C35EF7963A27}"/>
              </a:ext>
            </a:extLst>
          </p:cNvPr>
          <p:cNvSpPr txBox="1"/>
          <p:nvPr/>
        </p:nvSpPr>
        <p:spPr>
          <a:xfrm>
            <a:off x="10735456" y="1289348"/>
            <a:ext cx="100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1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21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</dc:creator>
  <cp:lastModifiedBy>wang hao</cp:lastModifiedBy>
  <cp:revision>39</cp:revision>
  <dcterms:created xsi:type="dcterms:W3CDTF">2022-03-31T14:16:05Z</dcterms:created>
  <dcterms:modified xsi:type="dcterms:W3CDTF">2022-04-07T15:15:08Z</dcterms:modified>
</cp:coreProperties>
</file>