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8FC0"/>
    <a:srgbClr val="3E5E99"/>
    <a:srgbClr val="BF93AD"/>
    <a:srgbClr val="2F528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923A-AB3B-42C9-8C56-CF3DD4F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4DFD8-20CA-4E97-A30B-754AD353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B631F-08FF-4B38-A316-106BB0E7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C0491-3BFC-4822-884A-01DD70BC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89F89-F281-4DDB-B32E-22C90DA7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D52C-AE56-4B5D-802B-B176FFD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9B14C-5010-4290-95A9-6252C454A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D12D-734F-4712-B1D0-A3C9EBF2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2F71-3512-4061-B51B-28911548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75173-3617-4296-BB0E-CD2B4B18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D2A54-4298-45C3-A06A-EEE5C4DB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646A1-5D1C-48D9-9D5F-6FE4A834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7927-E8D7-466E-A2ED-EB012E07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82FC-AE42-4371-A8C3-443F3AC2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03548-6081-40A6-80C1-2CF30FB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0A5DD-1073-4389-A4D5-07D4B39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DD00E-4266-42B8-9B73-35E7107D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3916E-BC9A-452F-AEE0-052292D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EA81A-E027-4C8C-B3CC-041471A8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8C30C-8AD0-40D8-BDD4-9AE1E99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A4EE-23B8-4D93-A39A-FACD274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43FFE-31EA-4A9A-8CB6-411C43DB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D8FF-F855-453C-8345-2F85C4EB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6A8E-8935-4935-8D9F-F726B296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01E3-FE73-4D31-8200-3586754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74CC-32E5-4BE0-BA21-BB25277F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D83E1-990B-4EF7-BAC4-054211A0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D78C5-8FDA-4FE4-ABA5-671D7A83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EF88E-0030-41ED-84AD-2579622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F9A1D-5906-460E-B5AA-263B51B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E7182-3B04-400A-992B-DE2C886D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4283-3251-4053-ACA9-8EC6EDE2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F2B0F-ED54-434A-AFE9-835184EF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D7E8E-ECDC-4C16-BC0E-1ECE4317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36A9B-9259-4A50-A58F-97AA1070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D0063-CD08-4E84-A3EC-F2D8F57CD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177A8-A65A-4F67-A8F5-58F51DF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BC4D2-26D5-47C9-A24F-90D1E1E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88856-EE06-4017-9556-BA61AD2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5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B155-DA66-4E19-BFEB-D60DA5B4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EB859-9708-42AE-A05C-7A24E77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59460-2C74-489B-AD37-5D78CBBB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3E425-8FBC-4C6F-AD79-39AE4D3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FBDBB-DD7F-4B52-9D04-00AFF54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68115-DE00-419C-9FC9-69AC67B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7579B-3B1F-4A92-8D67-AF79359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AE6C-9E38-4266-A3EE-679AC4A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34D3-A2EE-4154-8D65-77EBE0F1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1C95-44BA-47D4-A614-CF5D4573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2777F-DA2B-4F1B-9509-C57C78A5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ED828-866A-419F-8F24-8829C9A7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151F3-43F3-4A6B-B446-EEF4BE63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95D9-E05B-4147-9A5B-FD521A50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1D274E-2266-4297-BD81-96713A5C5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9132D-621E-4F9E-8017-3A2E08E50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8DFDC-0837-440F-8665-2995292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D137-5697-46A9-A691-6C15DB5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875D6-0282-42AB-B8F2-CBFF0FC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141D4B-9BDD-4694-BB80-8114C7BA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16CCE-4700-41E1-86F0-BC56BD5F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84DCD-95A4-4AE1-B32A-67179C731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D3D82-975B-44C1-AC99-61D0168DC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9B3A8-68A3-429B-A045-02EBC444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0CDF11-60DE-49BC-A166-292EDDC842C9}"/>
              </a:ext>
            </a:extLst>
          </p:cNvPr>
          <p:cNvSpPr/>
          <p:nvPr/>
        </p:nvSpPr>
        <p:spPr>
          <a:xfrm>
            <a:off x="156892" y="25524"/>
            <a:ext cx="11764925" cy="56352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>
            <a:off x="340241" y="1621466"/>
            <a:ext cx="3232298" cy="600739"/>
            <a:chOff x="669851" y="834656"/>
            <a:chExt cx="3232298" cy="600739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>
            <a:off x="1772978" y="914399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20189D-3C79-497F-AEC8-EE47137CBACD}"/>
              </a:ext>
            </a:extLst>
          </p:cNvPr>
          <p:cNvGrpSpPr/>
          <p:nvPr/>
        </p:nvGrpSpPr>
        <p:grpSpPr>
          <a:xfrm>
            <a:off x="340241" y="3514058"/>
            <a:ext cx="3232296" cy="616692"/>
            <a:chOff x="669851" y="2727248"/>
            <a:chExt cx="3232296" cy="616692"/>
          </a:xfrm>
          <a:solidFill>
            <a:schemeClr val="bg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581042-E19E-44FC-AE14-1F5658D27684}"/>
                </a:ext>
              </a:extLst>
            </p:cNvPr>
            <p:cNvSpPr/>
            <p:nvPr/>
          </p:nvSpPr>
          <p:spPr>
            <a:xfrm>
              <a:off x="669851" y="2732566"/>
              <a:ext cx="3232296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CAABC4-6DD8-4BA8-A767-EA4C211AC59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047" y="2732566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BE0F13-CE90-450E-A94B-4E611F4B9D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540" y="2727248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81D4C4-6C50-4997-B751-6CD16E6BC9FF}"/>
                </a:ext>
              </a:extLst>
            </p:cNvPr>
            <p:cNvCxnSpPr/>
            <p:nvPr/>
          </p:nvCxnSpPr>
          <p:spPr>
            <a:xfrm>
              <a:off x="1648047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C384DF-5158-43C2-A601-2DA101B2FCBF}"/>
                </a:ext>
              </a:extLst>
            </p:cNvPr>
            <p:cNvCxnSpPr/>
            <p:nvPr/>
          </p:nvCxnSpPr>
          <p:spPr>
            <a:xfrm>
              <a:off x="2807882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679C02-7042-4AE9-B694-5B4FADEC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507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E7E5F0-6781-4F1D-AA5E-AA4BB95C0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342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7038AA5-A46B-4A4F-8C56-718E33A20B97}"/>
              </a:ext>
            </a:extLst>
          </p:cNvPr>
          <p:cNvSpPr/>
          <p:nvPr/>
        </p:nvSpPr>
        <p:spPr>
          <a:xfrm>
            <a:off x="1780225" y="2462098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89D780-3053-409D-B5EF-1357E377AA69}"/>
              </a:ext>
            </a:extLst>
          </p:cNvPr>
          <p:cNvSpPr/>
          <p:nvPr/>
        </p:nvSpPr>
        <p:spPr>
          <a:xfrm>
            <a:off x="4618967" y="1286541"/>
            <a:ext cx="5225900" cy="3593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CD525FE-2775-4747-B721-C2657038D3D5}"/>
              </a:ext>
            </a:extLst>
          </p:cNvPr>
          <p:cNvSpPr/>
          <p:nvPr/>
        </p:nvSpPr>
        <p:spPr>
          <a:xfrm rot="16200000">
            <a:off x="3912340" y="3519376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42D4213-2E10-4A2E-B70A-BA56F9BB9322}"/>
              </a:ext>
            </a:extLst>
          </p:cNvPr>
          <p:cNvGrpSpPr/>
          <p:nvPr/>
        </p:nvGrpSpPr>
        <p:grpSpPr>
          <a:xfrm>
            <a:off x="10660475" y="1315777"/>
            <a:ext cx="1064139" cy="3564568"/>
            <a:chOff x="10990079" y="1921832"/>
            <a:chExt cx="1064139" cy="3564568"/>
          </a:xfrm>
          <a:solidFill>
            <a:schemeClr val="bg2"/>
          </a:solidFill>
        </p:grpSpPr>
        <p:sp>
          <p:nvSpPr>
            <p:cNvPr id="28" name="流程图: 文档 27">
              <a:extLst>
                <a:ext uri="{FF2B5EF4-FFF2-40B4-BE49-F238E27FC236}">
                  <a16:creationId xmlns:a16="http://schemas.microsoft.com/office/drawing/2014/main" id="{CA5EA268-0D8A-4A48-83BD-44C856BCE4F6}"/>
                </a:ext>
              </a:extLst>
            </p:cNvPr>
            <p:cNvSpPr/>
            <p:nvPr/>
          </p:nvSpPr>
          <p:spPr>
            <a:xfrm>
              <a:off x="10990079" y="1921832"/>
              <a:ext cx="1064139" cy="3564568"/>
            </a:xfrm>
            <a:prstGeom prst="flowChartDocumen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磁盘 32">
              <a:extLst>
                <a:ext uri="{FF2B5EF4-FFF2-40B4-BE49-F238E27FC236}">
                  <a16:creationId xmlns:a16="http://schemas.microsoft.com/office/drawing/2014/main" id="{787E9F8C-3CB7-489A-B1CF-7B58ED3F8705}"/>
                </a:ext>
              </a:extLst>
            </p:cNvPr>
            <p:cNvSpPr/>
            <p:nvPr/>
          </p:nvSpPr>
          <p:spPr>
            <a:xfrm>
              <a:off x="11264308" y="2264735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3FE76ECF-CD19-48AF-8E6E-ED45F456D4A1}"/>
                </a:ext>
              </a:extLst>
            </p:cNvPr>
            <p:cNvSpPr/>
            <p:nvPr/>
          </p:nvSpPr>
          <p:spPr>
            <a:xfrm>
              <a:off x="11283359" y="3117998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4925BD6E-048E-4368-9645-64C87649D2E5}"/>
                </a:ext>
              </a:extLst>
            </p:cNvPr>
            <p:cNvSpPr/>
            <p:nvPr/>
          </p:nvSpPr>
          <p:spPr>
            <a:xfrm>
              <a:off x="11295764" y="3980564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10090297" y="2737883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23268082-2E7C-450D-B50B-7A6603C0ECFC}"/>
              </a:ext>
            </a:extLst>
          </p:cNvPr>
          <p:cNvSpPr/>
          <p:nvPr/>
        </p:nvSpPr>
        <p:spPr>
          <a:xfrm rot="5400000">
            <a:off x="1142097" y="3844128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D77D8048-7B64-43F9-A91C-4A68641173DC}"/>
              </a:ext>
            </a:extLst>
          </p:cNvPr>
          <p:cNvSpPr/>
          <p:nvPr/>
        </p:nvSpPr>
        <p:spPr>
          <a:xfrm rot="5400000">
            <a:off x="2406011" y="3849441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0F40CA06-DED1-44A9-B938-9A993F70F030}"/>
              </a:ext>
            </a:extLst>
          </p:cNvPr>
          <p:cNvSpPr/>
          <p:nvPr/>
        </p:nvSpPr>
        <p:spPr>
          <a:xfrm rot="16200000">
            <a:off x="1172665" y="2782203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EAC26559-414B-4EBD-BAF6-ADA772935D5D}"/>
              </a:ext>
            </a:extLst>
          </p:cNvPr>
          <p:cNvSpPr/>
          <p:nvPr/>
        </p:nvSpPr>
        <p:spPr>
          <a:xfrm rot="16200000">
            <a:off x="2400252" y="2758942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2216002" y="868807"/>
            <a:ext cx="126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workloads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547817-76DC-42B0-B24C-B9CDEB9067E4}"/>
              </a:ext>
            </a:extLst>
          </p:cNvPr>
          <p:cNvSpPr txBox="1"/>
          <p:nvPr/>
        </p:nvSpPr>
        <p:spPr>
          <a:xfrm>
            <a:off x="2118694" y="2523976"/>
            <a:ext cx="24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mapping to LRU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8BCDDC-C212-4363-A6D6-7CB75D31EDAA}"/>
              </a:ext>
            </a:extLst>
          </p:cNvPr>
          <p:cNvSpPr txBox="1"/>
          <p:nvPr/>
        </p:nvSpPr>
        <p:spPr>
          <a:xfrm>
            <a:off x="1614266" y="4435175"/>
            <a:ext cx="11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 rot="5400000">
            <a:off x="4686065" y="2797761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Compression Algorithm Assignment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 rot="5400000">
            <a:off x="3768122" y="2797760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Compressibility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570926" y="1321245"/>
            <a:ext cx="157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Engine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677252" y="1739583"/>
            <a:ext cx="2977116" cy="2605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 rot="16200000">
            <a:off x="5455833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 rot="16200000">
            <a:off x="6392604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861360" y="1886613"/>
            <a:ext cx="2604091" cy="587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Benefit Calculator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083020" y="2523068"/>
            <a:ext cx="151902" cy="229435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863764" y="2824856"/>
            <a:ext cx="2604091" cy="13750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/>
          <p:nvPr/>
        </p:nvCxnSpPr>
        <p:spPr>
          <a:xfrm>
            <a:off x="6861360" y="3747978"/>
            <a:ext cx="26040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CCFC185-407A-4C57-B677-7159BC62A41A}"/>
              </a:ext>
            </a:extLst>
          </p:cNvPr>
          <p:cNvSpPr txBox="1"/>
          <p:nvPr/>
        </p:nvSpPr>
        <p:spPr>
          <a:xfrm>
            <a:off x="7208880" y="3789254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Pool</a:t>
            </a:r>
            <a:endParaRPr lang="zh-CN" altLang="en-US" dirty="0"/>
          </a:p>
        </p:txBody>
      </p:sp>
      <p:sp>
        <p:nvSpPr>
          <p:cNvPr id="64" name="流程图: 文档 63">
            <a:extLst>
              <a:ext uri="{FF2B5EF4-FFF2-40B4-BE49-F238E27FC236}">
                <a16:creationId xmlns:a16="http://schemas.microsoft.com/office/drawing/2014/main" id="{F7AF59D1-0236-4EF5-9D67-2678041C06A1}"/>
              </a:ext>
            </a:extLst>
          </p:cNvPr>
          <p:cNvSpPr/>
          <p:nvPr/>
        </p:nvSpPr>
        <p:spPr>
          <a:xfrm>
            <a:off x="7231917" y="3199066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文档 64">
            <a:extLst>
              <a:ext uri="{FF2B5EF4-FFF2-40B4-BE49-F238E27FC236}">
                <a16:creationId xmlns:a16="http://schemas.microsoft.com/office/drawing/2014/main" id="{4B1B1156-9B2D-49A2-AD50-C808DE6F42DA}"/>
              </a:ext>
            </a:extLst>
          </p:cNvPr>
          <p:cNvSpPr/>
          <p:nvPr/>
        </p:nvSpPr>
        <p:spPr>
          <a:xfrm>
            <a:off x="8545394" y="3196200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072502" y="3104864"/>
            <a:ext cx="217963" cy="578686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DF0EFE-A425-4892-8919-3667D137685A}"/>
              </a:ext>
            </a:extLst>
          </p:cNvPr>
          <p:cNvSpPr txBox="1"/>
          <p:nvPr/>
        </p:nvSpPr>
        <p:spPr>
          <a:xfrm>
            <a:off x="6857602" y="2810886"/>
            <a:ext cx="26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Conversion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ADFC9F-DF71-4BCF-AC57-C35EF7963A27}"/>
              </a:ext>
            </a:extLst>
          </p:cNvPr>
          <p:cNvSpPr txBox="1"/>
          <p:nvPr/>
        </p:nvSpPr>
        <p:spPr>
          <a:xfrm>
            <a:off x="10735456" y="1289348"/>
            <a:ext cx="10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>
            <a:off x="340241" y="1621466"/>
            <a:ext cx="3232298" cy="600739"/>
            <a:chOff x="669851" y="834656"/>
            <a:chExt cx="3232298" cy="600739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>
            <a:off x="1772978" y="91439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20189D-3C79-497F-AEC8-EE47137CBACD}"/>
              </a:ext>
            </a:extLst>
          </p:cNvPr>
          <p:cNvGrpSpPr/>
          <p:nvPr/>
        </p:nvGrpSpPr>
        <p:grpSpPr>
          <a:xfrm>
            <a:off x="340241" y="3514058"/>
            <a:ext cx="3232296" cy="616692"/>
            <a:chOff x="669851" y="2727248"/>
            <a:chExt cx="3232296" cy="616692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581042-E19E-44FC-AE14-1F5658D27684}"/>
                </a:ext>
              </a:extLst>
            </p:cNvPr>
            <p:cNvSpPr/>
            <p:nvPr/>
          </p:nvSpPr>
          <p:spPr>
            <a:xfrm>
              <a:off x="669851" y="2732566"/>
              <a:ext cx="3232296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CAABC4-6DD8-4BA8-A767-EA4C211AC59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047" y="2732566"/>
              <a:ext cx="0" cy="6113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BE0F13-CE90-450E-A94B-4E611F4B9D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540" y="2727248"/>
              <a:ext cx="0" cy="6113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81D4C4-6C50-4997-B751-6CD16E6BC9FF}"/>
                </a:ext>
              </a:extLst>
            </p:cNvPr>
            <p:cNvCxnSpPr/>
            <p:nvPr/>
          </p:nvCxnSpPr>
          <p:spPr>
            <a:xfrm>
              <a:off x="1648047" y="2897372"/>
              <a:ext cx="454541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C384DF-5158-43C2-A601-2DA101B2FCBF}"/>
                </a:ext>
              </a:extLst>
            </p:cNvPr>
            <p:cNvCxnSpPr/>
            <p:nvPr/>
          </p:nvCxnSpPr>
          <p:spPr>
            <a:xfrm>
              <a:off x="2807882" y="2897372"/>
              <a:ext cx="454541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679C02-7042-4AE9-B694-5B4FADEC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507" y="3118883"/>
              <a:ext cx="52454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E7E5F0-6781-4F1D-AA5E-AA4BB95C0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342" y="3118883"/>
              <a:ext cx="52454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7038AA5-A46B-4A4F-8C56-718E33A20B97}"/>
              </a:ext>
            </a:extLst>
          </p:cNvPr>
          <p:cNvSpPr/>
          <p:nvPr/>
        </p:nvSpPr>
        <p:spPr>
          <a:xfrm>
            <a:off x="1780225" y="2462098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CD525FE-2775-4747-B721-C2657038D3D5}"/>
              </a:ext>
            </a:extLst>
          </p:cNvPr>
          <p:cNvSpPr/>
          <p:nvPr/>
        </p:nvSpPr>
        <p:spPr>
          <a:xfrm rot="16200000">
            <a:off x="3912341" y="3519376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10090298" y="273788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23268082-2E7C-450D-B50B-7A6603C0ECFC}"/>
              </a:ext>
            </a:extLst>
          </p:cNvPr>
          <p:cNvSpPr/>
          <p:nvPr/>
        </p:nvSpPr>
        <p:spPr>
          <a:xfrm rot="5400000">
            <a:off x="1142097" y="3844128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D77D8048-7B64-43F9-A91C-4A68641173DC}"/>
              </a:ext>
            </a:extLst>
          </p:cNvPr>
          <p:cNvSpPr/>
          <p:nvPr/>
        </p:nvSpPr>
        <p:spPr>
          <a:xfrm rot="5400000">
            <a:off x="2406011" y="3849441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0F40CA06-DED1-44A9-B938-9A993F70F030}"/>
              </a:ext>
            </a:extLst>
          </p:cNvPr>
          <p:cNvSpPr/>
          <p:nvPr/>
        </p:nvSpPr>
        <p:spPr>
          <a:xfrm rot="16200000">
            <a:off x="1172665" y="2782203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EAC26559-414B-4EBD-BAF6-ADA772935D5D}"/>
              </a:ext>
            </a:extLst>
          </p:cNvPr>
          <p:cNvSpPr/>
          <p:nvPr/>
        </p:nvSpPr>
        <p:spPr>
          <a:xfrm rot="16200000">
            <a:off x="2400252" y="2758942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2216002" y="868807"/>
            <a:ext cx="1260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workloads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547817-76DC-42B0-B24C-B9CDEB9067E4}"/>
              </a:ext>
            </a:extLst>
          </p:cNvPr>
          <p:cNvSpPr txBox="1"/>
          <p:nvPr/>
        </p:nvSpPr>
        <p:spPr>
          <a:xfrm>
            <a:off x="2118694" y="2523976"/>
            <a:ext cx="2441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mapping to LRU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8BCDDC-C212-4363-A6D6-7CB75D31EDAA}"/>
              </a:ext>
            </a:extLst>
          </p:cNvPr>
          <p:cNvSpPr txBox="1"/>
          <p:nvPr/>
        </p:nvSpPr>
        <p:spPr>
          <a:xfrm>
            <a:off x="1614266" y="4435175"/>
            <a:ext cx="1112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Adjust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 rot="5400000">
            <a:off x="4606824" y="2718522"/>
            <a:ext cx="2605453" cy="647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Compression Algorithm Assignment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 rot="5400000">
            <a:off x="3584548" y="2741941"/>
            <a:ext cx="2605453" cy="600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Compressibility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233342" y="1036275"/>
            <a:ext cx="1574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Main Engine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808206" y="1621466"/>
            <a:ext cx="2649782" cy="308660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 rot="16200000">
            <a:off x="5369121" y="282567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 rot="16200000">
            <a:off x="6392604" y="2825671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974304" y="1782249"/>
            <a:ext cx="2363751" cy="554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Benefit Calculator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067941" y="2377053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985596" y="2676182"/>
            <a:ext cx="2352459" cy="19611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6985596" y="3605191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003345" y="3036822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078" y="3013475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6637" y="3019877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187056" y="4145261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439438" y="4142815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694712" y="4138835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7972475" y="4127889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635446" y="4134523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399070" y="4094327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939" y="2030550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705" y="2824856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8117" y="3617724"/>
            <a:ext cx="575938" cy="57593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787785" y="1467427"/>
            <a:ext cx="898027" cy="324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787786" y="157030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Storage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1333523" y="206507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1362649" y="281412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1347186" y="363633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1102353" y="4151337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293618" y="3622020"/>
            <a:ext cx="179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Pool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6974304" y="2744631"/>
            <a:ext cx="244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Conversion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77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7015311" y="2198914"/>
            <a:ext cx="2649782" cy="30866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229EECA-86CF-447A-B5E0-740497E8EBB3}"/>
              </a:ext>
            </a:extLst>
          </p:cNvPr>
          <p:cNvSpPr/>
          <p:nvPr/>
        </p:nvSpPr>
        <p:spPr>
          <a:xfrm>
            <a:off x="3702027" y="2229597"/>
            <a:ext cx="2742054" cy="2985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580467" y="887185"/>
            <a:ext cx="898027" cy="4449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 rot="5400000">
            <a:off x="-234153" y="2809428"/>
            <a:ext cx="4445226" cy="600739"/>
            <a:chOff x="669851" y="834656"/>
            <a:chExt cx="3232298" cy="60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 rot="16200000">
            <a:off x="600495" y="2598849"/>
            <a:ext cx="366824" cy="1117644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9948149" y="336026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81042-E19E-44FC-AE14-1F5658D27684}"/>
              </a:ext>
            </a:extLst>
          </p:cNvPr>
          <p:cNvSpPr/>
          <p:nvPr/>
        </p:nvSpPr>
        <p:spPr>
          <a:xfrm>
            <a:off x="3689569" y="1266453"/>
            <a:ext cx="5963066" cy="44147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F528F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CAABC4-6DD8-4BA8-A767-EA4C211AC597}"/>
              </a:ext>
            </a:extLst>
          </p:cNvPr>
          <p:cNvCxnSpPr>
            <a:cxnSpLocks/>
          </p:cNvCxnSpPr>
          <p:nvPr/>
        </p:nvCxnSpPr>
        <p:spPr>
          <a:xfrm>
            <a:off x="5494183" y="1266453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BE0F13-CE90-450E-A94B-4E611F4B9D2E}"/>
              </a:ext>
            </a:extLst>
          </p:cNvPr>
          <p:cNvCxnSpPr>
            <a:cxnSpLocks/>
          </p:cNvCxnSpPr>
          <p:nvPr/>
        </p:nvCxnSpPr>
        <p:spPr>
          <a:xfrm>
            <a:off x="7638796" y="1262545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81D4C4-6C50-4997-B751-6CD16E6BC9FF}"/>
              </a:ext>
            </a:extLst>
          </p:cNvPr>
          <p:cNvCxnSpPr>
            <a:cxnSpLocks/>
          </p:cNvCxnSpPr>
          <p:nvPr/>
        </p:nvCxnSpPr>
        <p:spPr>
          <a:xfrm>
            <a:off x="5494183" y="1387567"/>
            <a:ext cx="284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384DF-5158-43C2-A601-2DA101B2FCBF}"/>
              </a:ext>
            </a:extLst>
          </p:cNvPr>
          <p:cNvCxnSpPr>
            <a:cxnSpLocks/>
          </p:cNvCxnSpPr>
          <p:nvPr/>
        </p:nvCxnSpPr>
        <p:spPr>
          <a:xfrm>
            <a:off x="7633892" y="1387567"/>
            <a:ext cx="29682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679C02-7042-4AE9-B694-5B4FADECE195}"/>
              </a:ext>
            </a:extLst>
          </p:cNvPr>
          <p:cNvCxnSpPr>
            <a:cxnSpLocks/>
          </p:cNvCxnSpPr>
          <p:nvPr/>
        </p:nvCxnSpPr>
        <p:spPr>
          <a:xfrm flipH="1">
            <a:off x="5180027" y="1550354"/>
            <a:ext cx="31415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E7E5F0-6781-4F1D-AA5E-AA4BB95C0379}"/>
              </a:ext>
            </a:extLst>
          </p:cNvPr>
          <p:cNvCxnSpPr>
            <a:cxnSpLocks/>
          </p:cNvCxnSpPr>
          <p:nvPr/>
        </p:nvCxnSpPr>
        <p:spPr>
          <a:xfrm flipH="1">
            <a:off x="7356724" y="1550354"/>
            <a:ext cx="27716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-88674" y="3319720"/>
            <a:ext cx="19117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Request workloads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>
            <a:off x="3992379" y="3386570"/>
            <a:ext cx="2157253" cy="543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Compression Algorithm Assignment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>
            <a:off x="3993588" y="2484925"/>
            <a:ext cx="2131308" cy="530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Compressibility Test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363923" y="3548410"/>
            <a:ext cx="7477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/>
              <a:t>MetaData</a:t>
            </a:r>
            <a:endParaRPr lang="zh-CN" altLang="en-US" sz="900" b="1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>
            <a:off x="5004551" y="412919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>
            <a:off x="5004551" y="3060514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7157055" y="2336879"/>
            <a:ext cx="2363751" cy="5544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Benefit Calculator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275046" y="2954501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7192701" y="3253630"/>
            <a:ext cx="2352459" cy="1961132"/>
          </a:xfrm>
          <a:prstGeom prst="roundRect">
            <a:avLst/>
          </a:prstGeom>
          <a:gradFill flip="none" rotWithShape="1">
            <a:gsLst>
              <a:gs pos="0">
                <a:srgbClr val="BF93AD">
                  <a:tint val="66000"/>
                  <a:satMod val="160000"/>
                </a:srgbClr>
              </a:gs>
              <a:gs pos="50000">
                <a:srgbClr val="BF93AD">
                  <a:tint val="44500"/>
                  <a:satMod val="160000"/>
                </a:srgbClr>
              </a:gs>
              <a:gs pos="100000">
                <a:srgbClr val="BF93AD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7192701" y="4182639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210450" y="3614270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183" y="3590923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3742" y="3597325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394161" y="4722709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646543" y="4720263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901817" y="4716283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8179580" y="4705337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842551" y="4711971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606175" y="4671775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674" y="1619312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0440" y="2413618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852" y="3206486"/>
            <a:ext cx="575938" cy="5759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597388" y="107494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Output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1157920" y="169929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1157216" y="251350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1157920" y="3274346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0890018" y="4691339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500723" y="4199468"/>
            <a:ext cx="179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Pool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7181409" y="3322079"/>
            <a:ext cx="244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Conversion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19F8D-35DE-475A-87FE-8F52E59964B0}"/>
              </a:ext>
            </a:extLst>
          </p:cNvPr>
          <p:cNvSpPr/>
          <p:nvPr/>
        </p:nvSpPr>
        <p:spPr>
          <a:xfrm>
            <a:off x="3999317" y="4511300"/>
            <a:ext cx="2157254" cy="5434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MetaData</a:t>
            </a:r>
            <a:r>
              <a:rPr lang="en-US" altLang="zh-CN" sz="1600" dirty="0">
                <a:solidFill>
                  <a:schemeClr val="tx1"/>
                </a:solidFill>
              </a:rPr>
              <a:t> Log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DCF831-AB90-40C3-B2FB-4321105CC694}"/>
              </a:ext>
            </a:extLst>
          </p:cNvPr>
          <p:cNvSpPr/>
          <p:nvPr/>
        </p:nvSpPr>
        <p:spPr>
          <a:xfrm>
            <a:off x="3781039" y="2376967"/>
            <a:ext cx="2539126" cy="1652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D798744-46DA-47E5-86B1-29668F9103C6}"/>
              </a:ext>
            </a:extLst>
          </p:cNvPr>
          <p:cNvSpPr/>
          <p:nvPr/>
        </p:nvSpPr>
        <p:spPr>
          <a:xfrm rot="16200000">
            <a:off x="6727386" y="3691447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3DC1669-3D8F-4C61-B899-89A6392AB3AB}"/>
              </a:ext>
            </a:extLst>
          </p:cNvPr>
          <p:cNvSpPr/>
          <p:nvPr/>
        </p:nvSpPr>
        <p:spPr>
          <a:xfrm rot="16200000">
            <a:off x="2769994" y="3467937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5F7081CF-A429-4585-A944-2B06112EC918}"/>
              </a:ext>
            </a:extLst>
          </p:cNvPr>
          <p:cNvSpPr/>
          <p:nvPr/>
        </p:nvSpPr>
        <p:spPr>
          <a:xfrm rot="16200000">
            <a:off x="2753850" y="117342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CDCF3F-B06F-4379-8EEA-4A86EE9A8C1B}"/>
              </a:ext>
            </a:extLst>
          </p:cNvPr>
          <p:cNvSpPr txBox="1"/>
          <p:nvPr/>
        </p:nvSpPr>
        <p:spPr>
          <a:xfrm>
            <a:off x="2144734" y="972440"/>
            <a:ext cx="164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Read Request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D0348-5431-4C53-8505-7839C578DEB1}"/>
              </a:ext>
            </a:extLst>
          </p:cNvPr>
          <p:cNvSpPr txBox="1"/>
          <p:nvPr/>
        </p:nvSpPr>
        <p:spPr>
          <a:xfrm>
            <a:off x="2224776" y="4135259"/>
            <a:ext cx="146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Write Request</a:t>
            </a:r>
            <a:endParaRPr lang="zh-CN" altLang="en-US" sz="1600" dirty="0"/>
          </a:p>
        </p:txBody>
      </p:sp>
      <p:pic>
        <p:nvPicPr>
          <p:cNvPr id="70" name="图形 69" descr="文档 纯色填充">
            <a:extLst>
              <a:ext uri="{FF2B5EF4-FFF2-40B4-BE49-F238E27FC236}">
                <a16:creationId xmlns:a16="http://schemas.microsoft.com/office/drawing/2014/main" id="{4EE81BE4-5313-4AA2-8A74-4E7B6128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852" y="3979379"/>
            <a:ext cx="575938" cy="57593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A58DAF8-9278-4623-A2A8-1CB17A3554CA}"/>
              </a:ext>
            </a:extLst>
          </p:cNvPr>
          <p:cNvSpPr txBox="1"/>
          <p:nvPr/>
        </p:nvSpPr>
        <p:spPr>
          <a:xfrm rot="10800000">
            <a:off x="11172251" y="406958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BZ2</a:t>
            </a:r>
            <a:endParaRPr lang="zh-CN" altLang="en-US" sz="9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F3C04A9-8D47-471F-BFB1-8AEFA63C3A99}"/>
              </a:ext>
            </a:extLst>
          </p:cNvPr>
          <p:cNvSpPr txBox="1"/>
          <p:nvPr/>
        </p:nvSpPr>
        <p:spPr>
          <a:xfrm>
            <a:off x="5912072" y="1804226"/>
            <a:ext cx="1650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Engine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F016E1E-113B-4C93-8476-2FB8B5344066}"/>
              </a:ext>
            </a:extLst>
          </p:cNvPr>
          <p:cNvSpPr/>
          <p:nvPr/>
        </p:nvSpPr>
        <p:spPr>
          <a:xfrm rot="10800000">
            <a:off x="4992788" y="1861723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9211CD45-D1B7-4451-95ED-60052B5EE331}"/>
              </a:ext>
            </a:extLst>
          </p:cNvPr>
          <p:cNvSpPr/>
          <p:nvPr/>
        </p:nvSpPr>
        <p:spPr>
          <a:xfrm>
            <a:off x="8272476" y="1843992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72EACC-0B10-4AFF-AB16-A51514741CA9}"/>
              </a:ext>
            </a:extLst>
          </p:cNvPr>
          <p:cNvSpPr txBox="1"/>
          <p:nvPr/>
        </p:nvSpPr>
        <p:spPr>
          <a:xfrm>
            <a:off x="5463001" y="840251"/>
            <a:ext cx="230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Unified heat recognition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98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4F3A3E-C5EC-4844-A1F3-972D4490DA92}"/>
              </a:ext>
            </a:extLst>
          </p:cNvPr>
          <p:cNvSpPr/>
          <p:nvPr/>
        </p:nvSpPr>
        <p:spPr>
          <a:xfrm>
            <a:off x="903514" y="778329"/>
            <a:ext cx="10597243" cy="527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229EECA-86CF-447A-B5E0-740497E8EBB3}"/>
              </a:ext>
            </a:extLst>
          </p:cNvPr>
          <p:cNvSpPr/>
          <p:nvPr/>
        </p:nvSpPr>
        <p:spPr>
          <a:xfrm>
            <a:off x="3353946" y="2458197"/>
            <a:ext cx="2742054" cy="29851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DCF831-AB90-40C3-B2FB-4321105CC694}"/>
              </a:ext>
            </a:extLst>
          </p:cNvPr>
          <p:cNvSpPr/>
          <p:nvPr/>
        </p:nvSpPr>
        <p:spPr>
          <a:xfrm>
            <a:off x="3434233" y="2605250"/>
            <a:ext cx="2539126" cy="1652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667230" y="2427514"/>
            <a:ext cx="2649782" cy="3086605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232386" y="1115785"/>
            <a:ext cx="898027" cy="44494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 rot="5400000">
            <a:off x="-660303" y="2954515"/>
            <a:ext cx="4445226" cy="756879"/>
            <a:chOff x="669851" y="834656"/>
            <a:chExt cx="3232298" cy="600739"/>
          </a:xfr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9600068" y="358886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81042-E19E-44FC-AE14-1F5658D27684}"/>
              </a:ext>
            </a:extLst>
          </p:cNvPr>
          <p:cNvSpPr/>
          <p:nvPr/>
        </p:nvSpPr>
        <p:spPr>
          <a:xfrm>
            <a:off x="3341488" y="1495053"/>
            <a:ext cx="5963066" cy="44147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F528F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CAABC4-6DD8-4BA8-A767-EA4C211AC597}"/>
              </a:ext>
            </a:extLst>
          </p:cNvPr>
          <p:cNvCxnSpPr>
            <a:cxnSpLocks/>
          </p:cNvCxnSpPr>
          <p:nvPr/>
        </p:nvCxnSpPr>
        <p:spPr>
          <a:xfrm>
            <a:off x="5146102" y="1495053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BE0F13-CE90-450E-A94B-4E611F4B9D2E}"/>
              </a:ext>
            </a:extLst>
          </p:cNvPr>
          <p:cNvCxnSpPr>
            <a:cxnSpLocks/>
          </p:cNvCxnSpPr>
          <p:nvPr/>
        </p:nvCxnSpPr>
        <p:spPr>
          <a:xfrm>
            <a:off x="7290715" y="1491145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81D4C4-6C50-4997-B751-6CD16E6BC9FF}"/>
              </a:ext>
            </a:extLst>
          </p:cNvPr>
          <p:cNvCxnSpPr>
            <a:cxnSpLocks/>
          </p:cNvCxnSpPr>
          <p:nvPr/>
        </p:nvCxnSpPr>
        <p:spPr>
          <a:xfrm>
            <a:off x="5146102" y="1616167"/>
            <a:ext cx="284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384DF-5158-43C2-A601-2DA101B2FCBF}"/>
              </a:ext>
            </a:extLst>
          </p:cNvPr>
          <p:cNvCxnSpPr>
            <a:cxnSpLocks/>
          </p:cNvCxnSpPr>
          <p:nvPr/>
        </p:nvCxnSpPr>
        <p:spPr>
          <a:xfrm>
            <a:off x="7285811" y="1616167"/>
            <a:ext cx="29682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679C02-7042-4AE9-B694-5B4FADECE195}"/>
              </a:ext>
            </a:extLst>
          </p:cNvPr>
          <p:cNvCxnSpPr>
            <a:cxnSpLocks/>
          </p:cNvCxnSpPr>
          <p:nvPr/>
        </p:nvCxnSpPr>
        <p:spPr>
          <a:xfrm flipH="1">
            <a:off x="4831946" y="1778954"/>
            <a:ext cx="31415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E7E5F0-6781-4F1D-AA5E-AA4BB95C0379}"/>
              </a:ext>
            </a:extLst>
          </p:cNvPr>
          <p:cNvCxnSpPr>
            <a:cxnSpLocks/>
          </p:cNvCxnSpPr>
          <p:nvPr/>
        </p:nvCxnSpPr>
        <p:spPr>
          <a:xfrm flipH="1">
            <a:off x="7008643" y="1778954"/>
            <a:ext cx="27716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>
            <a:off x="3581400" y="3615170"/>
            <a:ext cx="2280738" cy="543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Compression Algorithm Assignment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>
            <a:off x="3645507" y="2713525"/>
            <a:ext cx="2131308" cy="5302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Compressibility Test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015842" y="3777010"/>
            <a:ext cx="7477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/>
              <a:t>MetaData</a:t>
            </a:r>
            <a:endParaRPr lang="zh-CN" altLang="en-US" sz="900" b="1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>
            <a:off x="4656470" y="435779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>
            <a:off x="4656470" y="3289114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808974" y="2565479"/>
            <a:ext cx="2363751" cy="5544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Benefit Calculator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7926965" y="3183101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844620" y="3482230"/>
            <a:ext cx="2352459" cy="1961132"/>
          </a:xfrm>
          <a:prstGeom prst="roundRect">
            <a:avLst/>
          </a:prstGeom>
          <a:gradFill flip="none" rotWithShape="1">
            <a:gsLst>
              <a:gs pos="0">
                <a:srgbClr val="778FC0">
                  <a:tint val="66000"/>
                  <a:satMod val="160000"/>
                </a:srgbClr>
              </a:gs>
              <a:gs pos="50000">
                <a:srgbClr val="778FC0">
                  <a:tint val="44500"/>
                  <a:satMod val="160000"/>
                </a:srgbClr>
              </a:gs>
              <a:gs pos="100000">
                <a:srgbClr val="778F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6844620" y="4411239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7862369" y="3842870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1102" y="3819523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661" y="3825925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046080" y="4951309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298462" y="4948863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553736" y="4944883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7831499" y="4933937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494470" y="4940571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258094" y="4900375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593" y="1847912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359" y="2642218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771" y="3435086"/>
            <a:ext cx="575938" cy="5759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249307" y="130354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Output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0809839" y="192789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0809135" y="274210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0809839" y="3502946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0541937" y="4919939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103718" y="4411743"/>
            <a:ext cx="190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Compression Pool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6800670" y="3550679"/>
            <a:ext cx="249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Compression Conversion</a:t>
            </a:r>
            <a:endParaRPr lang="zh-CN" altLang="en-US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19F8D-35DE-475A-87FE-8F52E59964B0}"/>
              </a:ext>
            </a:extLst>
          </p:cNvPr>
          <p:cNvSpPr/>
          <p:nvPr/>
        </p:nvSpPr>
        <p:spPr>
          <a:xfrm>
            <a:off x="3651236" y="4739900"/>
            <a:ext cx="2157254" cy="5434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MetaData</a:t>
            </a:r>
            <a:r>
              <a:rPr lang="en-US" altLang="zh-CN" sz="1600" b="1" dirty="0">
                <a:solidFill>
                  <a:schemeClr val="tx1"/>
                </a:solidFill>
              </a:rPr>
              <a:t> Log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D798744-46DA-47E5-86B1-29668F9103C6}"/>
              </a:ext>
            </a:extLst>
          </p:cNvPr>
          <p:cNvSpPr/>
          <p:nvPr/>
        </p:nvSpPr>
        <p:spPr>
          <a:xfrm rot="16200000">
            <a:off x="6379305" y="3920047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3DC1669-3D8F-4C61-B899-89A6392AB3AB}"/>
              </a:ext>
            </a:extLst>
          </p:cNvPr>
          <p:cNvSpPr/>
          <p:nvPr/>
        </p:nvSpPr>
        <p:spPr>
          <a:xfrm rot="16200000">
            <a:off x="2421913" y="3696537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5F7081CF-A429-4585-A944-2B06112EC918}"/>
              </a:ext>
            </a:extLst>
          </p:cNvPr>
          <p:cNvSpPr/>
          <p:nvPr/>
        </p:nvSpPr>
        <p:spPr>
          <a:xfrm rot="16200000">
            <a:off x="2405769" y="140202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CDCF3F-B06F-4379-8EEA-4A86EE9A8C1B}"/>
              </a:ext>
            </a:extLst>
          </p:cNvPr>
          <p:cNvSpPr txBox="1"/>
          <p:nvPr/>
        </p:nvSpPr>
        <p:spPr>
          <a:xfrm>
            <a:off x="1852449" y="1174719"/>
            <a:ext cx="164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Read Request</a:t>
            </a:r>
            <a:endParaRPr lang="zh-CN" altLang="en-US" sz="1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D0348-5431-4C53-8505-7839C578DEB1}"/>
              </a:ext>
            </a:extLst>
          </p:cNvPr>
          <p:cNvSpPr txBox="1"/>
          <p:nvPr/>
        </p:nvSpPr>
        <p:spPr>
          <a:xfrm>
            <a:off x="1926899" y="4363432"/>
            <a:ext cx="149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Write Request</a:t>
            </a:r>
            <a:endParaRPr lang="zh-CN" altLang="en-US" sz="1600" b="1" dirty="0"/>
          </a:p>
        </p:txBody>
      </p:sp>
      <p:pic>
        <p:nvPicPr>
          <p:cNvPr id="70" name="图形 69" descr="文档 纯色填充">
            <a:extLst>
              <a:ext uri="{FF2B5EF4-FFF2-40B4-BE49-F238E27FC236}">
                <a16:creationId xmlns:a16="http://schemas.microsoft.com/office/drawing/2014/main" id="{4EE81BE4-5313-4AA2-8A74-4E7B6128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771" y="4207979"/>
            <a:ext cx="575938" cy="57593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A58DAF8-9278-4623-A2A8-1CB17A3554CA}"/>
              </a:ext>
            </a:extLst>
          </p:cNvPr>
          <p:cNvSpPr txBox="1"/>
          <p:nvPr/>
        </p:nvSpPr>
        <p:spPr>
          <a:xfrm rot="10800000">
            <a:off x="10824170" y="429818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BZ2</a:t>
            </a:r>
            <a:endParaRPr lang="zh-CN" altLang="en-US" sz="9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F3C04A9-8D47-471F-BFB1-8AEFA63C3A99}"/>
              </a:ext>
            </a:extLst>
          </p:cNvPr>
          <p:cNvSpPr txBox="1"/>
          <p:nvPr/>
        </p:nvSpPr>
        <p:spPr>
          <a:xfrm>
            <a:off x="5563991" y="2032826"/>
            <a:ext cx="1650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Engine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F016E1E-113B-4C93-8476-2FB8B5344066}"/>
              </a:ext>
            </a:extLst>
          </p:cNvPr>
          <p:cNvSpPr/>
          <p:nvPr/>
        </p:nvSpPr>
        <p:spPr>
          <a:xfrm rot="10800000">
            <a:off x="4644707" y="2090323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9211CD45-D1B7-4451-95ED-60052B5EE331}"/>
              </a:ext>
            </a:extLst>
          </p:cNvPr>
          <p:cNvSpPr/>
          <p:nvPr/>
        </p:nvSpPr>
        <p:spPr>
          <a:xfrm>
            <a:off x="7924395" y="2072592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72EACC-0B10-4AFF-AB16-A51514741CA9}"/>
              </a:ext>
            </a:extLst>
          </p:cNvPr>
          <p:cNvSpPr txBox="1"/>
          <p:nvPr/>
        </p:nvSpPr>
        <p:spPr>
          <a:xfrm>
            <a:off x="5114920" y="1068851"/>
            <a:ext cx="24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Unified heat recognition</a:t>
            </a:r>
            <a:endParaRPr lang="zh-CN" altLang="en-US" sz="16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A29863-F2A8-41A6-A6CD-F836F35A2FE1}"/>
              </a:ext>
            </a:extLst>
          </p:cNvPr>
          <p:cNvSpPr txBox="1"/>
          <p:nvPr/>
        </p:nvSpPr>
        <p:spPr>
          <a:xfrm>
            <a:off x="1106226" y="1178400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Input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06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6278263-CB08-41B2-B59D-6922BDF4B815}"/>
              </a:ext>
            </a:extLst>
          </p:cNvPr>
          <p:cNvSpPr/>
          <p:nvPr/>
        </p:nvSpPr>
        <p:spPr>
          <a:xfrm>
            <a:off x="805543" y="527957"/>
            <a:ext cx="10836728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229EECA-86CF-447A-B5E0-740497E8EBB3}"/>
              </a:ext>
            </a:extLst>
          </p:cNvPr>
          <p:cNvSpPr/>
          <p:nvPr/>
        </p:nvSpPr>
        <p:spPr>
          <a:xfrm>
            <a:off x="3353946" y="2458197"/>
            <a:ext cx="2742054" cy="29851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DCF831-AB90-40C3-B2FB-4321105CC694}"/>
              </a:ext>
            </a:extLst>
          </p:cNvPr>
          <p:cNvSpPr/>
          <p:nvPr/>
        </p:nvSpPr>
        <p:spPr>
          <a:xfrm>
            <a:off x="3434233" y="2605250"/>
            <a:ext cx="2539126" cy="1652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667230" y="2427514"/>
            <a:ext cx="2649782" cy="3086605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232386" y="1115785"/>
            <a:ext cx="898027" cy="44494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 rot="5400000">
            <a:off x="-660303" y="2954515"/>
            <a:ext cx="4445226" cy="756879"/>
            <a:chOff x="669851" y="834656"/>
            <a:chExt cx="3232298" cy="600739"/>
          </a:xfr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9600068" y="358886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81042-E19E-44FC-AE14-1F5658D27684}"/>
              </a:ext>
            </a:extLst>
          </p:cNvPr>
          <p:cNvSpPr/>
          <p:nvPr/>
        </p:nvSpPr>
        <p:spPr>
          <a:xfrm>
            <a:off x="3341488" y="1495053"/>
            <a:ext cx="5963066" cy="44147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F528F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CAABC4-6DD8-4BA8-A767-EA4C211AC597}"/>
              </a:ext>
            </a:extLst>
          </p:cNvPr>
          <p:cNvCxnSpPr>
            <a:cxnSpLocks/>
          </p:cNvCxnSpPr>
          <p:nvPr/>
        </p:nvCxnSpPr>
        <p:spPr>
          <a:xfrm>
            <a:off x="5146102" y="1495053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BE0F13-CE90-450E-A94B-4E611F4B9D2E}"/>
              </a:ext>
            </a:extLst>
          </p:cNvPr>
          <p:cNvCxnSpPr>
            <a:cxnSpLocks/>
          </p:cNvCxnSpPr>
          <p:nvPr/>
        </p:nvCxnSpPr>
        <p:spPr>
          <a:xfrm>
            <a:off x="7290715" y="1491145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81D4C4-6C50-4997-B751-6CD16E6BC9FF}"/>
              </a:ext>
            </a:extLst>
          </p:cNvPr>
          <p:cNvCxnSpPr>
            <a:cxnSpLocks/>
          </p:cNvCxnSpPr>
          <p:nvPr/>
        </p:nvCxnSpPr>
        <p:spPr>
          <a:xfrm>
            <a:off x="5146102" y="1616167"/>
            <a:ext cx="284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384DF-5158-43C2-A601-2DA101B2FCBF}"/>
              </a:ext>
            </a:extLst>
          </p:cNvPr>
          <p:cNvCxnSpPr>
            <a:cxnSpLocks/>
          </p:cNvCxnSpPr>
          <p:nvPr/>
        </p:nvCxnSpPr>
        <p:spPr>
          <a:xfrm>
            <a:off x="7285811" y="1616167"/>
            <a:ext cx="29682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679C02-7042-4AE9-B694-5B4FADECE195}"/>
              </a:ext>
            </a:extLst>
          </p:cNvPr>
          <p:cNvCxnSpPr>
            <a:cxnSpLocks/>
          </p:cNvCxnSpPr>
          <p:nvPr/>
        </p:nvCxnSpPr>
        <p:spPr>
          <a:xfrm flipH="1">
            <a:off x="4831946" y="1778954"/>
            <a:ext cx="31415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E7E5F0-6781-4F1D-AA5E-AA4BB95C0379}"/>
              </a:ext>
            </a:extLst>
          </p:cNvPr>
          <p:cNvCxnSpPr>
            <a:cxnSpLocks/>
          </p:cNvCxnSpPr>
          <p:nvPr/>
        </p:nvCxnSpPr>
        <p:spPr>
          <a:xfrm flipH="1">
            <a:off x="7008643" y="1778954"/>
            <a:ext cx="27716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>
            <a:off x="3581400" y="3615170"/>
            <a:ext cx="2280738" cy="543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Compression Algorithm Assignment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>
            <a:off x="3645507" y="2713525"/>
            <a:ext cx="2131308" cy="5302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Compressibility Test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015842" y="3777010"/>
            <a:ext cx="7477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/>
              <a:t>MetaData</a:t>
            </a:r>
            <a:endParaRPr lang="zh-CN" altLang="en-US" sz="900" b="1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>
            <a:off x="4656470" y="435779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>
            <a:off x="4656470" y="3289114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808974" y="2565479"/>
            <a:ext cx="2363751" cy="5544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Benefit Calculator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7926965" y="3183101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844620" y="3482230"/>
            <a:ext cx="2352459" cy="1961132"/>
          </a:xfrm>
          <a:prstGeom prst="roundRect">
            <a:avLst/>
          </a:prstGeom>
          <a:gradFill flip="none" rotWithShape="1">
            <a:gsLst>
              <a:gs pos="0">
                <a:srgbClr val="778FC0">
                  <a:tint val="66000"/>
                  <a:satMod val="160000"/>
                </a:srgbClr>
              </a:gs>
              <a:gs pos="50000">
                <a:srgbClr val="778FC0">
                  <a:tint val="44500"/>
                  <a:satMod val="160000"/>
                </a:srgbClr>
              </a:gs>
              <a:gs pos="100000">
                <a:srgbClr val="778F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6844620" y="4411239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7862369" y="3842870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1102" y="3819523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661" y="3825925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046080" y="4951309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298462" y="4948863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553736" y="4944883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7831499" y="4933937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494470" y="4940571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258094" y="4900375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593" y="1847912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359" y="2642218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771" y="3435086"/>
            <a:ext cx="575938" cy="5759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249307" y="130354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Output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0809839" y="192789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0809135" y="274210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0809839" y="3502946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0541937" y="4919939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103718" y="4411743"/>
            <a:ext cx="190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Compression Pool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6800670" y="3550679"/>
            <a:ext cx="249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Compression Conversion</a:t>
            </a:r>
            <a:endParaRPr lang="zh-CN" altLang="en-US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19F8D-35DE-475A-87FE-8F52E59964B0}"/>
              </a:ext>
            </a:extLst>
          </p:cNvPr>
          <p:cNvSpPr/>
          <p:nvPr/>
        </p:nvSpPr>
        <p:spPr>
          <a:xfrm>
            <a:off x="3651236" y="4739900"/>
            <a:ext cx="2157254" cy="5434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MetaData</a:t>
            </a:r>
            <a:r>
              <a:rPr lang="en-US" altLang="zh-CN" sz="1600" b="1" dirty="0">
                <a:solidFill>
                  <a:schemeClr val="tx1"/>
                </a:solidFill>
              </a:rPr>
              <a:t> Log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D798744-46DA-47E5-86B1-29668F9103C6}"/>
              </a:ext>
            </a:extLst>
          </p:cNvPr>
          <p:cNvSpPr/>
          <p:nvPr/>
        </p:nvSpPr>
        <p:spPr>
          <a:xfrm rot="16200000">
            <a:off x="6379305" y="3920047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3DC1669-3D8F-4C61-B899-89A6392AB3AB}"/>
              </a:ext>
            </a:extLst>
          </p:cNvPr>
          <p:cNvSpPr/>
          <p:nvPr/>
        </p:nvSpPr>
        <p:spPr>
          <a:xfrm rot="16200000">
            <a:off x="2421913" y="3696537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5F7081CF-A429-4585-A944-2B06112EC918}"/>
              </a:ext>
            </a:extLst>
          </p:cNvPr>
          <p:cNvSpPr/>
          <p:nvPr/>
        </p:nvSpPr>
        <p:spPr>
          <a:xfrm rot="16200000">
            <a:off x="2405769" y="140202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CDCF3F-B06F-4379-8EEA-4A86EE9A8C1B}"/>
              </a:ext>
            </a:extLst>
          </p:cNvPr>
          <p:cNvSpPr txBox="1"/>
          <p:nvPr/>
        </p:nvSpPr>
        <p:spPr>
          <a:xfrm>
            <a:off x="1852449" y="1174719"/>
            <a:ext cx="164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Read Request</a:t>
            </a:r>
            <a:endParaRPr lang="zh-CN" altLang="en-US" sz="1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D0348-5431-4C53-8505-7839C578DEB1}"/>
              </a:ext>
            </a:extLst>
          </p:cNvPr>
          <p:cNvSpPr txBox="1"/>
          <p:nvPr/>
        </p:nvSpPr>
        <p:spPr>
          <a:xfrm>
            <a:off x="1926899" y="4363432"/>
            <a:ext cx="149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Write Request</a:t>
            </a:r>
            <a:endParaRPr lang="zh-CN" altLang="en-US" sz="1600" b="1" dirty="0"/>
          </a:p>
        </p:txBody>
      </p:sp>
      <p:pic>
        <p:nvPicPr>
          <p:cNvPr id="70" name="图形 69" descr="文档 纯色填充">
            <a:extLst>
              <a:ext uri="{FF2B5EF4-FFF2-40B4-BE49-F238E27FC236}">
                <a16:creationId xmlns:a16="http://schemas.microsoft.com/office/drawing/2014/main" id="{4EE81BE4-5313-4AA2-8A74-4E7B6128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771" y="4207979"/>
            <a:ext cx="575938" cy="57593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A58DAF8-9278-4623-A2A8-1CB17A3554CA}"/>
              </a:ext>
            </a:extLst>
          </p:cNvPr>
          <p:cNvSpPr txBox="1"/>
          <p:nvPr/>
        </p:nvSpPr>
        <p:spPr>
          <a:xfrm rot="10800000">
            <a:off x="10824170" y="429818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BZ2</a:t>
            </a:r>
            <a:endParaRPr lang="zh-CN" altLang="en-US" sz="9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F3C04A9-8D47-471F-BFB1-8AEFA63C3A99}"/>
              </a:ext>
            </a:extLst>
          </p:cNvPr>
          <p:cNvSpPr txBox="1"/>
          <p:nvPr/>
        </p:nvSpPr>
        <p:spPr>
          <a:xfrm>
            <a:off x="5563991" y="2032826"/>
            <a:ext cx="1650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Engine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F016E1E-113B-4C93-8476-2FB8B5344066}"/>
              </a:ext>
            </a:extLst>
          </p:cNvPr>
          <p:cNvSpPr/>
          <p:nvPr/>
        </p:nvSpPr>
        <p:spPr>
          <a:xfrm rot="10800000">
            <a:off x="4644707" y="2090323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9211CD45-D1B7-4451-95ED-60052B5EE331}"/>
              </a:ext>
            </a:extLst>
          </p:cNvPr>
          <p:cNvSpPr/>
          <p:nvPr/>
        </p:nvSpPr>
        <p:spPr>
          <a:xfrm>
            <a:off x="7924395" y="2072592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72EACC-0B10-4AFF-AB16-A51514741CA9}"/>
              </a:ext>
            </a:extLst>
          </p:cNvPr>
          <p:cNvSpPr txBox="1"/>
          <p:nvPr/>
        </p:nvSpPr>
        <p:spPr>
          <a:xfrm>
            <a:off x="5114920" y="1068851"/>
            <a:ext cx="24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Unified heat recognition</a:t>
            </a:r>
            <a:endParaRPr lang="zh-CN" altLang="en-US" sz="16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A29863-F2A8-41A6-A6CD-F836F35A2FE1}"/>
              </a:ext>
            </a:extLst>
          </p:cNvPr>
          <p:cNvSpPr txBox="1"/>
          <p:nvPr/>
        </p:nvSpPr>
        <p:spPr>
          <a:xfrm>
            <a:off x="1106226" y="1178400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Input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349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161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</dc:creator>
  <cp:lastModifiedBy>wang hao</cp:lastModifiedBy>
  <cp:revision>88</cp:revision>
  <dcterms:created xsi:type="dcterms:W3CDTF">2022-03-31T14:16:05Z</dcterms:created>
  <dcterms:modified xsi:type="dcterms:W3CDTF">2022-04-10T14:05:41Z</dcterms:modified>
</cp:coreProperties>
</file>