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46515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46515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46515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46515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465156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465156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f465156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f465156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f465156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f465156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465156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f465156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Zurich Dogs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Who, Where, What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Who?  Men vs. Women?  Age vs. Youth?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all age groups,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female owners outnumber males.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050" y="1079875"/>
            <a:ext cx="4804175" cy="4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in Zurich?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comprise the majority of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r>
              <a:rPr lang="en"/>
              <a:t>og owners in all Zurich City Districts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00" y="594900"/>
            <a:ext cx="4219575" cy="42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dogs?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 owner slight preference for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female dogs.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 owners have slight preference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male dogs.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025" y="683050"/>
            <a:ext cx="410527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prefer smaller dogs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dogs, ‘K-type’,  </a:t>
            </a:r>
            <a:r>
              <a:rPr lang="en"/>
              <a:t>preferred</a:t>
            </a:r>
            <a:r>
              <a:rPr lang="en"/>
              <a:t>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women by large margin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5025"/>
            <a:ext cx="4503501" cy="44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Dogs Preferred Overall by All Age Groups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medium size dogs, 51-60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 is largest.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100" y="1239275"/>
            <a:ext cx="41529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Zurich Dog Owner Environment: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female dogs owned by women represent the largest group of dogs in Zurich.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 owners outnumber male owners in all Zurich City District.  Districts 7 and 11 have the largest difference, almost 2:1 female to male owners.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Female owners outnumber male owners in all age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largest owner age group is the 51-60 year old.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largest owner age </a:t>
            </a:r>
            <a:r>
              <a:rPr lang="en"/>
              <a:t>group</a:t>
            </a:r>
            <a:r>
              <a:rPr lang="en"/>
              <a:t> is the 41-50 year old.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