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640" r:id="rId2"/>
    <p:sldId id="3694" r:id="rId3"/>
    <p:sldId id="3697" r:id="rId4"/>
    <p:sldId id="3707" r:id="rId5"/>
    <p:sldId id="3708" r:id="rId6"/>
    <p:sldId id="3700" r:id="rId7"/>
    <p:sldId id="3714" r:id="rId8"/>
    <p:sldId id="3713" r:id="rId9"/>
    <p:sldId id="3709" r:id="rId10"/>
    <p:sldId id="3701" r:id="rId11"/>
    <p:sldId id="3702" r:id="rId12"/>
    <p:sldId id="3710" r:id="rId13"/>
    <p:sldId id="3711" r:id="rId14"/>
    <p:sldId id="3706" r:id="rId15"/>
    <p:sldId id="36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6327"/>
  </p:normalViewPr>
  <p:slideViewPr>
    <p:cSldViewPr snapToGrid="0" snapToObjects="1">
      <p:cViewPr>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9/10/2024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AdaptiPlan</a:t>
            </a:r>
            <a:r>
              <a:rPr lang="en-IN" sz="3200" dirty="0"/>
              <a:t>: Intelligent Scenario Modelling for </a:t>
            </a:r>
          </a:p>
          <a:p>
            <a:pPr algn="ctr"/>
            <a:r>
              <a:rPr lang="en-IN" sz="3200" dirty="0"/>
              <a:t>                    Climate Change Mitigation</a:t>
            </a:r>
          </a:p>
        </p:txBody>
      </p:sp>
      <p:sp>
        <p:nvSpPr>
          <p:cNvPr id="9" name="TextBox 8"/>
          <p:cNvSpPr txBox="1"/>
          <p:nvPr/>
        </p:nvSpPr>
        <p:spPr>
          <a:xfrm>
            <a:off x="8882743" y="5003074"/>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1380798"/>
            <a:ext cx="10880553" cy="430887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95357"/>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401"/>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5" name="Picture 4">
            <a:extLst>
              <a:ext uri="{FF2B5EF4-FFF2-40B4-BE49-F238E27FC236}">
                <a16:creationId xmlns:a16="http://schemas.microsoft.com/office/drawing/2014/main" id="{EECD550B-5BC5-9A80-8CD9-F773958FBF39}"/>
              </a:ext>
            </a:extLst>
          </p:cNvPr>
          <p:cNvPicPr>
            <a:picLocks noChangeAspect="1"/>
          </p:cNvPicPr>
          <p:nvPr/>
        </p:nvPicPr>
        <p:blipFill rotWithShape="1">
          <a:blip r:embed="rId2"/>
          <a:srcRect t="4898" b="6531"/>
          <a:stretch/>
        </p:blipFill>
        <p:spPr>
          <a:xfrm>
            <a:off x="1804920" y="914400"/>
            <a:ext cx="8863079" cy="5455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12517</TotalTime>
  <Words>1521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580</cp:revision>
  <dcterms:created xsi:type="dcterms:W3CDTF">2021-05-06T09:42:21Z</dcterms:created>
  <dcterms:modified xsi:type="dcterms:W3CDTF">2024-09-10T05:58:32Z</dcterms:modified>
</cp:coreProperties>
</file>